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Lst>
  <p:sldSz cy="6858000" cx="9144000"/>
  <p:notesSz cx="7086600" cy="9372600"/>
  <p:embeddedFontLst>
    <p:embeddedFont>
      <p:font typeface="Overlock"/>
      <p:regular r:id="rId21"/>
      <p:bold r:id="rId22"/>
      <p:italic r:id="rId23"/>
      <p:boldItalic r:id="rId2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http://customooxmlschemas.google.com/">
      <go:slidesCustomData xmlns:go="http://customooxmlschemas.google.com/" r:id="rId25" roundtripDataSignature="AMtx7mgiLblf5dtCVDtIWgsmXrTzDjWdl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font" Target="fonts/Overlock-bold.fntdata"/><Relationship Id="rId21" Type="http://schemas.openxmlformats.org/officeDocument/2006/relationships/font" Target="fonts/Overlock-regular.fntdata"/><Relationship Id="rId24" Type="http://schemas.openxmlformats.org/officeDocument/2006/relationships/font" Target="fonts/Overlock-boldItalic.fntdata"/><Relationship Id="rId23" Type="http://schemas.openxmlformats.org/officeDocument/2006/relationships/font" Target="fonts/Overlock-italic.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5" Type="http://customschemas.google.com/relationships/presentationmetadata" Target="meta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3070860" cy="468630"/>
          </a:xfrm>
          <a:prstGeom prst="rect">
            <a:avLst/>
          </a:prstGeom>
          <a:noFill/>
          <a:ln>
            <a:noFill/>
          </a:ln>
        </p:spPr>
        <p:txBody>
          <a:bodyPr anchorCtr="0" anchor="t" bIns="47000" lIns="94025" spcFirstLastPara="1" rIns="94025" wrap="square" tIns="470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4014100" y="0"/>
            <a:ext cx="3070860" cy="468630"/>
          </a:xfrm>
          <a:prstGeom prst="rect">
            <a:avLst/>
          </a:prstGeom>
          <a:noFill/>
          <a:ln>
            <a:noFill/>
          </a:ln>
        </p:spPr>
        <p:txBody>
          <a:bodyPr anchorCtr="0" anchor="t" bIns="47000" lIns="94025" spcFirstLastPara="1" rIns="94025" wrap="square" tIns="470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200150" y="703263"/>
            <a:ext cx="4686300" cy="351472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708660" y="4451985"/>
            <a:ext cx="5669280" cy="4217670"/>
          </a:xfrm>
          <a:prstGeom prst="rect">
            <a:avLst/>
          </a:prstGeom>
          <a:noFill/>
          <a:ln>
            <a:noFill/>
          </a:ln>
        </p:spPr>
        <p:txBody>
          <a:bodyPr anchorCtr="0" anchor="t" bIns="47000" lIns="94025" spcFirstLastPara="1" rIns="94025" wrap="square" tIns="470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902343"/>
            <a:ext cx="3070860" cy="468630"/>
          </a:xfrm>
          <a:prstGeom prst="rect">
            <a:avLst/>
          </a:prstGeom>
          <a:noFill/>
          <a:ln>
            <a:noFill/>
          </a:ln>
        </p:spPr>
        <p:txBody>
          <a:bodyPr anchorCtr="0" anchor="b" bIns="47000" lIns="94025" spcFirstLastPara="1" rIns="94025" wrap="square" tIns="470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4014100" y="8902343"/>
            <a:ext cx="3070860" cy="468630"/>
          </a:xfrm>
          <a:prstGeom prst="rect">
            <a:avLst/>
          </a:prstGeom>
          <a:noFill/>
          <a:ln>
            <a:noFill/>
          </a:ln>
        </p:spPr>
        <p:txBody>
          <a:bodyPr anchorCtr="0" anchor="b" bIns="47000" lIns="94025" spcFirstLastPara="1" rIns="94025" wrap="square" tIns="470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p1:notes"/>
          <p:cNvSpPr/>
          <p:nvPr>
            <p:ph idx="2" type="sldImg"/>
          </p:nvPr>
        </p:nvSpPr>
        <p:spPr>
          <a:xfrm>
            <a:off x="1200150" y="703263"/>
            <a:ext cx="4686300" cy="351472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6" name="Google Shape;156;p1:notes"/>
          <p:cNvSpPr txBox="1"/>
          <p:nvPr>
            <p:ph idx="1" type="body"/>
          </p:nvPr>
        </p:nvSpPr>
        <p:spPr>
          <a:xfrm>
            <a:off x="708660" y="4451985"/>
            <a:ext cx="5669280" cy="4217670"/>
          </a:xfrm>
          <a:prstGeom prst="rect">
            <a:avLst/>
          </a:prstGeom>
          <a:noFill/>
          <a:ln>
            <a:noFill/>
          </a:ln>
        </p:spPr>
        <p:txBody>
          <a:bodyPr anchorCtr="0" anchor="t" bIns="47000" lIns="94025" spcFirstLastPara="1" rIns="94025" wrap="square" tIns="47000">
            <a:noAutofit/>
          </a:bodyPr>
          <a:lstStyle/>
          <a:p>
            <a:pPr indent="0" lvl="0" marL="0" rtl="0" algn="l">
              <a:spcBef>
                <a:spcPts val="0"/>
              </a:spcBef>
              <a:spcAft>
                <a:spcPts val="0"/>
              </a:spcAft>
              <a:buNone/>
            </a:pPr>
            <a:r>
              <a:t/>
            </a:r>
            <a:endParaRPr/>
          </a:p>
        </p:txBody>
      </p:sp>
      <p:sp>
        <p:nvSpPr>
          <p:cNvPr id="157" name="Google Shape;157;p1:notes"/>
          <p:cNvSpPr txBox="1"/>
          <p:nvPr>
            <p:ph idx="12" type="sldNum"/>
          </p:nvPr>
        </p:nvSpPr>
        <p:spPr>
          <a:xfrm>
            <a:off x="4014100" y="8902343"/>
            <a:ext cx="3070860" cy="468630"/>
          </a:xfrm>
          <a:prstGeom prst="rect">
            <a:avLst/>
          </a:prstGeom>
          <a:noFill/>
          <a:ln>
            <a:noFill/>
          </a:ln>
        </p:spPr>
        <p:txBody>
          <a:bodyPr anchorCtr="0" anchor="b" bIns="47000" lIns="94025" spcFirstLastPara="1" rIns="94025" wrap="square" tIns="47000">
            <a:noAutofit/>
          </a:bodyPr>
          <a:lstStyle/>
          <a:p>
            <a:pPr indent="0" lvl="0" marL="0" rtl="0" algn="r">
              <a:spcBef>
                <a:spcPts val="0"/>
              </a:spcBef>
              <a:spcAft>
                <a:spcPts val="0"/>
              </a:spcAft>
              <a:buNone/>
            </a:pPr>
            <a:fld id="{00000000-1234-1234-1234-123412341234}" type="slidenum">
              <a:rPr lang="en-US"/>
              <a:t>‹#›</a:t>
            </a:fld>
            <a:endParaRPr/>
          </a:p>
        </p:txBody>
      </p:sp>
      <p:sp>
        <p:nvSpPr>
          <p:cNvPr id="158" name="Google Shape;158;p1:notes"/>
          <p:cNvSpPr txBox="1"/>
          <p:nvPr>
            <p:ph idx="3" type="hdr"/>
          </p:nvPr>
        </p:nvSpPr>
        <p:spPr>
          <a:xfrm>
            <a:off x="0" y="0"/>
            <a:ext cx="3070860" cy="468630"/>
          </a:xfrm>
          <a:prstGeom prst="rect">
            <a:avLst/>
          </a:prstGeom>
          <a:noFill/>
          <a:ln>
            <a:noFill/>
          </a:ln>
        </p:spPr>
        <p:txBody>
          <a:bodyPr anchorCtr="0" anchor="t" bIns="47000" lIns="94025" spcFirstLastPara="1" rIns="94025" wrap="square" tIns="47000">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8" name="Shape 248"/>
        <p:cNvGrpSpPr/>
        <p:nvPr/>
      </p:nvGrpSpPr>
      <p:grpSpPr>
        <a:xfrm>
          <a:off x="0" y="0"/>
          <a:ext cx="0" cy="0"/>
          <a:chOff x="0" y="0"/>
          <a:chExt cx="0" cy="0"/>
        </a:xfrm>
      </p:grpSpPr>
      <p:sp>
        <p:nvSpPr>
          <p:cNvPr id="249" name="Google Shape;249;p10:notes"/>
          <p:cNvSpPr txBox="1"/>
          <p:nvPr>
            <p:ph idx="1" type="body"/>
          </p:nvPr>
        </p:nvSpPr>
        <p:spPr>
          <a:xfrm>
            <a:off x="708660" y="4451985"/>
            <a:ext cx="5669280" cy="4217670"/>
          </a:xfrm>
          <a:prstGeom prst="rect">
            <a:avLst/>
          </a:prstGeom>
        </p:spPr>
        <p:txBody>
          <a:bodyPr anchorCtr="0" anchor="t" bIns="47000" lIns="94025" spcFirstLastPara="1" rIns="94025" wrap="square" tIns="47000">
            <a:noAutofit/>
          </a:bodyPr>
          <a:lstStyle/>
          <a:p>
            <a:pPr indent="0" lvl="0" marL="0" rtl="0" algn="l">
              <a:spcBef>
                <a:spcPts val="0"/>
              </a:spcBef>
              <a:spcAft>
                <a:spcPts val="0"/>
              </a:spcAft>
              <a:buNone/>
            </a:pPr>
            <a:r>
              <a:t/>
            </a:r>
            <a:endParaRPr/>
          </a:p>
        </p:txBody>
      </p:sp>
      <p:sp>
        <p:nvSpPr>
          <p:cNvPr id="250" name="Google Shape;250;p10:notes"/>
          <p:cNvSpPr/>
          <p:nvPr>
            <p:ph idx="2" type="sldImg"/>
          </p:nvPr>
        </p:nvSpPr>
        <p:spPr>
          <a:xfrm>
            <a:off x="1200150" y="703263"/>
            <a:ext cx="4686300" cy="35147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8" name="Shape 258"/>
        <p:cNvGrpSpPr/>
        <p:nvPr/>
      </p:nvGrpSpPr>
      <p:grpSpPr>
        <a:xfrm>
          <a:off x="0" y="0"/>
          <a:ext cx="0" cy="0"/>
          <a:chOff x="0" y="0"/>
          <a:chExt cx="0" cy="0"/>
        </a:xfrm>
      </p:grpSpPr>
      <p:sp>
        <p:nvSpPr>
          <p:cNvPr id="259" name="Google Shape;259;p11:notes"/>
          <p:cNvSpPr txBox="1"/>
          <p:nvPr>
            <p:ph idx="1" type="body"/>
          </p:nvPr>
        </p:nvSpPr>
        <p:spPr>
          <a:xfrm>
            <a:off x="708660" y="4451985"/>
            <a:ext cx="5669280" cy="4217670"/>
          </a:xfrm>
          <a:prstGeom prst="rect">
            <a:avLst/>
          </a:prstGeom>
        </p:spPr>
        <p:txBody>
          <a:bodyPr anchorCtr="0" anchor="t" bIns="47000" lIns="94025" spcFirstLastPara="1" rIns="94025" wrap="square" tIns="47000">
            <a:noAutofit/>
          </a:bodyPr>
          <a:lstStyle/>
          <a:p>
            <a:pPr indent="0" lvl="0" marL="0" rtl="0" algn="l">
              <a:spcBef>
                <a:spcPts val="0"/>
              </a:spcBef>
              <a:spcAft>
                <a:spcPts val="0"/>
              </a:spcAft>
              <a:buNone/>
            </a:pPr>
            <a:r>
              <a:t/>
            </a:r>
            <a:endParaRPr/>
          </a:p>
        </p:txBody>
      </p:sp>
      <p:sp>
        <p:nvSpPr>
          <p:cNvPr id="260" name="Google Shape;260;p11:notes"/>
          <p:cNvSpPr/>
          <p:nvPr>
            <p:ph idx="2" type="sldImg"/>
          </p:nvPr>
        </p:nvSpPr>
        <p:spPr>
          <a:xfrm>
            <a:off x="1200150" y="703263"/>
            <a:ext cx="4686300" cy="35147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8" name="Shape 268"/>
        <p:cNvGrpSpPr/>
        <p:nvPr/>
      </p:nvGrpSpPr>
      <p:grpSpPr>
        <a:xfrm>
          <a:off x="0" y="0"/>
          <a:ext cx="0" cy="0"/>
          <a:chOff x="0" y="0"/>
          <a:chExt cx="0" cy="0"/>
        </a:xfrm>
      </p:grpSpPr>
      <p:sp>
        <p:nvSpPr>
          <p:cNvPr id="269" name="Google Shape;269;p12:notes"/>
          <p:cNvSpPr txBox="1"/>
          <p:nvPr>
            <p:ph idx="1" type="body"/>
          </p:nvPr>
        </p:nvSpPr>
        <p:spPr>
          <a:xfrm>
            <a:off x="708660" y="4451985"/>
            <a:ext cx="5669280" cy="4217670"/>
          </a:xfrm>
          <a:prstGeom prst="rect">
            <a:avLst/>
          </a:prstGeom>
        </p:spPr>
        <p:txBody>
          <a:bodyPr anchorCtr="0" anchor="t" bIns="47000" lIns="94025" spcFirstLastPara="1" rIns="94025" wrap="square" tIns="47000">
            <a:noAutofit/>
          </a:bodyPr>
          <a:lstStyle/>
          <a:p>
            <a:pPr indent="0" lvl="0" marL="0" rtl="0" algn="l">
              <a:spcBef>
                <a:spcPts val="0"/>
              </a:spcBef>
              <a:spcAft>
                <a:spcPts val="0"/>
              </a:spcAft>
              <a:buNone/>
            </a:pPr>
            <a:r>
              <a:t/>
            </a:r>
            <a:endParaRPr/>
          </a:p>
        </p:txBody>
      </p:sp>
      <p:sp>
        <p:nvSpPr>
          <p:cNvPr id="270" name="Google Shape;270;p12:notes"/>
          <p:cNvSpPr/>
          <p:nvPr>
            <p:ph idx="2" type="sldImg"/>
          </p:nvPr>
        </p:nvSpPr>
        <p:spPr>
          <a:xfrm>
            <a:off x="1200150" y="703263"/>
            <a:ext cx="4686300" cy="35147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8" name="Shape 278"/>
        <p:cNvGrpSpPr/>
        <p:nvPr/>
      </p:nvGrpSpPr>
      <p:grpSpPr>
        <a:xfrm>
          <a:off x="0" y="0"/>
          <a:ext cx="0" cy="0"/>
          <a:chOff x="0" y="0"/>
          <a:chExt cx="0" cy="0"/>
        </a:xfrm>
      </p:grpSpPr>
      <p:sp>
        <p:nvSpPr>
          <p:cNvPr id="279" name="Google Shape;279;p13:notes"/>
          <p:cNvSpPr txBox="1"/>
          <p:nvPr>
            <p:ph idx="1" type="body"/>
          </p:nvPr>
        </p:nvSpPr>
        <p:spPr>
          <a:xfrm>
            <a:off x="708660" y="4451985"/>
            <a:ext cx="5669280" cy="4217670"/>
          </a:xfrm>
          <a:prstGeom prst="rect">
            <a:avLst/>
          </a:prstGeom>
        </p:spPr>
        <p:txBody>
          <a:bodyPr anchorCtr="0" anchor="t" bIns="47000" lIns="94025" spcFirstLastPara="1" rIns="94025" wrap="square" tIns="47000">
            <a:noAutofit/>
          </a:bodyPr>
          <a:lstStyle/>
          <a:p>
            <a:pPr indent="0" lvl="0" marL="0" rtl="0" algn="l">
              <a:spcBef>
                <a:spcPts val="0"/>
              </a:spcBef>
              <a:spcAft>
                <a:spcPts val="0"/>
              </a:spcAft>
              <a:buNone/>
            </a:pPr>
            <a:r>
              <a:t/>
            </a:r>
            <a:endParaRPr/>
          </a:p>
        </p:txBody>
      </p:sp>
      <p:sp>
        <p:nvSpPr>
          <p:cNvPr id="280" name="Google Shape;280;p13:notes"/>
          <p:cNvSpPr/>
          <p:nvPr>
            <p:ph idx="2" type="sldImg"/>
          </p:nvPr>
        </p:nvSpPr>
        <p:spPr>
          <a:xfrm>
            <a:off x="1200150" y="703263"/>
            <a:ext cx="4686300" cy="35147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8" name="Shape 288"/>
        <p:cNvGrpSpPr/>
        <p:nvPr/>
      </p:nvGrpSpPr>
      <p:grpSpPr>
        <a:xfrm>
          <a:off x="0" y="0"/>
          <a:ext cx="0" cy="0"/>
          <a:chOff x="0" y="0"/>
          <a:chExt cx="0" cy="0"/>
        </a:xfrm>
      </p:grpSpPr>
      <p:sp>
        <p:nvSpPr>
          <p:cNvPr id="289" name="Google Shape;289;p14:notes"/>
          <p:cNvSpPr txBox="1"/>
          <p:nvPr>
            <p:ph idx="1" type="body"/>
          </p:nvPr>
        </p:nvSpPr>
        <p:spPr>
          <a:xfrm>
            <a:off x="708660" y="4451985"/>
            <a:ext cx="5669280" cy="4217670"/>
          </a:xfrm>
          <a:prstGeom prst="rect">
            <a:avLst/>
          </a:prstGeom>
        </p:spPr>
        <p:txBody>
          <a:bodyPr anchorCtr="0" anchor="t" bIns="47000" lIns="94025" spcFirstLastPara="1" rIns="94025" wrap="square" tIns="47000">
            <a:noAutofit/>
          </a:bodyPr>
          <a:lstStyle/>
          <a:p>
            <a:pPr indent="0" lvl="0" marL="0" rtl="0" algn="l">
              <a:spcBef>
                <a:spcPts val="0"/>
              </a:spcBef>
              <a:spcAft>
                <a:spcPts val="0"/>
              </a:spcAft>
              <a:buNone/>
            </a:pPr>
            <a:r>
              <a:t/>
            </a:r>
            <a:endParaRPr/>
          </a:p>
        </p:txBody>
      </p:sp>
      <p:sp>
        <p:nvSpPr>
          <p:cNvPr id="290" name="Google Shape;290;p14:notes"/>
          <p:cNvSpPr/>
          <p:nvPr>
            <p:ph idx="2" type="sldImg"/>
          </p:nvPr>
        </p:nvSpPr>
        <p:spPr>
          <a:xfrm>
            <a:off x="1200150" y="703263"/>
            <a:ext cx="4686300" cy="35147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8" name="Shape 298"/>
        <p:cNvGrpSpPr/>
        <p:nvPr/>
      </p:nvGrpSpPr>
      <p:grpSpPr>
        <a:xfrm>
          <a:off x="0" y="0"/>
          <a:ext cx="0" cy="0"/>
          <a:chOff x="0" y="0"/>
          <a:chExt cx="0" cy="0"/>
        </a:xfrm>
      </p:grpSpPr>
      <p:sp>
        <p:nvSpPr>
          <p:cNvPr id="299" name="Google Shape;299;p15:notes"/>
          <p:cNvSpPr txBox="1"/>
          <p:nvPr>
            <p:ph idx="1" type="body"/>
          </p:nvPr>
        </p:nvSpPr>
        <p:spPr>
          <a:xfrm>
            <a:off x="708660" y="4451985"/>
            <a:ext cx="5669280" cy="4217670"/>
          </a:xfrm>
          <a:prstGeom prst="rect">
            <a:avLst/>
          </a:prstGeom>
        </p:spPr>
        <p:txBody>
          <a:bodyPr anchorCtr="0" anchor="t" bIns="47000" lIns="94025" spcFirstLastPara="1" rIns="94025" wrap="square" tIns="47000">
            <a:noAutofit/>
          </a:bodyPr>
          <a:lstStyle/>
          <a:p>
            <a:pPr indent="0" lvl="0" marL="0" rtl="0" algn="l">
              <a:spcBef>
                <a:spcPts val="0"/>
              </a:spcBef>
              <a:spcAft>
                <a:spcPts val="0"/>
              </a:spcAft>
              <a:buNone/>
            </a:pPr>
            <a:r>
              <a:t/>
            </a:r>
            <a:endParaRPr/>
          </a:p>
        </p:txBody>
      </p:sp>
      <p:sp>
        <p:nvSpPr>
          <p:cNvPr id="300" name="Google Shape;300;p15:notes"/>
          <p:cNvSpPr/>
          <p:nvPr>
            <p:ph idx="2" type="sldImg"/>
          </p:nvPr>
        </p:nvSpPr>
        <p:spPr>
          <a:xfrm>
            <a:off x="1200150" y="703263"/>
            <a:ext cx="4686300" cy="35147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p2:notes"/>
          <p:cNvSpPr txBox="1"/>
          <p:nvPr>
            <p:ph idx="1" type="body"/>
          </p:nvPr>
        </p:nvSpPr>
        <p:spPr>
          <a:xfrm>
            <a:off x="708660" y="4451985"/>
            <a:ext cx="5669280" cy="4217670"/>
          </a:xfrm>
          <a:prstGeom prst="rect">
            <a:avLst/>
          </a:prstGeom>
        </p:spPr>
        <p:txBody>
          <a:bodyPr anchorCtr="0" anchor="t" bIns="47000" lIns="94025" spcFirstLastPara="1" rIns="94025" wrap="square" tIns="47000">
            <a:noAutofit/>
          </a:bodyPr>
          <a:lstStyle/>
          <a:p>
            <a:pPr indent="0" lvl="0" marL="0" rtl="0" algn="l">
              <a:spcBef>
                <a:spcPts val="0"/>
              </a:spcBef>
              <a:spcAft>
                <a:spcPts val="0"/>
              </a:spcAft>
              <a:buNone/>
            </a:pPr>
            <a:r>
              <a:t/>
            </a:r>
            <a:endParaRPr/>
          </a:p>
        </p:txBody>
      </p:sp>
      <p:sp>
        <p:nvSpPr>
          <p:cNvPr id="170" name="Google Shape;170;p2:notes"/>
          <p:cNvSpPr/>
          <p:nvPr>
            <p:ph idx="2" type="sldImg"/>
          </p:nvPr>
        </p:nvSpPr>
        <p:spPr>
          <a:xfrm>
            <a:off x="1200150" y="703263"/>
            <a:ext cx="4686300" cy="35147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p3:notes"/>
          <p:cNvSpPr txBox="1"/>
          <p:nvPr>
            <p:ph idx="1" type="body"/>
          </p:nvPr>
        </p:nvSpPr>
        <p:spPr>
          <a:xfrm>
            <a:off x="708660" y="4451985"/>
            <a:ext cx="5669280" cy="4217670"/>
          </a:xfrm>
          <a:prstGeom prst="rect">
            <a:avLst/>
          </a:prstGeom>
        </p:spPr>
        <p:txBody>
          <a:bodyPr anchorCtr="0" anchor="t" bIns="47000" lIns="94025" spcFirstLastPara="1" rIns="94025" wrap="square" tIns="47000">
            <a:noAutofit/>
          </a:bodyPr>
          <a:lstStyle/>
          <a:p>
            <a:pPr indent="0" lvl="0" marL="0" rtl="0" algn="l">
              <a:spcBef>
                <a:spcPts val="0"/>
              </a:spcBef>
              <a:spcAft>
                <a:spcPts val="0"/>
              </a:spcAft>
              <a:buNone/>
            </a:pPr>
            <a:r>
              <a:t/>
            </a:r>
            <a:endParaRPr/>
          </a:p>
        </p:txBody>
      </p:sp>
      <p:sp>
        <p:nvSpPr>
          <p:cNvPr id="180" name="Google Shape;180;p3:notes"/>
          <p:cNvSpPr/>
          <p:nvPr>
            <p:ph idx="2" type="sldImg"/>
          </p:nvPr>
        </p:nvSpPr>
        <p:spPr>
          <a:xfrm>
            <a:off x="1200150" y="703263"/>
            <a:ext cx="4686300" cy="35147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p4:notes"/>
          <p:cNvSpPr txBox="1"/>
          <p:nvPr>
            <p:ph idx="1" type="body"/>
          </p:nvPr>
        </p:nvSpPr>
        <p:spPr>
          <a:xfrm>
            <a:off x="708660" y="4451985"/>
            <a:ext cx="5669280" cy="4217670"/>
          </a:xfrm>
          <a:prstGeom prst="rect">
            <a:avLst/>
          </a:prstGeom>
        </p:spPr>
        <p:txBody>
          <a:bodyPr anchorCtr="0" anchor="t" bIns="47000" lIns="94025" spcFirstLastPara="1" rIns="94025" wrap="square" tIns="47000">
            <a:noAutofit/>
          </a:bodyPr>
          <a:lstStyle/>
          <a:p>
            <a:pPr indent="0" lvl="0" marL="0" rtl="0" algn="l">
              <a:spcBef>
                <a:spcPts val="0"/>
              </a:spcBef>
              <a:spcAft>
                <a:spcPts val="0"/>
              </a:spcAft>
              <a:buNone/>
            </a:pPr>
            <a:r>
              <a:t/>
            </a:r>
            <a:endParaRPr/>
          </a:p>
        </p:txBody>
      </p:sp>
      <p:sp>
        <p:nvSpPr>
          <p:cNvPr id="190" name="Google Shape;190;p4:notes"/>
          <p:cNvSpPr/>
          <p:nvPr>
            <p:ph idx="2" type="sldImg"/>
          </p:nvPr>
        </p:nvSpPr>
        <p:spPr>
          <a:xfrm>
            <a:off x="1200150" y="703263"/>
            <a:ext cx="4686300" cy="35147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p5:notes"/>
          <p:cNvSpPr txBox="1"/>
          <p:nvPr>
            <p:ph idx="1" type="body"/>
          </p:nvPr>
        </p:nvSpPr>
        <p:spPr>
          <a:xfrm>
            <a:off x="708660" y="4451985"/>
            <a:ext cx="5669280" cy="4217670"/>
          </a:xfrm>
          <a:prstGeom prst="rect">
            <a:avLst/>
          </a:prstGeom>
        </p:spPr>
        <p:txBody>
          <a:bodyPr anchorCtr="0" anchor="t" bIns="47000" lIns="94025" spcFirstLastPara="1" rIns="94025" wrap="square" tIns="47000">
            <a:noAutofit/>
          </a:bodyPr>
          <a:lstStyle/>
          <a:p>
            <a:pPr indent="0" lvl="0" marL="0" rtl="0" algn="l">
              <a:spcBef>
                <a:spcPts val="0"/>
              </a:spcBef>
              <a:spcAft>
                <a:spcPts val="0"/>
              </a:spcAft>
              <a:buNone/>
            </a:pPr>
            <a:r>
              <a:t/>
            </a:r>
            <a:endParaRPr/>
          </a:p>
        </p:txBody>
      </p:sp>
      <p:sp>
        <p:nvSpPr>
          <p:cNvPr id="200" name="Google Shape;200;p5:notes"/>
          <p:cNvSpPr/>
          <p:nvPr>
            <p:ph idx="2" type="sldImg"/>
          </p:nvPr>
        </p:nvSpPr>
        <p:spPr>
          <a:xfrm>
            <a:off x="1200150" y="703263"/>
            <a:ext cx="4686300" cy="35147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8" name="Shape 208"/>
        <p:cNvGrpSpPr/>
        <p:nvPr/>
      </p:nvGrpSpPr>
      <p:grpSpPr>
        <a:xfrm>
          <a:off x="0" y="0"/>
          <a:ext cx="0" cy="0"/>
          <a:chOff x="0" y="0"/>
          <a:chExt cx="0" cy="0"/>
        </a:xfrm>
      </p:grpSpPr>
      <p:sp>
        <p:nvSpPr>
          <p:cNvPr id="209" name="Google Shape;209;p6:notes"/>
          <p:cNvSpPr txBox="1"/>
          <p:nvPr>
            <p:ph idx="1" type="body"/>
          </p:nvPr>
        </p:nvSpPr>
        <p:spPr>
          <a:xfrm>
            <a:off x="708660" y="4451985"/>
            <a:ext cx="5669280" cy="4217670"/>
          </a:xfrm>
          <a:prstGeom prst="rect">
            <a:avLst/>
          </a:prstGeom>
        </p:spPr>
        <p:txBody>
          <a:bodyPr anchorCtr="0" anchor="t" bIns="47000" lIns="94025" spcFirstLastPara="1" rIns="94025" wrap="square" tIns="47000">
            <a:noAutofit/>
          </a:bodyPr>
          <a:lstStyle/>
          <a:p>
            <a:pPr indent="0" lvl="0" marL="0" rtl="0" algn="l">
              <a:spcBef>
                <a:spcPts val="0"/>
              </a:spcBef>
              <a:spcAft>
                <a:spcPts val="0"/>
              </a:spcAft>
              <a:buNone/>
            </a:pPr>
            <a:r>
              <a:t/>
            </a:r>
            <a:endParaRPr/>
          </a:p>
        </p:txBody>
      </p:sp>
      <p:sp>
        <p:nvSpPr>
          <p:cNvPr id="210" name="Google Shape;210;p6:notes"/>
          <p:cNvSpPr/>
          <p:nvPr>
            <p:ph idx="2" type="sldImg"/>
          </p:nvPr>
        </p:nvSpPr>
        <p:spPr>
          <a:xfrm>
            <a:off x="1200150" y="703263"/>
            <a:ext cx="4686300" cy="35147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p7:notes"/>
          <p:cNvSpPr txBox="1"/>
          <p:nvPr>
            <p:ph idx="1" type="body"/>
          </p:nvPr>
        </p:nvSpPr>
        <p:spPr>
          <a:xfrm>
            <a:off x="708660" y="4451985"/>
            <a:ext cx="5669280" cy="4217670"/>
          </a:xfrm>
          <a:prstGeom prst="rect">
            <a:avLst/>
          </a:prstGeom>
        </p:spPr>
        <p:txBody>
          <a:bodyPr anchorCtr="0" anchor="t" bIns="47000" lIns="94025" spcFirstLastPara="1" rIns="94025" wrap="square" tIns="47000">
            <a:noAutofit/>
          </a:bodyPr>
          <a:lstStyle/>
          <a:p>
            <a:pPr indent="0" lvl="0" marL="0" rtl="0" algn="l">
              <a:spcBef>
                <a:spcPts val="0"/>
              </a:spcBef>
              <a:spcAft>
                <a:spcPts val="0"/>
              </a:spcAft>
              <a:buNone/>
            </a:pPr>
            <a:r>
              <a:t/>
            </a:r>
            <a:endParaRPr/>
          </a:p>
        </p:txBody>
      </p:sp>
      <p:sp>
        <p:nvSpPr>
          <p:cNvPr id="220" name="Google Shape;220;p7:notes"/>
          <p:cNvSpPr/>
          <p:nvPr>
            <p:ph idx="2" type="sldImg"/>
          </p:nvPr>
        </p:nvSpPr>
        <p:spPr>
          <a:xfrm>
            <a:off x="1200150" y="703263"/>
            <a:ext cx="4686300" cy="35147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p8:notes"/>
          <p:cNvSpPr txBox="1"/>
          <p:nvPr>
            <p:ph idx="1" type="body"/>
          </p:nvPr>
        </p:nvSpPr>
        <p:spPr>
          <a:xfrm>
            <a:off x="708660" y="4451985"/>
            <a:ext cx="5669280" cy="4217670"/>
          </a:xfrm>
          <a:prstGeom prst="rect">
            <a:avLst/>
          </a:prstGeom>
        </p:spPr>
        <p:txBody>
          <a:bodyPr anchorCtr="0" anchor="t" bIns="47000" lIns="94025" spcFirstLastPara="1" rIns="94025" wrap="square" tIns="47000">
            <a:noAutofit/>
          </a:bodyPr>
          <a:lstStyle/>
          <a:p>
            <a:pPr indent="0" lvl="0" marL="0" rtl="0" algn="l">
              <a:spcBef>
                <a:spcPts val="0"/>
              </a:spcBef>
              <a:spcAft>
                <a:spcPts val="0"/>
              </a:spcAft>
              <a:buNone/>
            </a:pPr>
            <a:r>
              <a:t/>
            </a:r>
            <a:endParaRPr/>
          </a:p>
        </p:txBody>
      </p:sp>
      <p:sp>
        <p:nvSpPr>
          <p:cNvPr id="230" name="Google Shape;230;p8:notes"/>
          <p:cNvSpPr/>
          <p:nvPr>
            <p:ph idx="2" type="sldImg"/>
          </p:nvPr>
        </p:nvSpPr>
        <p:spPr>
          <a:xfrm>
            <a:off x="1200150" y="703263"/>
            <a:ext cx="4686300" cy="35147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8" name="Shape 238"/>
        <p:cNvGrpSpPr/>
        <p:nvPr/>
      </p:nvGrpSpPr>
      <p:grpSpPr>
        <a:xfrm>
          <a:off x="0" y="0"/>
          <a:ext cx="0" cy="0"/>
          <a:chOff x="0" y="0"/>
          <a:chExt cx="0" cy="0"/>
        </a:xfrm>
      </p:grpSpPr>
      <p:sp>
        <p:nvSpPr>
          <p:cNvPr id="239" name="Google Shape;239;gbfe8c60ab6_0_0:notes"/>
          <p:cNvSpPr txBox="1"/>
          <p:nvPr>
            <p:ph idx="1" type="body"/>
          </p:nvPr>
        </p:nvSpPr>
        <p:spPr>
          <a:xfrm>
            <a:off x="708660" y="4451985"/>
            <a:ext cx="5669400" cy="4217700"/>
          </a:xfrm>
          <a:prstGeom prst="rect">
            <a:avLst/>
          </a:prstGeom>
        </p:spPr>
        <p:txBody>
          <a:bodyPr anchorCtr="0" anchor="t" bIns="47000" lIns="94025" spcFirstLastPara="1" rIns="94025" wrap="square" tIns="47000">
            <a:noAutofit/>
          </a:bodyPr>
          <a:lstStyle/>
          <a:p>
            <a:pPr indent="0" lvl="0" marL="0" rtl="0" algn="l">
              <a:spcBef>
                <a:spcPts val="0"/>
              </a:spcBef>
              <a:spcAft>
                <a:spcPts val="0"/>
              </a:spcAft>
              <a:buNone/>
            </a:pPr>
            <a:r>
              <a:t/>
            </a:r>
            <a:endParaRPr/>
          </a:p>
        </p:txBody>
      </p:sp>
      <p:sp>
        <p:nvSpPr>
          <p:cNvPr id="240" name="Google Shape;240;gbfe8c60ab6_0_0:notes"/>
          <p:cNvSpPr/>
          <p:nvPr>
            <p:ph idx="2" type="sldImg"/>
          </p:nvPr>
        </p:nvSpPr>
        <p:spPr>
          <a:xfrm>
            <a:off x="1200150" y="703263"/>
            <a:ext cx="4686300" cy="35148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g"/><Relationship Id="rId3"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20" name="Shape 20"/>
        <p:cNvGrpSpPr/>
        <p:nvPr/>
      </p:nvGrpSpPr>
      <p:grpSpPr>
        <a:xfrm>
          <a:off x="0" y="0"/>
          <a:ext cx="0" cy="0"/>
          <a:chOff x="0" y="0"/>
          <a:chExt cx="0" cy="0"/>
        </a:xfrm>
      </p:grpSpPr>
      <p:pic>
        <p:nvPicPr>
          <p:cNvPr descr="Brickwork-SD-R1acrop.jpg" id="21" name="Google Shape;21;p17"/>
          <p:cNvPicPr preferRelativeResize="0"/>
          <p:nvPr/>
        </p:nvPicPr>
        <p:blipFill rotWithShape="1">
          <a:blip r:embed="rId2">
            <a:alphaModFix/>
          </a:blip>
          <a:srcRect b="0" l="0" r="0" t="0"/>
          <a:stretch/>
        </p:blipFill>
        <p:spPr>
          <a:xfrm>
            <a:off x="0" y="0"/>
            <a:ext cx="9144000" cy="6858000"/>
          </a:xfrm>
          <a:prstGeom prst="rect">
            <a:avLst/>
          </a:prstGeom>
          <a:noFill/>
          <a:ln>
            <a:noFill/>
          </a:ln>
        </p:spPr>
      </p:pic>
      <p:sp>
        <p:nvSpPr>
          <p:cNvPr id="22" name="Google Shape;22;p17"/>
          <p:cNvSpPr/>
          <p:nvPr/>
        </p:nvSpPr>
        <p:spPr>
          <a:xfrm>
            <a:off x="-8467" y="-16933"/>
            <a:ext cx="8754534" cy="6451600"/>
          </a:xfrm>
          <a:custGeom>
            <a:rect b="b" l="l" r="r" t="t"/>
            <a:pathLst>
              <a:path extrusionOk="0" h="6451600" w="8754534">
                <a:moveTo>
                  <a:pt x="8373534" y="0"/>
                </a:moveTo>
                <a:lnTo>
                  <a:pt x="8754534" y="5994400"/>
                </a:lnTo>
                <a:lnTo>
                  <a:pt x="0" y="6451600"/>
                </a:lnTo>
                <a:lnTo>
                  <a:pt x="0" y="0"/>
                </a:lnTo>
                <a:lnTo>
                  <a:pt x="8373534" y="0"/>
                </a:lnTo>
                <a:close/>
              </a:path>
            </a:pathLst>
          </a:custGeom>
          <a:blipFill rotWithShape="1">
            <a:blip r:embed="rId3">
              <a:alphaModFix/>
            </a:blip>
            <a:stretch>
              <a:fillRect b="0" l="0" r="0" t="0"/>
            </a:stretch>
          </a:blipFill>
          <a:ln>
            <a:noFill/>
          </a:ln>
          <a:effectLst>
            <a:outerShdw blurRad="98425" rotWithShape="0" algn="tl" dir="4380000" dist="76200">
              <a:srgbClr val="000000">
                <a:alpha val="67843"/>
              </a:srgbClr>
            </a:outerShdw>
          </a:effectLst>
        </p:spPr>
      </p:sp>
      <p:sp>
        <p:nvSpPr>
          <p:cNvPr id="23" name="Google Shape;23;p17"/>
          <p:cNvSpPr/>
          <p:nvPr/>
        </p:nvSpPr>
        <p:spPr>
          <a:xfrm>
            <a:off x="-10379" y="4445000"/>
            <a:ext cx="8464695" cy="1715811"/>
          </a:xfrm>
          <a:custGeom>
            <a:rect b="b" l="l" r="r" t="t"/>
            <a:pathLst>
              <a:path extrusionOk="0" h="1878553" w="8428428">
                <a:moveTo>
                  <a:pt x="0" y="438229"/>
                </a:moveTo>
                <a:lnTo>
                  <a:pt x="8343246" y="0"/>
                </a:lnTo>
                <a:lnTo>
                  <a:pt x="8428428" y="1424838"/>
                </a:lnTo>
                <a:lnTo>
                  <a:pt x="7515" y="1878553"/>
                </a:lnTo>
                <a:lnTo>
                  <a:pt x="0" y="438229"/>
                </a:lnTo>
                <a:close/>
              </a:path>
            </a:pathLst>
          </a:custGeom>
          <a:gradFill>
            <a:gsLst>
              <a:gs pos="0">
                <a:schemeClr val="accent1"/>
              </a:gs>
              <a:gs pos="34000">
                <a:schemeClr val="accent1"/>
              </a:gs>
              <a:gs pos="100000">
                <a:srgbClr val="6D1D6B"/>
              </a:gs>
            </a:gsLst>
            <a:path path="circle">
              <a:fillToRect b="50%" l="50%" r="50%" t="50%"/>
            </a:path>
            <a:tileRect/>
          </a:gradFill>
          <a:ln>
            <a:noFill/>
          </a:ln>
        </p:spPr>
      </p:sp>
      <p:sp>
        <p:nvSpPr>
          <p:cNvPr id="24" name="Google Shape;24;p17"/>
          <p:cNvSpPr/>
          <p:nvPr/>
        </p:nvSpPr>
        <p:spPr>
          <a:xfrm>
            <a:off x="-2864" y="0"/>
            <a:ext cx="5811235" cy="321615"/>
          </a:xfrm>
          <a:custGeom>
            <a:rect b="b" l="l" r="r" t="t"/>
            <a:pathLst>
              <a:path extrusionOk="0" h="321615" w="5811235">
                <a:moveTo>
                  <a:pt x="0" y="0"/>
                </a:moveTo>
                <a:lnTo>
                  <a:pt x="5811235" y="0"/>
                </a:lnTo>
                <a:lnTo>
                  <a:pt x="1" y="321615"/>
                </a:lnTo>
                <a:cubicBezTo>
                  <a:pt x="1" y="214410"/>
                  <a:pt x="0" y="107205"/>
                  <a:pt x="0" y="0"/>
                </a:cubicBezTo>
                <a:close/>
              </a:path>
            </a:pathLst>
          </a:custGeom>
          <a:gradFill>
            <a:gsLst>
              <a:gs pos="0">
                <a:schemeClr val="accent1"/>
              </a:gs>
              <a:gs pos="34000">
                <a:schemeClr val="accent1"/>
              </a:gs>
              <a:gs pos="100000">
                <a:srgbClr val="6D1D6B"/>
              </a:gs>
            </a:gsLst>
            <a:path path="circle">
              <a:fillToRect b="50%" l="50%" r="50%" t="50%"/>
            </a:path>
            <a:tileRect/>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17"/>
          <p:cNvSpPr/>
          <p:nvPr/>
        </p:nvSpPr>
        <p:spPr>
          <a:xfrm rot="-180000">
            <a:off x="-170768" y="213023"/>
            <a:ext cx="8480534" cy="5746008"/>
          </a:xfrm>
          <a:custGeom>
            <a:rect b="b" l="l" r="r" t="t"/>
            <a:pathLst>
              <a:path extrusionOk="0" h="5746008" w="11307378">
                <a:moveTo>
                  <a:pt x="11270997" y="0"/>
                </a:moveTo>
                <a:lnTo>
                  <a:pt x="11307378" y="5746008"/>
                </a:lnTo>
                <a:lnTo>
                  <a:pt x="1" y="5743137"/>
                </a:lnTo>
              </a:path>
            </a:pathLst>
          </a:custGeom>
          <a:noFill/>
          <a:ln cap="flat" cmpd="sng" w="82550">
            <a:solidFill>
              <a:srgbClr val="7F7F7F"/>
            </a:solidFill>
            <a:prstDash val="solid"/>
            <a:miter lim="800000"/>
            <a:headEnd len="sm" w="sm" type="none"/>
            <a:tailEnd len="sm" w="sm" type="none"/>
          </a:ln>
        </p:spPr>
      </p:sp>
      <p:sp>
        <p:nvSpPr>
          <p:cNvPr id="26" name="Google Shape;26;p17"/>
          <p:cNvSpPr txBox="1"/>
          <p:nvPr>
            <p:ph type="ctrTitle"/>
          </p:nvPr>
        </p:nvSpPr>
        <p:spPr>
          <a:xfrm rot="-180000">
            <a:off x="451416" y="668338"/>
            <a:ext cx="7533524" cy="2766528"/>
          </a:xfrm>
          <a:prstGeom prst="rect">
            <a:avLst/>
          </a:prstGeom>
          <a:noFill/>
          <a:ln>
            <a:noFill/>
          </a:ln>
        </p:spPr>
        <p:txBody>
          <a:bodyPr anchorCtr="0" anchor="b" bIns="45700" lIns="91425" spcFirstLastPara="1" rIns="91425" wrap="square" tIns="45700">
            <a:normAutofit/>
          </a:bodyPr>
          <a:lstStyle>
            <a:lvl1pPr lvl="0" algn="r">
              <a:lnSpc>
                <a:spcPct val="90000"/>
              </a:lnSpc>
              <a:spcBef>
                <a:spcPts val="0"/>
              </a:spcBef>
              <a:spcAft>
                <a:spcPts val="0"/>
              </a:spcAft>
              <a:buClr>
                <a:schemeClr val="accent1"/>
              </a:buClr>
              <a:buSzPts val="7200"/>
              <a:buFont typeface="Impact"/>
              <a:buNone/>
              <a:defRPr sz="7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 name="Google Shape;27;p17"/>
          <p:cNvSpPr txBox="1"/>
          <p:nvPr>
            <p:ph idx="1" type="subTitle"/>
          </p:nvPr>
        </p:nvSpPr>
        <p:spPr>
          <a:xfrm rot="-180000">
            <a:off x="554462" y="3446830"/>
            <a:ext cx="7512060" cy="550333"/>
          </a:xfrm>
          <a:prstGeom prst="rect">
            <a:avLst/>
          </a:prstGeom>
          <a:noFill/>
          <a:ln>
            <a:noFill/>
          </a:ln>
        </p:spPr>
        <p:txBody>
          <a:bodyPr anchorCtr="0" anchor="t" bIns="45700" lIns="91425" spcFirstLastPara="1" rIns="91425" wrap="square" tIns="45700">
            <a:noAutofit/>
          </a:bodyPr>
          <a:lstStyle>
            <a:lvl1pPr lvl="0" algn="r">
              <a:lnSpc>
                <a:spcPct val="120000"/>
              </a:lnSpc>
              <a:spcBef>
                <a:spcPts val="1000"/>
              </a:spcBef>
              <a:spcAft>
                <a:spcPts val="0"/>
              </a:spcAft>
              <a:buSzPts val="3840"/>
              <a:buNone/>
              <a:defRPr sz="2400">
                <a:solidFill>
                  <a:srgbClr val="7F7F7F"/>
                </a:solidFill>
              </a:defRPr>
            </a:lvl1pPr>
            <a:lvl2pPr lvl="1" algn="ctr">
              <a:lnSpc>
                <a:spcPct val="120000"/>
              </a:lnSpc>
              <a:spcBef>
                <a:spcPts val="500"/>
              </a:spcBef>
              <a:spcAft>
                <a:spcPts val="0"/>
              </a:spcAft>
              <a:buSzPts val="3200"/>
              <a:buNone/>
              <a:defRPr sz="2000"/>
            </a:lvl2pPr>
            <a:lvl3pPr lvl="2" algn="ctr">
              <a:lnSpc>
                <a:spcPct val="120000"/>
              </a:lnSpc>
              <a:spcBef>
                <a:spcPts val="500"/>
              </a:spcBef>
              <a:spcAft>
                <a:spcPts val="0"/>
              </a:spcAft>
              <a:buSzPts val="2880"/>
              <a:buNone/>
              <a:defRPr sz="1800"/>
            </a:lvl3pPr>
            <a:lvl4pPr lvl="3" algn="ctr">
              <a:lnSpc>
                <a:spcPct val="120000"/>
              </a:lnSpc>
              <a:spcBef>
                <a:spcPts val="500"/>
              </a:spcBef>
              <a:spcAft>
                <a:spcPts val="0"/>
              </a:spcAft>
              <a:buSzPts val="2560"/>
              <a:buNone/>
              <a:defRPr sz="1600"/>
            </a:lvl4pPr>
            <a:lvl5pPr lvl="4" algn="ctr">
              <a:lnSpc>
                <a:spcPct val="120000"/>
              </a:lnSpc>
              <a:spcBef>
                <a:spcPts val="500"/>
              </a:spcBef>
              <a:spcAft>
                <a:spcPts val="0"/>
              </a:spcAft>
              <a:buSzPts val="2560"/>
              <a:buNone/>
              <a:defRPr sz="1600"/>
            </a:lvl5pPr>
            <a:lvl6pPr lvl="5" algn="ctr">
              <a:lnSpc>
                <a:spcPct val="120000"/>
              </a:lnSpc>
              <a:spcBef>
                <a:spcPts val="500"/>
              </a:spcBef>
              <a:spcAft>
                <a:spcPts val="0"/>
              </a:spcAft>
              <a:buSzPts val="2560"/>
              <a:buNone/>
              <a:defRPr sz="1600"/>
            </a:lvl6pPr>
            <a:lvl7pPr lvl="6" algn="ctr">
              <a:lnSpc>
                <a:spcPct val="120000"/>
              </a:lnSpc>
              <a:spcBef>
                <a:spcPts val="500"/>
              </a:spcBef>
              <a:spcAft>
                <a:spcPts val="0"/>
              </a:spcAft>
              <a:buSzPts val="2560"/>
              <a:buNone/>
              <a:defRPr sz="1600"/>
            </a:lvl7pPr>
            <a:lvl8pPr lvl="7" algn="ctr">
              <a:lnSpc>
                <a:spcPct val="120000"/>
              </a:lnSpc>
              <a:spcBef>
                <a:spcPts val="500"/>
              </a:spcBef>
              <a:spcAft>
                <a:spcPts val="0"/>
              </a:spcAft>
              <a:buSzPts val="2560"/>
              <a:buNone/>
              <a:defRPr sz="1600"/>
            </a:lvl8pPr>
            <a:lvl9pPr lvl="8" algn="ctr">
              <a:lnSpc>
                <a:spcPct val="120000"/>
              </a:lnSpc>
              <a:spcBef>
                <a:spcPts val="500"/>
              </a:spcBef>
              <a:spcAft>
                <a:spcPts val="0"/>
              </a:spcAft>
              <a:buSzPts val="2560"/>
              <a:buNone/>
              <a:defRPr sz="1600"/>
            </a:lvl9pPr>
          </a:lstStyle>
          <a:p/>
        </p:txBody>
      </p:sp>
      <p:sp>
        <p:nvSpPr>
          <p:cNvPr id="28" name="Google Shape;28;p17"/>
          <p:cNvSpPr txBox="1"/>
          <p:nvPr>
            <p:ph idx="10" type="dt"/>
          </p:nvPr>
        </p:nvSpPr>
        <p:spPr>
          <a:xfrm rot="-180000">
            <a:off x="3669071" y="4714242"/>
            <a:ext cx="4607740" cy="942356"/>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4200">
                <a:solidFill>
                  <a:srgbClr val="E496E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17"/>
          <p:cNvSpPr txBox="1"/>
          <p:nvPr>
            <p:ph idx="11" type="ftr"/>
          </p:nvPr>
        </p:nvSpPr>
        <p:spPr>
          <a:xfrm rot="-180000">
            <a:off x="-9144" y="4956048"/>
            <a:ext cx="2990088" cy="914400"/>
          </a:xfrm>
          <a:prstGeom prst="rect">
            <a:avLst/>
          </a:prstGeom>
          <a:noFill/>
          <a:ln>
            <a:noFill/>
          </a:ln>
        </p:spPr>
        <p:txBody>
          <a:bodyPr anchorCtr="0" anchor="ctr" bIns="45700" lIns="91425" spcFirstLastPara="1" rIns="91425" wrap="square" tIns="45700">
            <a:spAutoFit/>
          </a:bodyPr>
          <a:lstStyle>
            <a:lvl1pPr lvl="0" algn="l">
              <a:spcBef>
                <a:spcPts val="0"/>
              </a:spcBef>
              <a:spcAft>
                <a:spcPts val="0"/>
              </a:spcAft>
              <a:buSzPts val="1400"/>
              <a:buNone/>
              <a:defRPr sz="42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17"/>
          <p:cNvSpPr txBox="1"/>
          <p:nvPr>
            <p:ph idx="12" type="sldNum"/>
          </p:nvPr>
        </p:nvSpPr>
        <p:spPr>
          <a:xfrm rot="-180000">
            <a:off x="7401518" y="3819948"/>
            <a:ext cx="680390" cy="498470"/>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b="0" i="0" sz="2400" u="none" cap="none" strike="noStrike">
                <a:solidFill>
                  <a:srgbClr val="3F3F3F"/>
                </a:solidFill>
                <a:latin typeface="Impact"/>
                <a:ea typeface="Impact"/>
                <a:cs typeface="Impact"/>
                <a:sym typeface="Impact"/>
              </a:defRPr>
            </a:lvl1pPr>
            <a:lvl2pPr indent="0" lvl="1" marL="0" algn="ctr">
              <a:spcBef>
                <a:spcPts val="0"/>
              </a:spcBef>
              <a:buNone/>
              <a:defRPr b="0" i="0" sz="2400" u="none" cap="none" strike="noStrike">
                <a:solidFill>
                  <a:srgbClr val="3F3F3F"/>
                </a:solidFill>
                <a:latin typeface="Impact"/>
                <a:ea typeface="Impact"/>
                <a:cs typeface="Impact"/>
                <a:sym typeface="Impact"/>
              </a:defRPr>
            </a:lvl2pPr>
            <a:lvl3pPr indent="0" lvl="2" marL="0" algn="ctr">
              <a:spcBef>
                <a:spcPts val="0"/>
              </a:spcBef>
              <a:buNone/>
              <a:defRPr b="0" i="0" sz="2400" u="none" cap="none" strike="noStrike">
                <a:solidFill>
                  <a:srgbClr val="3F3F3F"/>
                </a:solidFill>
                <a:latin typeface="Impact"/>
                <a:ea typeface="Impact"/>
                <a:cs typeface="Impact"/>
                <a:sym typeface="Impact"/>
              </a:defRPr>
            </a:lvl3pPr>
            <a:lvl4pPr indent="0" lvl="3" marL="0" algn="ctr">
              <a:spcBef>
                <a:spcPts val="0"/>
              </a:spcBef>
              <a:buNone/>
              <a:defRPr b="0" i="0" sz="2400" u="none" cap="none" strike="noStrike">
                <a:solidFill>
                  <a:srgbClr val="3F3F3F"/>
                </a:solidFill>
                <a:latin typeface="Impact"/>
                <a:ea typeface="Impact"/>
                <a:cs typeface="Impact"/>
                <a:sym typeface="Impact"/>
              </a:defRPr>
            </a:lvl4pPr>
            <a:lvl5pPr indent="0" lvl="4" marL="0" algn="ctr">
              <a:spcBef>
                <a:spcPts val="0"/>
              </a:spcBef>
              <a:buNone/>
              <a:defRPr b="0" i="0" sz="2400" u="none" cap="none" strike="noStrike">
                <a:solidFill>
                  <a:srgbClr val="3F3F3F"/>
                </a:solidFill>
                <a:latin typeface="Impact"/>
                <a:ea typeface="Impact"/>
                <a:cs typeface="Impact"/>
                <a:sym typeface="Impact"/>
              </a:defRPr>
            </a:lvl5pPr>
            <a:lvl6pPr indent="0" lvl="5" marL="0" algn="ctr">
              <a:spcBef>
                <a:spcPts val="0"/>
              </a:spcBef>
              <a:buNone/>
              <a:defRPr b="0" i="0" sz="2400" u="none" cap="none" strike="noStrike">
                <a:solidFill>
                  <a:srgbClr val="3F3F3F"/>
                </a:solidFill>
                <a:latin typeface="Impact"/>
                <a:ea typeface="Impact"/>
                <a:cs typeface="Impact"/>
                <a:sym typeface="Impact"/>
              </a:defRPr>
            </a:lvl6pPr>
            <a:lvl7pPr indent="0" lvl="6" marL="0" algn="ctr">
              <a:spcBef>
                <a:spcPts val="0"/>
              </a:spcBef>
              <a:buNone/>
              <a:defRPr b="0" i="0" sz="2400" u="none" cap="none" strike="noStrike">
                <a:solidFill>
                  <a:srgbClr val="3F3F3F"/>
                </a:solidFill>
                <a:latin typeface="Impact"/>
                <a:ea typeface="Impact"/>
                <a:cs typeface="Impact"/>
                <a:sym typeface="Impact"/>
              </a:defRPr>
            </a:lvl7pPr>
            <a:lvl8pPr indent="0" lvl="7" marL="0" algn="ctr">
              <a:spcBef>
                <a:spcPts val="0"/>
              </a:spcBef>
              <a:buNone/>
              <a:defRPr b="0" i="0" sz="2400" u="none" cap="none" strike="noStrike">
                <a:solidFill>
                  <a:srgbClr val="3F3F3F"/>
                </a:solidFill>
                <a:latin typeface="Impact"/>
                <a:ea typeface="Impact"/>
                <a:cs typeface="Impact"/>
                <a:sym typeface="Impact"/>
              </a:defRPr>
            </a:lvl8pPr>
            <a:lvl9pPr indent="0" lvl="8" marL="0" algn="ctr">
              <a:spcBef>
                <a:spcPts val="0"/>
              </a:spcBef>
              <a:buNone/>
              <a:defRPr b="0" i="0" sz="2400" u="none" cap="none" strike="noStrike">
                <a:solidFill>
                  <a:srgbClr val="3F3F3F"/>
                </a:solidFill>
                <a:latin typeface="Impact"/>
                <a:ea typeface="Impact"/>
                <a:cs typeface="Impact"/>
                <a:sym typeface="Impact"/>
              </a:defRPr>
            </a:lvl9pPr>
          </a:lstStyle>
          <a:p>
            <a:pPr indent="0" lvl="0" marL="0" rtl="0" algn="ctr">
              <a:spcBef>
                <a:spcPts val="0"/>
              </a:spcBef>
              <a:spcAft>
                <a:spcPts val="0"/>
              </a:spcAft>
              <a:buNone/>
            </a:pPr>
            <a:fld id="{00000000-1234-1234-1234-123412341234}" type="slidenum">
              <a:rPr lang="en-US"/>
              <a:t>‹#›</a:t>
            </a:fld>
            <a:endParaRPr/>
          </a:p>
        </p:txBody>
      </p:sp>
      <p:sp>
        <p:nvSpPr>
          <p:cNvPr id="31" name="Google Shape;31;p17"/>
          <p:cNvSpPr/>
          <p:nvPr/>
        </p:nvSpPr>
        <p:spPr>
          <a:xfrm rot="-180000">
            <a:off x="3121951" y="5057183"/>
            <a:ext cx="515386" cy="515386"/>
          </a:xfrm>
          <a:prstGeom prst="star5">
            <a:avLst>
              <a:gd fmla="val 26693" name="adj"/>
              <a:gd fmla="val 105146" name="hf"/>
              <a:gd fmla="val 110557" name="vf"/>
            </a:avLst>
          </a:prstGeom>
          <a:solidFill>
            <a:srgbClr val="E496E2">
              <a:alpha val="6000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82" name="Shape 82"/>
        <p:cNvGrpSpPr/>
        <p:nvPr/>
      </p:nvGrpSpPr>
      <p:grpSpPr>
        <a:xfrm>
          <a:off x="0" y="0"/>
          <a:ext cx="0" cy="0"/>
          <a:chOff x="0" y="0"/>
          <a:chExt cx="0" cy="0"/>
        </a:xfrm>
      </p:grpSpPr>
      <p:sp>
        <p:nvSpPr>
          <p:cNvPr id="83" name="Google Shape;83;p26"/>
          <p:cNvSpPr txBox="1"/>
          <p:nvPr>
            <p:ph type="title"/>
          </p:nvPr>
        </p:nvSpPr>
        <p:spPr>
          <a:xfrm>
            <a:off x="514351" y="685800"/>
            <a:ext cx="4408172" cy="2023252"/>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accent1"/>
              </a:buClr>
              <a:buSzPts val="3600"/>
              <a:buFont typeface="Impact"/>
              <a:buNone/>
              <a:defRPr sz="3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4" name="Google Shape;84;p26"/>
          <p:cNvSpPr/>
          <p:nvPr>
            <p:ph idx="2" type="pic"/>
          </p:nvPr>
        </p:nvSpPr>
        <p:spPr>
          <a:xfrm>
            <a:off x="5147740" y="1"/>
            <a:ext cx="3162641" cy="5071533"/>
          </a:xfrm>
          <a:prstGeom prst="rect">
            <a:avLst/>
          </a:prstGeom>
          <a:noFill/>
          <a:ln cap="flat" cmpd="thinThick" w="57150">
            <a:solidFill>
              <a:srgbClr val="7F7F7F"/>
            </a:solidFill>
            <a:prstDash val="solid"/>
            <a:miter lim="800000"/>
            <a:headEnd len="sm" w="sm" type="none"/>
            <a:tailEnd len="sm" w="sm" type="none"/>
          </a:ln>
        </p:spPr>
        <p:txBody>
          <a:bodyPr anchorCtr="0" anchor="t" bIns="45700" lIns="91425" spcFirstLastPara="1" rIns="91425" wrap="square" tIns="45700">
            <a:normAutofit/>
          </a:bodyPr>
          <a:lstStyle>
            <a:lvl1pPr lvl="0" marR="0" rtl="0" algn="ctr">
              <a:lnSpc>
                <a:spcPct val="120000"/>
              </a:lnSpc>
              <a:spcBef>
                <a:spcPts val="1000"/>
              </a:spcBef>
              <a:spcAft>
                <a:spcPts val="0"/>
              </a:spcAft>
              <a:buClr>
                <a:schemeClr val="accent1"/>
              </a:buClr>
              <a:buSzPts val="5120"/>
              <a:buFont typeface="Arial"/>
              <a:buNone/>
              <a:defRPr b="0" i="0" sz="3200" u="none" cap="none" strike="noStrike">
                <a:solidFill>
                  <a:schemeClr val="dk1"/>
                </a:solidFill>
                <a:latin typeface="Impact"/>
                <a:ea typeface="Impact"/>
                <a:cs typeface="Impact"/>
                <a:sym typeface="Impact"/>
              </a:defRPr>
            </a:lvl1pPr>
            <a:lvl2pPr lvl="1" marR="0" rtl="0" algn="l">
              <a:lnSpc>
                <a:spcPct val="120000"/>
              </a:lnSpc>
              <a:spcBef>
                <a:spcPts val="500"/>
              </a:spcBef>
              <a:spcAft>
                <a:spcPts val="0"/>
              </a:spcAft>
              <a:buClr>
                <a:schemeClr val="accent1"/>
              </a:buClr>
              <a:buSzPts val="4480"/>
              <a:buFont typeface="Arial"/>
              <a:buNone/>
              <a:defRPr b="0" i="0" sz="2800" u="none" cap="none" strike="noStrike">
                <a:solidFill>
                  <a:schemeClr val="dk1"/>
                </a:solidFill>
                <a:latin typeface="Impact"/>
                <a:ea typeface="Impact"/>
                <a:cs typeface="Impact"/>
                <a:sym typeface="Impact"/>
              </a:defRPr>
            </a:lvl2pPr>
            <a:lvl3pPr lvl="2" marR="0" rtl="0" algn="l">
              <a:lnSpc>
                <a:spcPct val="120000"/>
              </a:lnSpc>
              <a:spcBef>
                <a:spcPts val="500"/>
              </a:spcBef>
              <a:spcAft>
                <a:spcPts val="0"/>
              </a:spcAft>
              <a:buClr>
                <a:schemeClr val="accent1"/>
              </a:buClr>
              <a:buSzPts val="3840"/>
              <a:buFont typeface="Arial"/>
              <a:buNone/>
              <a:defRPr b="0" i="0" sz="2400" u="none" cap="none" strike="noStrike">
                <a:solidFill>
                  <a:schemeClr val="dk1"/>
                </a:solidFill>
                <a:latin typeface="Impact"/>
                <a:ea typeface="Impact"/>
                <a:cs typeface="Impact"/>
                <a:sym typeface="Impact"/>
              </a:defRPr>
            </a:lvl3pPr>
            <a:lvl4pPr lvl="3" marR="0" rtl="0" algn="l">
              <a:lnSpc>
                <a:spcPct val="120000"/>
              </a:lnSpc>
              <a:spcBef>
                <a:spcPts val="500"/>
              </a:spcBef>
              <a:spcAft>
                <a:spcPts val="0"/>
              </a:spcAft>
              <a:buClr>
                <a:schemeClr val="accent1"/>
              </a:buClr>
              <a:buSzPts val="3200"/>
              <a:buFont typeface="Arial"/>
              <a:buNone/>
              <a:defRPr b="0" i="0" sz="2000" u="none" cap="none" strike="noStrike">
                <a:solidFill>
                  <a:schemeClr val="dk1"/>
                </a:solidFill>
                <a:latin typeface="Impact"/>
                <a:ea typeface="Impact"/>
                <a:cs typeface="Impact"/>
                <a:sym typeface="Impact"/>
              </a:defRPr>
            </a:lvl4pPr>
            <a:lvl5pPr lvl="4" marR="0" rtl="0" algn="l">
              <a:lnSpc>
                <a:spcPct val="120000"/>
              </a:lnSpc>
              <a:spcBef>
                <a:spcPts val="500"/>
              </a:spcBef>
              <a:spcAft>
                <a:spcPts val="0"/>
              </a:spcAft>
              <a:buClr>
                <a:schemeClr val="accent1"/>
              </a:buClr>
              <a:buSzPts val="3200"/>
              <a:buFont typeface="Arial"/>
              <a:buNone/>
              <a:defRPr b="0" i="0" sz="2000" u="none" cap="none" strike="noStrike">
                <a:solidFill>
                  <a:schemeClr val="dk1"/>
                </a:solidFill>
                <a:latin typeface="Impact"/>
                <a:ea typeface="Impact"/>
                <a:cs typeface="Impact"/>
                <a:sym typeface="Impact"/>
              </a:defRPr>
            </a:lvl5pPr>
            <a:lvl6pPr lvl="5" marR="0" rtl="0" algn="l">
              <a:lnSpc>
                <a:spcPct val="120000"/>
              </a:lnSpc>
              <a:spcBef>
                <a:spcPts val="500"/>
              </a:spcBef>
              <a:spcAft>
                <a:spcPts val="0"/>
              </a:spcAft>
              <a:buClr>
                <a:schemeClr val="accent1"/>
              </a:buClr>
              <a:buSzPts val="3200"/>
              <a:buFont typeface="Arial"/>
              <a:buNone/>
              <a:defRPr b="0" i="0" sz="2000" u="none" cap="none" strike="noStrike">
                <a:solidFill>
                  <a:schemeClr val="dk1"/>
                </a:solidFill>
                <a:latin typeface="Impact"/>
                <a:ea typeface="Impact"/>
                <a:cs typeface="Impact"/>
                <a:sym typeface="Impact"/>
              </a:defRPr>
            </a:lvl6pPr>
            <a:lvl7pPr lvl="6" marR="0" rtl="0" algn="l">
              <a:lnSpc>
                <a:spcPct val="120000"/>
              </a:lnSpc>
              <a:spcBef>
                <a:spcPts val="500"/>
              </a:spcBef>
              <a:spcAft>
                <a:spcPts val="0"/>
              </a:spcAft>
              <a:buClr>
                <a:schemeClr val="accent1"/>
              </a:buClr>
              <a:buSzPts val="3200"/>
              <a:buFont typeface="Arial"/>
              <a:buNone/>
              <a:defRPr b="0" i="0" sz="2000" u="none" cap="none" strike="noStrike">
                <a:solidFill>
                  <a:schemeClr val="dk1"/>
                </a:solidFill>
                <a:latin typeface="Impact"/>
                <a:ea typeface="Impact"/>
                <a:cs typeface="Impact"/>
                <a:sym typeface="Impact"/>
              </a:defRPr>
            </a:lvl7pPr>
            <a:lvl8pPr lvl="7" marR="0" rtl="0" algn="l">
              <a:lnSpc>
                <a:spcPct val="120000"/>
              </a:lnSpc>
              <a:spcBef>
                <a:spcPts val="500"/>
              </a:spcBef>
              <a:spcAft>
                <a:spcPts val="0"/>
              </a:spcAft>
              <a:buClr>
                <a:schemeClr val="accent1"/>
              </a:buClr>
              <a:buSzPts val="3200"/>
              <a:buFont typeface="Arial"/>
              <a:buNone/>
              <a:defRPr b="0" i="0" sz="2000" u="none" cap="none" strike="noStrike">
                <a:solidFill>
                  <a:schemeClr val="dk1"/>
                </a:solidFill>
                <a:latin typeface="Impact"/>
                <a:ea typeface="Impact"/>
                <a:cs typeface="Impact"/>
                <a:sym typeface="Impact"/>
              </a:defRPr>
            </a:lvl8pPr>
            <a:lvl9pPr lvl="8" marR="0" rtl="0" algn="l">
              <a:lnSpc>
                <a:spcPct val="120000"/>
              </a:lnSpc>
              <a:spcBef>
                <a:spcPts val="500"/>
              </a:spcBef>
              <a:spcAft>
                <a:spcPts val="0"/>
              </a:spcAft>
              <a:buClr>
                <a:schemeClr val="accent1"/>
              </a:buClr>
              <a:buSzPts val="3200"/>
              <a:buFont typeface="Arial"/>
              <a:buNone/>
              <a:defRPr b="0" i="0" sz="2000" u="none" cap="none" strike="noStrike">
                <a:solidFill>
                  <a:schemeClr val="dk1"/>
                </a:solidFill>
                <a:latin typeface="Impact"/>
                <a:ea typeface="Impact"/>
                <a:cs typeface="Impact"/>
                <a:sym typeface="Impact"/>
              </a:defRPr>
            </a:lvl9pPr>
          </a:lstStyle>
          <a:p/>
        </p:txBody>
      </p:sp>
      <p:sp>
        <p:nvSpPr>
          <p:cNvPr id="85" name="Google Shape;85;p26"/>
          <p:cNvSpPr txBox="1"/>
          <p:nvPr>
            <p:ph idx="1" type="body"/>
          </p:nvPr>
        </p:nvSpPr>
        <p:spPr>
          <a:xfrm>
            <a:off x="514351" y="2709053"/>
            <a:ext cx="4408171" cy="2362481"/>
          </a:xfrm>
          <a:prstGeom prst="rect">
            <a:avLst/>
          </a:prstGeom>
          <a:noFill/>
          <a:ln>
            <a:noFill/>
          </a:ln>
        </p:spPr>
        <p:txBody>
          <a:bodyPr anchorCtr="0" anchor="t" bIns="45700" lIns="91425" spcFirstLastPara="1" rIns="91425" wrap="square" tIns="45700">
            <a:normAutofit/>
          </a:bodyPr>
          <a:lstStyle>
            <a:lvl1pPr indent="-228600" lvl="0" marL="457200" algn="ctr">
              <a:lnSpc>
                <a:spcPct val="120000"/>
              </a:lnSpc>
              <a:spcBef>
                <a:spcPts val="1000"/>
              </a:spcBef>
              <a:spcAft>
                <a:spcPts val="0"/>
              </a:spcAft>
              <a:buSzPts val="2880"/>
              <a:buNone/>
              <a:defRPr sz="1800"/>
            </a:lvl1pPr>
            <a:lvl2pPr indent="-228600" lvl="1" marL="914400" algn="l">
              <a:lnSpc>
                <a:spcPct val="120000"/>
              </a:lnSpc>
              <a:spcBef>
                <a:spcPts val="500"/>
              </a:spcBef>
              <a:spcAft>
                <a:spcPts val="0"/>
              </a:spcAft>
              <a:buSzPts val="2240"/>
              <a:buNone/>
              <a:defRPr sz="1400"/>
            </a:lvl2pPr>
            <a:lvl3pPr indent="-228600" lvl="2" marL="1371600" algn="l">
              <a:lnSpc>
                <a:spcPct val="120000"/>
              </a:lnSpc>
              <a:spcBef>
                <a:spcPts val="500"/>
              </a:spcBef>
              <a:spcAft>
                <a:spcPts val="0"/>
              </a:spcAft>
              <a:buSzPts val="1920"/>
              <a:buNone/>
              <a:defRPr sz="1200"/>
            </a:lvl3pPr>
            <a:lvl4pPr indent="-228600" lvl="3" marL="1828800" algn="l">
              <a:lnSpc>
                <a:spcPct val="120000"/>
              </a:lnSpc>
              <a:spcBef>
                <a:spcPts val="500"/>
              </a:spcBef>
              <a:spcAft>
                <a:spcPts val="0"/>
              </a:spcAft>
              <a:buSzPts val="1600"/>
              <a:buNone/>
              <a:defRPr sz="1000"/>
            </a:lvl4pPr>
            <a:lvl5pPr indent="-228600" lvl="4" marL="2286000" algn="l">
              <a:lnSpc>
                <a:spcPct val="120000"/>
              </a:lnSpc>
              <a:spcBef>
                <a:spcPts val="500"/>
              </a:spcBef>
              <a:spcAft>
                <a:spcPts val="0"/>
              </a:spcAft>
              <a:buSzPts val="1600"/>
              <a:buNone/>
              <a:defRPr sz="1000"/>
            </a:lvl5pPr>
            <a:lvl6pPr indent="-228600" lvl="5" marL="2743200" algn="l">
              <a:lnSpc>
                <a:spcPct val="120000"/>
              </a:lnSpc>
              <a:spcBef>
                <a:spcPts val="500"/>
              </a:spcBef>
              <a:spcAft>
                <a:spcPts val="0"/>
              </a:spcAft>
              <a:buSzPts val="1600"/>
              <a:buNone/>
              <a:defRPr sz="1000"/>
            </a:lvl6pPr>
            <a:lvl7pPr indent="-228600" lvl="6" marL="3200400" algn="l">
              <a:lnSpc>
                <a:spcPct val="120000"/>
              </a:lnSpc>
              <a:spcBef>
                <a:spcPts val="500"/>
              </a:spcBef>
              <a:spcAft>
                <a:spcPts val="0"/>
              </a:spcAft>
              <a:buSzPts val="1600"/>
              <a:buNone/>
              <a:defRPr sz="1000"/>
            </a:lvl7pPr>
            <a:lvl8pPr indent="-228600" lvl="7" marL="3657600" algn="l">
              <a:lnSpc>
                <a:spcPct val="120000"/>
              </a:lnSpc>
              <a:spcBef>
                <a:spcPts val="500"/>
              </a:spcBef>
              <a:spcAft>
                <a:spcPts val="0"/>
              </a:spcAft>
              <a:buSzPts val="1600"/>
              <a:buNone/>
              <a:defRPr sz="1000"/>
            </a:lvl8pPr>
            <a:lvl9pPr indent="-228600" lvl="8" marL="4114800" algn="l">
              <a:lnSpc>
                <a:spcPct val="120000"/>
              </a:lnSpc>
              <a:spcBef>
                <a:spcPts val="500"/>
              </a:spcBef>
              <a:spcAft>
                <a:spcPts val="0"/>
              </a:spcAft>
              <a:buSzPts val="1600"/>
              <a:buNone/>
              <a:defRPr sz="1000"/>
            </a:lvl9pPr>
          </a:lstStyle>
          <a:p/>
        </p:txBody>
      </p:sp>
      <p:sp>
        <p:nvSpPr>
          <p:cNvPr id="86" name="Google Shape;86;p26"/>
          <p:cNvSpPr txBox="1"/>
          <p:nvPr>
            <p:ph idx="10" type="dt"/>
          </p:nvPr>
        </p:nvSpPr>
        <p:spPr>
          <a:xfrm>
            <a:off x="5473562" y="5757334"/>
            <a:ext cx="2838450" cy="49847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7" name="Google Shape;87;p26"/>
          <p:cNvSpPr txBox="1"/>
          <p:nvPr>
            <p:ph idx="11" type="ftr"/>
          </p:nvPr>
        </p:nvSpPr>
        <p:spPr>
          <a:xfrm>
            <a:off x="514351" y="5757334"/>
            <a:ext cx="4124789" cy="49847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8" name="Google Shape;88;p26"/>
          <p:cNvSpPr txBox="1"/>
          <p:nvPr>
            <p:ph idx="12" type="sldNum"/>
          </p:nvPr>
        </p:nvSpPr>
        <p:spPr>
          <a:xfrm>
            <a:off x="4715341" y="5757334"/>
            <a:ext cx="680390" cy="498470"/>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anoramic Picture with Caption">
  <p:cSld name="Panoramic Picture with Caption">
    <p:spTree>
      <p:nvGrpSpPr>
        <p:cNvPr id="89" name="Shape 89"/>
        <p:cNvGrpSpPr/>
        <p:nvPr/>
      </p:nvGrpSpPr>
      <p:grpSpPr>
        <a:xfrm>
          <a:off x="0" y="0"/>
          <a:ext cx="0" cy="0"/>
          <a:chOff x="0" y="0"/>
          <a:chExt cx="0" cy="0"/>
        </a:xfrm>
      </p:grpSpPr>
      <p:sp>
        <p:nvSpPr>
          <p:cNvPr id="90" name="Google Shape;90;p27"/>
          <p:cNvSpPr txBox="1"/>
          <p:nvPr>
            <p:ph type="title"/>
          </p:nvPr>
        </p:nvSpPr>
        <p:spPr>
          <a:xfrm>
            <a:off x="514350" y="4106333"/>
            <a:ext cx="7796031" cy="588846"/>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accent1"/>
              </a:buClr>
              <a:buSzPts val="3200"/>
              <a:buFont typeface="Impact"/>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1" name="Google Shape;91;p27"/>
          <p:cNvSpPr/>
          <p:nvPr>
            <p:ph idx="2" type="pic"/>
          </p:nvPr>
        </p:nvSpPr>
        <p:spPr>
          <a:xfrm>
            <a:off x="514351" y="685800"/>
            <a:ext cx="7794385" cy="3194903"/>
          </a:xfrm>
          <a:prstGeom prst="rect">
            <a:avLst/>
          </a:prstGeom>
          <a:noFill/>
          <a:ln cap="flat" cmpd="thinThick" w="57150">
            <a:solidFill>
              <a:srgbClr val="7F7F7F"/>
            </a:solidFill>
            <a:prstDash val="solid"/>
            <a:miter lim="800000"/>
            <a:headEnd len="sm" w="sm" type="none"/>
            <a:tailEnd len="sm" w="sm" type="none"/>
          </a:ln>
        </p:spPr>
        <p:txBody>
          <a:bodyPr anchorCtr="0" anchor="t" bIns="45700" lIns="91425" spcFirstLastPara="1" rIns="91425" wrap="square" tIns="45700">
            <a:normAutofit/>
          </a:bodyPr>
          <a:lstStyle>
            <a:lvl1pPr lvl="0" marR="0" rtl="0" algn="ctr">
              <a:lnSpc>
                <a:spcPct val="120000"/>
              </a:lnSpc>
              <a:spcBef>
                <a:spcPts val="1000"/>
              </a:spcBef>
              <a:spcAft>
                <a:spcPts val="0"/>
              </a:spcAft>
              <a:buClr>
                <a:schemeClr val="accent1"/>
              </a:buClr>
              <a:buSzPts val="5120"/>
              <a:buFont typeface="Arial"/>
              <a:buNone/>
              <a:defRPr b="0" i="0" sz="3200" u="none" cap="none" strike="noStrike">
                <a:solidFill>
                  <a:schemeClr val="dk1"/>
                </a:solidFill>
                <a:latin typeface="Impact"/>
                <a:ea typeface="Impact"/>
                <a:cs typeface="Impact"/>
                <a:sym typeface="Impact"/>
              </a:defRPr>
            </a:lvl1pPr>
            <a:lvl2pPr lvl="1" marR="0" rtl="0" algn="l">
              <a:lnSpc>
                <a:spcPct val="120000"/>
              </a:lnSpc>
              <a:spcBef>
                <a:spcPts val="500"/>
              </a:spcBef>
              <a:spcAft>
                <a:spcPts val="0"/>
              </a:spcAft>
              <a:buClr>
                <a:schemeClr val="accent1"/>
              </a:buClr>
              <a:buSzPts val="4480"/>
              <a:buFont typeface="Arial"/>
              <a:buNone/>
              <a:defRPr b="0" i="0" sz="2800" u="none" cap="none" strike="noStrike">
                <a:solidFill>
                  <a:schemeClr val="dk1"/>
                </a:solidFill>
                <a:latin typeface="Impact"/>
                <a:ea typeface="Impact"/>
                <a:cs typeface="Impact"/>
                <a:sym typeface="Impact"/>
              </a:defRPr>
            </a:lvl2pPr>
            <a:lvl3pPr lvl="2" marR="0" rtl="0" algn="l">
              <a:lnSpc>
                <a:spcPct val="120000"/>
              </a:lnSpc>
              <a:spcBef>
                <a:spcPts val="500"/>
              </a:spcBef>
              <a:spcAft>
                <a:spcPts val="0"/>
              </a:spcAft>
              <a:buClr>
                <a:schemeClr val="accent1"/>
              </a:buClr>
              <a:buSzPts val="3840"/>
              <a:buFont typeface="Arial"/>
              <a:buNone/>
              <a:defRPr b="0" i="0" sz="2400" u="none" cap="none" strike="noStrike">
                <a:solidFill>
                  <a:schemeClr val="dk1"/>
                </a:solidFill>
                <a:latin typeface="Impact"/>
                <a:ea typeface="Impact"/>
                <a:cs typeface="Impact"/>
                <a:sym typeface="Impact"/>
              </a:defRPr>
            </a:lvl3pPr>
            <a:lvl4pPr lvl="3" marR="0" rtl="0" algn="l">
              <a:lnSpc>
                <a:spcPct val="120000"/>
              </a:lnSpc>
              <a:spcBef>
                <a:spcPts val="500"/>
              </a:spcBef>
              <a:spcAft>
                <a:spcPts val="0"/>
              </a:spcAft>
              <a:buClr>
                <a:schemeClr val="accent1"/>
              </a:buClr>
              <a:buSzPts val="3200"/>
              <a:buFont typeface="Arial"/>
              <a:buNone/>
              <a:defRPr b="0" i="0" sz="2000" u="none" cap="none" strike="noStrike">
                <a:solidFill>
                  <a:schemeClr val="dk1"/>
                </a:solidFill>
                <a:latin typeface="Impact"/>
                <a:ea typeface="Impact"/>
                <a:cs typeface="Impact"/>
                <a:sym typeface="Impact"/>
              </a:defRPr>
            </a:lvl4pPr>
            <a:lvl5pPr lvl="4" marR="0" rtl="0" algn="l">
              <a:lnSpc>
                <a:spcPct val="120000"/>
              </a:lnSpc>
              <a:spcBef>
                <a:spcPts val="500"/>
              </a:spcBef>
              <a:spcAft>
                <a:spcPts val="0"/>
              </a:spcAft>
              <a:buClr>
                <a:schemeClr val="accent1"/>
              </a:buClr>
              <a:buSzPts val="3200"/>
              <a:buFont typeface="Arial"/>
              <a:buNone/>
              <a:defRPr b="0" i="0" sz="2000" u="none" cap="none" strike="noStrike">
                <a:solidFill>
                  <a:schemeClr val="dk1"/>
                </a:solidFill>
                <a:latin typeface="Impact"/>
                <a:ea typeface="Impact"/>
                <a:cs typeface="Impact"/>
                <a:sym typeface="Impact"/>
              </a:defRPr>
            </a:lvl5pPr>
            <a:lvl6pPr lvl="5" marR="0" rtl="0" algn="l">
              <a:lnSpc>
                <a:spcPct val="120000"/>
              </a:lnSpc>
              <a:spcBef>
                <a:spcPts val="500"/>
              </a:spcBef>
              <a:spcAft>
                <a:spcPts val="0"/>
              </a:spcAft>
              <a:buClr>
                <a:schemeClr val="accent1"/>
              </a:buClr>
              <a:buSzPts val="3200"/>
              <a:buFont typeface="Arial"/>
              <a:buNone/>
              <a:defRPr b="0" i="0" sz="2000" u="none" cap="none" strike="noStrike">
                <a:solidFill>
                  <a:schemeClr val="dk1"/>
                </a:solidFill>
                <a:latin typeface="Impact"/>
                <a:ea typeface="Impact"/>
                <a:cs typeface="Impact"/>
                <a:sym typeface="Impact"/>
              </a:defRPr>
            </a:lvl6pPr>
            <a:lvl7pPr lvl="6" marR="0" rtl="0" algn="l">
              <a:lnSpc>
                <a:spcPct val="120000"/>
              </a:lnSpc>
              <a:spcBef>
                <a:spcPts val="500"/>
              </a:spcBef>
              <a:spcAft>
                <a:spcPts val="0"/>
              </a:spcAft>
              <a:buClr>
                <a:schemeClr val="accent1"/>
              </a:buClr>
              <a:buSzPts val="3200"/>
              <a:buFont typeface="Arial"/>
              <a:buNone/>
              <a:defRPr b="0" i="0" sz="2000" u="none" cap="none" strike="noStrike">
                <a:solidFill>
                  <a:schemeClr val="dk1"/>
                </a:solidFill>
                <a:latin typeface="Impact"/>
                <a:ea typeface="Impact"/>
                <a:cs typeface="Impact"/>
                <a:sym typeface="Impact"/>
              </a:defRPr>
            </a:lvl7pPr>
            <a:lvl8pPr lvl="7" marR="0" rtl="0" algn="l">
              <a:lnSpc>
                <a:spcPct val="120000"/>
              </a:lnSpc>
              <a:spcBef>
                <a:spcPts val="500"/>
              </a:spcBef>
              <a:spcAft>
                <a:spcPts val="0"/>
              </a:spcAft>
              <a:buClr>
                <a:schemeClr val="accent1"/>
              </a:buClr>
              <a:buSzPts val="3200"/>
              <a:buFont typeface="Arial"/>
              <a:buNone/>
              <a:defRPr b="0" i="0" sz="2000" u="none" cap="none" strike="noStrike">
                <a:solidFill>
                  <a:schemeClr val="dk1"/>
                </a:solidFill>
                <a:latin typeface="Impact"/>
                <a:ea typeface="Impact"/>
                <a:cs typeface="Impact"/>
                <a:sym typeface="Impact"/>
              </a:defRPr>
            </a:lvl8pPr>
            <a:lvl9pPr lvl="8" marR="0" rtl="0" algn="l">
              <a:lnSpc>
                <a:spcPct val="120000"/>
              </a:lnSpc>
              <a:spcBef>
                <a:spcPts val="500"/>
              </a:spcBef>
              <a:spcAft>
                <a:spcPts val="0"/>
              </a:spcAft>
              <a:buClr>
                <a:schemeClr val="accent1"/>
              </a:buClr>
              <a:buSzPts val="3200"/>
              <a:buFont typeface="Arial"/>
              <a:buNone/>
              <a:defRPr b="0" i="0" sz="2000" u="none" cap="none" strike="noStrike">
                <a:solidFill>
                  <a:schemeClr val="dk1"/>
                </a:solidFill>
                <a:latin typeface="Impact"/>
                <a:ea typeface="Impact"/>
                <a:cs typeface="Impact"/>
                <a:sym typeface="Impact"/>
              </a:defRPr>
            </a:lvl9pPr>
          </a:lstStyle>
          <a:p/>
        </p:txBody>
      </p:sp>
      <p:sp>
        <p:nvSpPr>
          <p:cNvPr id="92" name="Google Shape;92;p27"/>
          <p:cNvSpPr txBox="1"/>
          <p:nvPr>
            <p:ph idx="1" type="body"/>
          </p:nvPr>
        </p:nvSpPr>
        <p:spPr>
          <a:xfrm>
            <a:off x="514335" y="4702923"/>
            <a:ext cx="7796046" cy="682472"/>
          </a:xfrm>
          <a:prstGeom prst="rect">
            <a:avLst/>
          </a:prstGeom>
          <a:noFill/>
          <a:ln>
            <a:noFill/>
          </a:ln>
        </p:spPr>
        <p:txBody>
          <a:bodyPr anchorCtr="0" anchor="t" bIns="45700" lIns="91425" spcFirstLastPara="1" rIns="91425" wrap="square" tIns="45700">
            <a:normAutofit/>
          </a:bodyPr>
          <a:lstStyle>
            <a:lvl1pPr indent="-228600" lvl="0" marL="457200" algn="l">
              <a:lnSpc>
                <a:spcPct val="120000"/>
              </a:lnSpc>
              <a:spcBef>
                <a:spcPts val="1000"/>
              </a:spcBef>
              <a:spcAft>
                <a:spcPts val="0"/>
              </a:spcAft>
              <a:buSzPts val="2560"/>
              <a:buNone/>
              <a:defRPr sz="1600"/>
            </a:lvl1pPr>
            <a:lvl2pPr indent="-228600" lvl="1" marL="914400" algn="l">
              <a:lnSpc>
                <a:spcPct val="120000"/>
              </a:lnSpc>
              <a:spcBef>
                <a:spcPts val="500"/>
              </a:spcBef>
              <a:spcAft>
                <a:spcPts val="0"/>
              </a:spcAft>
              <a:buSzPts val="2240"/>
              <a:buNone/>
              <a:defRPr sz="1400"/>
            </a:lvl2pPr>
            <a:lvl3pPr indent="-228600" lvl="2" marL="1371600" algn="l">
              <a:lnSpc>
                <a:spcPct val="120000"/>
              </a:lnSpc>
              <a:spcBef>
                <a:spcPts val="500"/>
              </a:spcBef>
              <a:spcAft>
                <a:spcPts val="0"/>
              </a:spcAft>
              <a:buSzPts val="1920"/>
              <a:buNone/>
              <a:defRPr sz="1200"/>
            </a:lvl3pPr>
            <a:lvl4pPr indent="-228600" lvl="3" marL="1828800" algn="l">
              <a:lnSpc>
                <a:spcPct val="120000"/>
              </a:lnSpc>
              <a:spcBef>
                <a:spcPts val="500"/>
              </a:spcBef>
              <a:spcAft>
                <a:spcPts val="0"/>
              </a:spcAft>
              <a:buSzPts val="1600"/>
              <a:buNone/>
              <a:defRPr sz="1000"/>
            </a:lvl4pPr>
            <a:lvl5pPr indent="-228600" lvl="4" marL="2286000" algn="l">
              <a:lnSpc>
                <a:spcPct val="120000"/>
              </a:lnSpc>
              <a:spcBef>
                <a:spcPts val="500"/>
              </a:spcBef>
              <a:spcAft>
                <a:spcPts val="0"/>
              </a:spcAft>
              <a:buSzPts val="1600"/>
              <a:buNone/>
              <a:defRPr sz="1000"/>
            </a:lvl5pPr>
            <a:lvl6pPr indent="-228600" lvl="5" marL="2743200" algn="l">
              <a:lnSpc>
                <a:spcPct val="120000"/>
              </a:lnSpc>
              <a:spcBef>
                <a:spcPts val="500"/>
              </a:spcBef>
              <a:spcAft>
                <a:spcPts val="0"/>
              </a:spcAft>
              <a:buSzPts val="1600"/>
              <a:buNone/>
              <a:defRPr sz="1000"/>
            </a:lvl6pPr>
            <a:lvl7pPr indent="-228600" lvl="6" marL="3200400" algn="l">
              <a:lnSpc>
                <a:spcPct val="120000"/>
              </a:lnSpc>
              <a:spcBef>
                <a:spcPts val="500"/>
              </a:spcBef>
              <a:spcAft>
                <a:spcPts val="0"/>
              </a:spcAft>
              <a:buSzPts val="1600"/>
              <a:buNone/>
              <a:defRPr sz="1000"/>
            </a:lvl7pPr>
            <a:lvl8pPr indent="-228600" lvl="7" marL="3657600" algn="l">
              <a:lnSpc>
                <a:spcPct val="120000"/>
              </a:lnSpc>
              <a:spcBef>
                <a:spcPts val="500"/>
              </a:spcBef>
              <a:spcAft>
                <a:spcPts val="0"/>
              </a:spcAft>
              <a:buSzPts val="1600"/>
              <a:buNone/>
              <a:defRPr sz="1000"/>
            </a:lvl8pPr>
            <a:lvl9pPr indent="-228600" lvl="8" marL="4114800" algn="l">
              <a:lnSpc>
                <a:spcPct val="120000"/>
              </a:lnSpc>
              <a:spcBef>
                <a:spcPts val="500"/>
              </a:spcBef>
              <a:spcAft>
                <a:spcPts val="0"/>
              </a:spcAft>
              <a:buSzPts val="1600"/>
              <a:buNone/>
              <a:defRPr sz="1000"/>
            </a:lvl9pPr>
          </a:lstStyle>
          <a:p/>
        </p:txBody>
      </p:sp>
      <p:sp>
        <p:nvSpPr>
          <p:cNvPr id="93" name="Google Shape;93;p27"/>
          <p:cNvSpPr txBox="1"/>
          <p:nvPr>
            <p:ph idx="10" type="dt"/>
          </p:nvPr>
        </p:nvSpPr>
        <p:spPr>
          <a:xfrm>
            <a:off x="5473562" y="5757334"/>
            <a:ext cx="2838450" cy="49847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4" name="Google Shape;94;p27"/>
          <p:cNvSpPr txBox="1"/>
          <p:nvPr>
            <p:ph idx="11" type="ftr"/>
          </p:nvPr>
        </p:nvSpPr>
        <p:spPr>
          <a:xfrm>
            <a:off x="514351" y="5757334"/>
            <a:ext cx="4124789" cy="49847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5" name="Google Shape;95;p27"/>
          <p:cNvSpPr txBox="1"/>
          <p:nvPr>
            <p:ph idx="12" type="sldNum"/>
          </p:nvPr>
        </p:nvSpPr>
        <p:spPr>
          <a:xfrm>
            <a:off x="4715341" y="5757334"/>
            <a:ext cx="680390" cy="498470"/>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aption">
  <p:cSld name="Title and Caption">
    <p:spTree>
      <p:nvGrpSpPr>
        <p:cNvPr id="96" name="Shape 96"/>
        <p:cNvGrpSpPr/>
        <p:nvPr/>
      </p:nvGrpSpPr>
      <p:grpSpPr>
        <a:xfrm>
          <a:off x="0" y="0"/>
          <a:ext cx="0" cy="0"/>
          <a:chOff x="0" y="0"/>
          <a:chExt cx="0" cy="0"/>
        </a:xfrm>
      </p:grpSpPr>
      <p:sp>
        <p:nvSpPr>
          <p:cNvPr id="97" name="Google Shape;97;p28"/>
          <p:cNvSpPr txBox="1"/>
          <p:nvPr>
            <p:ph type="title"/>
          </p:nvPr>
        </p:nvSpPr>
        <p:spPr>
          <a:xfrm>
            <a:off x="514351" y="685801"/>
            <a:ext cx="7797677" cy="3194903"/>
          </a:xfrm>
          <a:prstGeom prst="rect">
            <a:avLst/>
          </a:prstGeom>
          <a:noFill/>
          <a:ln>
            <a:noFill/>
          </a:ln>
        </p:spPr>
        <p:txBody>
          <a:bodyPr anchorCtr="0" anchor="ctr" bIns="45700" lIns="91425" spcFirstLastPara="1" rIns="91425" wrap="square" tIns="45700">
            <a:normAutofit/>
          </a:bodyPr>
          <a:lstStyle>
            <a:lvl1pPr lvl="0" algn="ctr">
              <a:lnSpc>
                <a:spcPct val="90000"/>
              </a:lnSpc>
              <a:spcBef>
                <a:spcPts val="0"/>
              </a:spcBef>
              <a:spcAft>
                <a:spcPts val="0"/>
              </a:spcAft>
              <a:buClr>
                <a:schemeClr val="accent1"/>
              </a:buClr>
              <a:buSzPts val="4800"/>
              <a:buFont typeface="Impact"/>
              <a:buNone/>
              <a:defRPr sz="4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8" name="Google Shape;98;p28"/>
          <p:cNvSpPr txBox="1"/>
          <p:nvPr>
            <p:ph idx="1" type="body"/>
          </p:nvPr>
        </p:nvSpPr>
        <p:spPr>
          <a:xfrm>
            <a:off x="514335" y="4106333"/>
            <a:ext cx="7796047" cy="1273606"/>
          </a:xfrm>
          <a:prstGeom prst="rect">
            <a:avLst/>
          </a:prstGeom>
          <a:noFill/>
          <a:ln>
            <a:noFill/>
          </a:ln>
        </p:spPr>
        <p:txBody>
          <a:bodyPr anchorCtr="0" anchor="ctr" bIns="45700" lIns="91425" spcFirstLastPara="1" rIns="91425" wrap="square" tIns="45700">
            <a:normAutofit/>
          </a:bodyPr>
          <a:lstStyle>
            <a:lvl1pPr indent="-228600" lvl="0" marL="457200" algn="ctr">
              <a:lnSpc>
                <a:spcPct val="120000"/>
              </a:lnSpc>
              <a:spcBef>
                <a:spcPts val="1000"/>
              </a:spcBef>
              <a:spcAft>
                <a:spcPts val="0"/>
              </a:spcAft>
              <a:buSzPts val="2880"/>
              <a:buNone/>
              <a:defRPr sz="1800"/>
            </a:lvl1pPr>
            <a:lvl2pPr indent="-228600" lvl="1" marL="914400" algn="l">
              <a:lnSpc>
                <a:spcPct val="120000"/>
              </a:lnSpc>
              <a:spcBef>
                <a:spcPts val="500"/>
              </a:spcBef>
              <a:spcAft>
                <a:spcPts val="0"/>
              </a:spcAft>
              <a:buSzPts val="2240"/>
              <a:buNone/>
              <a:defRPr sz="1400"/>
            </a:lvl2pPr>
            <a:lvl3pPr indent="-228600" lvl="2" marL="1371600" algn="l">
              <a:lnSpc>
                <a:spcPct val="120000"/>
              </a:lnSpc>
              <a:spcBef>
                <a:spcPts val="500"/>
              </a:spcBef>
              <a:spcAft>
                <a:spcPts val="0"/>
              </a:spcAft>
              <a:buSzPts val="1920"/>
              <a:buNone/>
              <a:defRPr sz="1200"/>
            </a:lvl3pPr>
            <a:lvl4pPr indent="-228600" lvl="3" marL="1828800" algn="l">
              <a:lnSpc>
                <a:spcPct val="120000"/>
              </a:lnSpc>
              <a:spcBef>
                <a:spcPts val="500"/>
              </a:spcBef>
              <a:spcAft>
                <a:spcPts val="0"/>
              </a:spcAft>
              <a:buSzPts val="1600"/>
              <a:buNone/>
              <a:defRPr sz="1000"/>
            </a:lvl4pPr>
            <a:lvl5pPr indent="-228600" lvl="4" marL="2286000" algn="l">
              <a:lnSpc>
                <a:spcPct val="120000"/>
              </a:lnSpc>
              <a:spcBef>
                <a:spcPts val="500"/>
              </a:spcBef>
              <a:spcAft>
                <a:spcPts val="0"/>
              </a:spcAft>
              <a:buSzPts val="1600"/>
              <a:buNone/>
              <a:defRPr sz="1000"/>
            </a:lvl5pPr>
            <a:lvl6pPr indent="-228600" lvl="5" marL="2743200" algn="l">
              <a:lnSpc>
                <a:spcPct val="120000"/>
              </a:lnSpc>
              <a:spcBef>
                <a:spcPts val="500"/>
              </a:spcBef>
              <a:spcAft>
                <a:spcPts val="0"/>
              </a:spcAft>
              <a:buSzPts val="1600"/>
              <a:buNone/>
              <a:defRPr sz="1000"/>
            </a:lvl6pPr>
            <a:lvl7pPr indent="-228600" lvl="6" marL="3200400" algn="l">
              <a:lnSpc>
                <a:spcPct val="120000"/>
              </a:lnSpc>
              <a:spcBef>
                <a:spcPts val="500"/>
              </a:spcBef>
              <a:spcAft>
                <a:spcPts val="0"/>
              </a:spcAft>
              <a:buSzPts val="1600"/>
              <a:buNone/>
              <a:defRPr sz="1000"/>
            </a:lvl7pPr>
            <a:lvl8pPr indent="-228600" lvl="7" marL="3657600" algn="l">
              <a:lnSpc>
                <a:spcPct val="120000"/>
              </a:lnSpc>
              <a:spcBef>
                <a:spcPts val="500"/>
              </a:spcBef>
              <a:spcAft>
                <a:spcPts val="0"/>
              </a:spcAft>
              <a:buSzPts val="1600"/>
              <a:buNone/>
              <a:defRPr sz="1000"/>
            </a:lvl8pPr>
            <a:lvl9pPr indent="-228600" lvl="8" marL="4114800" algn="l">
              <a:lnSpc>
                <a:spcPct val="120000"/>
              </a:lnSpc>
              <a:spcBef>
                <a:spcPts val="500"/>
              </a:spcBef>
              <a:spcAft>
                <a:spcPts val="0"/>
              </a:spcAft>
              <a:buSzPts val="1600"/>
              <a:buNone/>
              <a:defRPr sz="1000"/>
            </a:lvl9pPr>
          </a:lstStyle>
          <a:p/>
        </p:txBody>
      </p:sp>
      <p:sp>
        <p:nvSpPr>
          <p:cNvPr id="99" name="Google Shape;99;p28"/>
          <p:cNvSpPr txBox="1"/>
          <p:nvPr>
            <p:ph idx="10" type="dt"/>
          </p:nvPr>
        </p:nvSpPr>
        <p:spPr>
          <a:xfrm>
            <a:off x="5473562" y="5757334"/>
            <a:ext cx="2838450" cy="49847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0" name="Google Shape;100;p28"/>
          <p:cNvSpPr txBox="1"/>
          <p:nvPr>
            <p:ph idx="11" type="ftr"/>
          </p:nvPr>
        </p:nvSpPr>
        <p:spPr>
          <a:xfrm>
            <a:off x="514351" y="5757334"/>
            <a:ext cx="4124789" cy="49847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1" name="Google Shape;101;p28"/>
          <p:cNvSpPr txBox="1"/>
          <p:nvPr>
            <p:ph idx="12" type="sldNum"/>
          </p:nvPr>
        </p:nvSpPr>
        <p:spPr>
          <a:xfrm>
            <a:off x="4715341" y="5757334"/>
            <a:ext cx="680390" cy="498470"/>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with Caption">
  <p:cSld name="Quote with Caption">
    <p:spTree>
      <p:nvGrpSpPr>
        <p:cNvPr id="102" name="Shape 102"/>
        <p:cNvGrpSpPr/>
        <p:nvPr/>
      </p:nvGrpSpPr>
      <p:grpSpPr>
        <a:xfrm>
          <a:off x="0" y="0"/>
          <a:ext cx="0" cy="0"/>
          <a:chOff x="0" y="0"/>
          <a:chExt cx="0" cy="0"/>
        </a:xfrm>
      </p:grpSpPr>
      <p:sp>
        <p:nvSpPr>
          <p:cNvPr id="103" name="Google Shape;103;p29"/>
          <p:cNvSpPr txBox="1"/>
          <p:nvPr>
            <p:ph type="title"/>
          </p:nvPr>
        </p:nvSpPr>
        <p:spPr>
          <a:xfrm>
            <a:off x="841299" y="685800"/>
            <a:ext cx="7143765" cy="2916704"/>
          </a:xfrm>
          <a:prstGeom prst="rect">
            <a:avLst/>
          </a:prstGeom>
          <a:noFill/>
          <a:ln>
            <a:noFill/>
          </a:ln>
        </p:spPr>
        <p:txBody>
          <a:bodyPr anchorCtr="0" anchor="ctr" bIns="45700" lIns="91425" spcFirstLastPara="1" rIns="91425" wrap="square" tIns="45700">
            <a:normAutofit/>
          </a:bodyPr>
          <a:lstStyle>
            <a:lvl1pPr lvl="0" algn="ctr">
              <a:lnSpc>
                <a:spcPct val="90000"/>
              </a:lnSpc>
              <a:spcBef>
                <a:spcPts val="0"/>
              </a:spcBef>
              <a:spcAft>
                <a:spcPts val="0"/>
              </a:spcAft>
              <a:buClr>
                <a:schemeClr val="accent1"/>
              </a:buClr>
              <a:buSzPts val="4800"/>
              <a:buFont typeface="Impact"/>
              <a:buNone/>
              <a:defRPr sz="4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4" name="Google Shape;104;p29"/>
          <p:cNvSpPr txBox="1"/>
          <p:nvPr>
            <p:ph idx="1" type="body"/>
          </p:nvPr>
        </p:nvSpPr>
        <p:spPr>
          <a:xfrm>
            <a:off x="1162698" y="3610032"/>
            <a:ext cx="6500967" cy="377768"/>
          </a:xfrm>
          <a:prstGeom prst="rect">
            <a:avLst/>
          </a:prstGeom>
          <a:noFill/>
          <a:ln>
            <a:noFill/>
          </a:ln>
        </p:spPr>
        <p:txBody>
          <a:bodyPr anchorCtr="0" anchor="t" bIns="45700" lIns="91425" spcFirstLastPara="1" rIns="91425" wrap="square" tIns="45700">
            <a:normAutofit/>
          </a:bodyPr>
          <a:lstStyle>
            <a:lvl1pPr indent="-228600" lvl="0" marL="457200" algn="r">
              <a:lnSpc>
                <a:spcPct val="120000"/>
              </a:lnSpc>
              <a:spcBef>
                <a:spcPts val="1000"/>
              </a:spcBef>
              <a:spcAft>
                <a:spcPts val="0"/>
              </a:spcAft>
              <a:buSzPts val="2240"/>
              <a:buNone/>
              <a:defRPr sz="1400">
                <a:solidFill>
                  <a:srgbClr val="7F7F7F"/>
                </a:solidFill>
              </a:defRPr>
            </a:lvl1pPr>
            <a:lvl2pPr indent="-228600" lvl="1" marL="914400" algn="l">
              <a:lnSpc>
                <a:spcPct val="120000"/>
              </a:lnSpc>
              <a:spcBef>
                <a:spcPts val="500"/>
              </a:spcBef>
              <a:spcAft>
                <a:spcPts val="0"/>
              </a:spcAft>
              <a:buSzPts val="2240"/>
              <a:buNone/>
              <a:defRPr sz="1400"/>
            </a:lvl2pPr>
            <a:lvl3pPr indent="-228600" lvl="2" marL="1371600" algn="l">
              <a:lnSpc>
                <a:spcPct val="120000"/>
              </a:lnSpc>
              <a:spcBef>
                <a:spcPts val="500"/>
              </a:spcBef>
              <a:spcAft>
                <a:spcPts val="0"/>
              </a:spcAft>
              <a:buSzPts val="1920"/>
              <a:buNone/>
              <a:defRPr sz="1200"/>
            </a:lvl3pPr>
            <a:lvl4pPr indent="-228600" lvl="3" marL="1828800" algn="l">
              <a:lnSpc>
                <a:spcPct val="120000"/>
              </a:lnSpc>
              <a:spcBef>
                <a:spcPts val="500"/>
              </a:spcBef>
              <a:spcAft>
                <a:spcPts val="0"/>
              </a:spcAft>
              <a:buSzPts val="1600"/>
              <a:buNone/>
              <a:defRPr sz="1000"/>
            </a:lvl4pPr>
            <a:lvl5pPr indent="-228600" lvl="4" marL="2286000" algn="l">
              <a:lnSpc>
                <a:spcPct val="120000"/>
              </a:lnSpc>
              <a:spcBef>
                <a:spcPts val="500"/>
              </a:spcBef>
              <a:spcAft>
                <a:spcPts val="0"/>
              </a:spcAft>
              <a:buSzPts val="1600"/>
              <a:buNone/>
              <a:defRPr sz="1000"/>
            </a:lvl5pPr>
            <a:lvl6pPr indent="-228600" lvl="5" marL="2743200" algn="l">
              <a:lnSpc>
                <a:spcPct val="120000"/>
              </a:lnSpc>
              <a:spcBef>
                <a:spcPts val="500"/>
              </a:spcBef>
              <a:spcAft>
                <a:spcPts val="0"/>
              </a:spcAft>
              <a:buSzPts val="1600"/>
              <a:buNone/>
              <a:defRPr sz="1000"/>
            </a:lvl6pPr>
            <a:lvl7pPr indent="-228600" lvl="6" marL="3200400" algn="l">
              <a:lnSpc>
                <a:spcPct val="120000"/>
              </a:lnSpc>
              <a:spcBef>
                <a:spcPts val="500"/>
              </a:spcBef>
              <a:spcAft>
                <a:spcPts val="0"/>
              </a:spcAft>
              <a:buSzPts val="1600"/>
              <a:buNone/>
              <a:defRPr sz="1000"/>
            </a:lvl7pPr>
            <a:lvl8pPr indent="-228600" lvl="7" marL="3657600" algn="l">
              <a:lnSpc>
                <a:spcPct val="120000"/>
              </a:lnSpc>
              <a:spcBef>
                <a:spcPts val="500"/>
              </a:spcBef>
              <a:spcAft>
                <a:spcPts val="0"/>
              </a:spcAft>
              <a:buSzPts val="1600"/>
              <a:buNone/>
              <a:defRPr sz="1000"/>
            </a:lvl8pPr>
            <a:lvl9pPr indent="-228600" lvl="8" marL="4114800" algn="l">
              <a:lnSpc>
                <a:spcPct val="120000"/>
              </a:lnSpc>
              <a:spcBef>
                <a:spcPts val="500"/>
              </a:spcBef>
              <a:spcAft>
                <a:spcPts val="0"/>
              </a:spcAft>
              <a:buSzPts val="1600"/>
              <a:buNone/>
              <a:defRPr sz="1000"/>
            </a:lvl9pPr>
          </a:lstStyle>
          <a:p/>
        </p:txBody>
      </p:sp>
      <p:sp>
        <p:nvSpPr>
          <p:cNvPr id="105" name="Google Shape;105;p29"/>
          <p:cNvSpPr txBox="1"/>
          <p:nvPr>
            <p:ph idx="2" type="body"/>
          </p:nvPr>
        </p:nvSpPr>
        <p:spPr>
          <a:xfrm>
            <a:off x="514351" y="4106334"/>
            <a:ext cx="7797662" cy="1268252"/>
          </a:xfrm>
          <a:prstGeom prst="rect">
            <a:avLst/>
          </a:prstGeom>
          <a:noFill/>
          <a:ln>
            <a:noFill/>
          </a:ln>
        </p:spPr>
        <p:txBody>
          <a:bodyPr anchorCtr="0" anchor="ctr" bIns="45700" lIns="91425" spcFirstLastPara="1" rIns="91425" wrap="square" tIns="45700">
            <a:normAutofit/>
          </a:bodyPr>
          <a:lstStyle>
            <a:lvl1pPr indent="-228600" lvl="0" marL="457200" algn="ctr">
              <a:lnSpc>
                <a:spcPct val="120000"/>
              </a:lnSpc>
              <a:spcBef>
                <a:spcPts val="1000"/>
              </a:spcBef>
              <a:spcAft>
                <a:spcPts val="0"/>
              </a:spcAft>
              <a:buSzPts val="2880"/>
              <a:buNone/>
              <a:defRPr sz="1800"/>
            </a:lvl1pPr>
            <a:lvl2pPr indent="-228600" lvl="1" marL="914400" algn="l">
              <a:lnSpc>
                <a:spcPct val="120000"/>
              </a:lnSpc>
              <a:spcBef>
                <a:spcPts val="500"/>
              </a:spcBef>
              <a:spcAft>
                <a:spcPts val="0"/>
              </a:spcAft>
              <a:buSzPts val="2240"/>
              <a:buNone/>
              <a:defRPr sz="1400"/>
            </a:lvl2pPr>
            <a:lvl3pPr indent="-228600" lvl="2" marL="1371600" algn="l">
              <a:lnSpc>
                <a:spcPct val="120000"/>
              </a:lnSpc>
              <a:spcBef>
                <a:spcPts val="500"/>
              </a:spcBef>
              <a:spcAft>
                <a:spcPts val="0"/>
              </a:spcAft>
              <a:buSzPts val="1920"/>
              <a:buNone/>
              <a:defRPr sz="1200"/>
            </a:lvl3pPr>
            <a:lvl4pPr indent="-228600" lvl="3" marL="1828800" algn="l">
              <a:lnSpc>
                <a:spcPct val="120000"/>
              </a:lnSpc>
              <a:spcBef>
                <a:spcPts val="500"/>
              </a:spcBef>
              <a:spcAft>
                <a:spcPts val="0"/>
              </a:spcAft>
              <a:buSzPts val="1600"/>
              <a:buNone/>
              <a:defRPr sz="1000"/>
            </a:lvl4pPr>
            <a:lvl5pPr indent="-228600" lvl="4" marL="2286000" algn="l">
              <a:lnSpc>
                <a:spcPct val="120000"/>
              </a:lnSpc>
              <a:spcBef>
                <a:spcPts val="500"/>
              </a:spcBef>
              <a:spcAft>
                <a:spcPts val="0"/>
              </a:spcAft>
              <a:buSzPts val="1600"/>
              <a:buNone/>
              <a:defRPr sz="1000"/>
            </a:lvl5pPr>
            <a:lvl6pPr indent="-228600" lvl="5" marL="2743200" algn="l">
              <a:lnSpc>
                <a:spcPct val="120000"/>
              </a:lnSpc>
              <a:spcBef>
                <a:spcPts val="500"/>
              </a:spcBef>
              <a:spcAft>
                <a:spcPts val="0"/>
              </a:spcAft>
              <a:buSzPts val="1600"/>
              <a:buNone/>
              <a:defRPr sz="1000"/>
            </a:lvl6pPr>
            <a:lvl7pPr indent="-228600" lvl="6" marL="3200400" algn="l">
              <a:lnSpc>
                <a:spcPct val="120000"/>
              </a:lnSpc>
              <a:spcBef>
                <a:spcPts val="500"/>
              </a:spcBef>
              <a:spcAft>
                <a:spcPts val="0"/>
              </a:spcAft>
              <a:buSzPts val="1600"/>
              <a:buNone/>
              <a:defRPr sz="1000"/>
            </a:lvl7pPr>
            <a:lvl8pPr indent="-228600" lvl="7" marL="3657600" algn="l">
              <a:lnSpc>
                <a:spcPct val="120000"/>
              </a:lnSpc>
              <a:spcBef>
                <a:spcPts val="500"/>
              </a:spcBef>
              <a:spcAft>
                <a:spcPts val="0"/>
              </a:spcAft>
              <a:buSzPts val="1600"/>
              <a:buNone/>
              <a:defRPr sz="1000"/>
            </a:lvl8pPr>
            <a:lvl9pPr indent="-228600" lvl="8" marL="4114800" algn="l">
              <a:lnSpc>
                <a:spcPct val="120000"/>
              </a:lnSpc>
              <a:spcBef>
                <a:spcPts val="500"/>
              </a:spcBef>
              <a:spcAft>
                <a:spcPts val="0"/>
              </a:spcAft>
              <a:buSzPts val="1600"/>
              <a:buNone/>
              <a:defRPr sz="1000"/>
            </a:lvl9pPr>
          </a:lstStyle>
          <a:p/>
        </p:txBody>
      </p:sp>
      <p:sp>
        <p:nvSpPr>
          <p:cNvPr id="106" name="Google Shape;106;p29"/>
          <p:cNvSpPr txBox="1"/>
          <p:nvPr>
            <p:ph idx="10" type="dt"/>
          </p:nvPr>
        </p:nvSpPr>
        <p:spPr>
          <a:xfrm>
            <a:off x="5473562" y="5757334"/>
            <a:ext cx="2838450" cy="49847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7" name="Google Shape;107;p29"/>
          <p:cNvSpPr txBox="1"/>
          <p:nvPr>
            <p:ph idx="11" type="ftr"/>
          </p:nvPr>
        </p:nvSpPr>
        <p:spPr>
          <a:xfrm>
            <a:off x="514351" y="5757334"/>
            <a:ext cx="4124789" cy="49847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8" name="Google Shape;108;p29"/>
          <p:cNvSpPr txBox="1"/>
          <p:nvPr>
            <p:ph idx="12" type="sldNum"/>
          </p:nvPr>
        </p:nvSpPr>
        <p:spPr>
          <a:xfrm>
            <a:off x="4715341" y="5757334"/>
            <a:ext cx="680390" cy="498470"/>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
        <p:nvSpPr>
          <p:cNvPr id="109" name="Google Shape;109;p29"/>
          <p:cNvSpPr txBox="1"/>
          <p:nvPr/>
        </p:nvSpPr>
        <p:spPr>
          <a:xfrm>
            <a:off x="404280" y="887850"/>
            <a:ext cx="457200" cy="58477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8000"/>
              <a:buFont typeface="Impact"/>
              <a:buNone/>
            </a:pPr>
            <a:r>
              <a:rPr b="0" lang="en-US" sz="8000" cap="none">
                <a:solidFill>
                  <a:schemeClr val="dk1"/>
                </a:solidFill>
                <a:latin typeface="Impact"/>
                <a:ea typeface="Impact"/>
                <a:cs typeface="Impact"/>
                <a:sym typeface="Impact"/>
              </a:rPr>
              <a:t>“</a:t>
            </a:r>
            <a:endParaRPr/>
          </a:p>
        </p:txBody>
      </p:sp>
      <p:sp>
        <p:nvSpPr>
          <p:cNvPr id="110" name="Google Shape;110;p29"/>
          <p:cNvSpPr txBox="1"/>
          <p:nvPr/>
        </p:nvSpPr>
        <p:spPr>
          <a:xfrm>
            <a:off x="7897147" y="2906482"/>
            <a:ext cx="457200" cy="584776"/>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chemeClr val="dk1"/>
              </a:buClr>
              <a:buSzPts val="8000"/>
              <a:buFont typeface="Impact"/>
              <a:buNone/>
            </a:pPr>
            <a:r>
              <a:rPr b="0" lang="en-US" sz="8000" cap="none">
                <a:solidFill>
                  <a:schemeClr val="dk1"/>
                </a:solidFill>
                <a:latin typeface="Impact"/>
                <a:ea typeface="Impact"/>
                <a:cs typeface="Impact"/>
                <a:sym typeface="Impact"/>
              </a:rPr>
              <a:t>”</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ame Card">
  <p:cSld name="Name Card">
    <p:spTree>
      <p:nvGrpSpPr>
        <p:cNvPr id="111" name="Shape 111"/>
        <p:cNvGrpSpPr/>
        <p:nvPr/>
      </p:nvGrpSpPr>
      <p:grpSpPr>
        <a:xfrm>
          <a:off x="0" y="0"/>
          <a:ext cx="0" cy="0"/>
          <a:chOff x="0" y="0"/>
          <a:chExt cx="0" cy="0"/>
        </a:xfrm>
      </p:grpSpPr>
      <p:sp>
        <p:nvSpPr>
          <p:cNvPr id="112" name="Google Shape;112;p30"/>
          <p:cNvSpPr txBox="1"/>
          <p:nvPr>
            <p:ph type="title"/>
          </p:nvPr>
        </p:nvSpPr>
        <p:spPr>
          <a:xfrm>
            <a:off x="514351" y="1723855"/>
            <a:ext cx="7796030" cy="2511835"/>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accent1"/>
              </a:buClr>
              <a:buSzPts val="4800"/>
              <a:buFont typeface="Impact"/>
              <a:buNone/>
              <a:defRPr sz="4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3" name="Google Shape;113;p30"/>
          <p:cNvSpPr txBox="1"/>
          <p:nvPr>
            <p:ph idx="1" type="body"/>
          </p:nvPr>
        </p:nvSpPr>
        <p:spPr>
          <a:xfrm>
            <a:off x="514351" y="4247468"/>
            <a:ext cx="7796030" cy="1140644"/>
          </a:xfrm>
          <a:prstGeom prst="rect">
            <a:avLst/>
          </a:prstGeom>
          <a:noFill/>
          <a:ln>
            <a:noFill/>
          </a:ln>
        </p:spPr>
        <p:txBody>
          <a:bodyPr anchorCtr="0" anchor="t" bIns="45700" lIns="91425" spcFirstLastPara="1" rIns="91425" wrap="square" tIns="45700">
            <a:normAutofit/>
          </a:bodyPr>
          <a:lstStyle>
            <a:lvl1pPr indent="-228600" lvl="0" marL="457200" algn="l">
              <a:lnSpc>
                <a:spcPct val="120000"/>
              </a:lnSpc>
              <a:spcBef>
                <a:spcPts val="1000"/>
              </a:spcBef>
              <a:spcAft>
                <a:spcPts val="0"/>
              </a:spcAft>
              <a:buSzPts val="2880"/>
              <a:buNone/>
              <a:defRPr sz="1800"/>
            </a:lvl1pPr>
            <a:lvl2pPr indent="-228600" lvl="1" marL="914400" algn="l">
              <a:lnSpc>
                <a:spcPct val="120000"/>
              </a:lnSpc>
              <a:spcBef>
                <a:spcPts val="500"/>
              </a:spcBef>
              <a:spcAft>
                <a:spcPts val="0"/>
              </a:spcAft>
              <a:buSzPts val="2240"/>
              <a:buNone/>
              <a:defRPr sz="1400"/>
            </a:lvl2pPr>
            <a:lvl3pPr indent="-228600" lvl="2" marL="1371600" algn="l">
              <a:lnSpc>
                <a:spcPct val="120000"/>
              </a:lnSpc>
              <a:spcBef>
                <a:spcPts val="500"/>
              </a:spcBef>
              <a:spcAft>
                <a:spcPts val="0"/>
              </a:spcAft>
              <a:buSzPts val="1920"/>
              <a:buNone/>
              <a:defRPr sz="1200"/>
            </a:lvl3pPr>
            <a:lvl4pPr indent="-228600" lvl="3" marL="1828800" algn="l">
              <a:lnSpc>
                <a:spcPct val="120000"/>
              </a:lnSpc>
              <a:spcBef>
                <a:spcPts val="500"/>
              </a:spcBef>
              <a:spcAft>
                <a:spcPts val="0"/>
              </a:spcAft>
              <a:buSzPts val="1600"/>
              <a:buNone/>
              <a:defRPr sz="1000"/>
            </a:lvl4pPr>
            <a:lvl5pPr indent="-228600" lvl="4" marL="2286000" algn="l">
              <a:lnSpc>
                <a:spcPct val="120000"/>
              </a:lnSpc>
              <a:spcBef>
                <a:spcPts val="500"/>
              </a:spcBef>
              <a:spcAft>
                <a:spcPts val="0"/>
              </a:spcAft>
              <a:buSzPts val="1600"/>
              <a:buNone/>
              <a:defRPr sz="1000"/>
            </a:lvl5pPr>
            <a:lvl6pPr indent="-228600" lvl="5" marL="2743200" algn="l">
              <a:lnSpc>
                <a:spcPct val="120000"/>
              </a:lnSpc>
              <a:spcBef>
                <a:spcPts val="500"/>
              </a:spcBef>
              <a:spcAft>
                <a:spcPts val="0"/>
              </a:spcAft>
              <a:buSzPts val="1600"/>
              <a:buNone/>
              <a:defRPr sz="1000"/>
            </a:lvl6pPr>
            <a:lvl7pPr indent="-228600" lvl="6" marL="3200400" algn="l">
              <a:lnSpc>
                <a:spcPct val="120000"/>
              </a:lnSpc>
              <a:spcBef>
                <a:spcPts val="500"/>
              </a:spcBef>
              <a:spcAft>
                <a:spcPts val="0"/>
              </a:spcAft>
              <a:buSzPts val="1600"/>
              <a:buNone/>
              <a:defRPr sz="1000"/>
            </a:lvl7pPr>
            <a:lvl8pPr indent="-228600" lvl="7" marL="3657600" algn="l">
              <a:lnSpc>
                <a:spcPct val="120000"/>
              </a:lnSpc>
              <a:spcBef>
                <a:spcPts val="500"/>
              </a:spcBef>
              <a:spcAft>
                <a:spcPts val="0"/>
              </a:spcAft>
              <a:buSzPts val="1600"/>
              <a:buNone/>
              <a:defRPr sz="1000"/>
            </a:lvl8pPr>
            <a:lvl9pPr indent="-228600" lvl="8" marL="4114800" algn="l">
              <a:lnSpc>
                <a:spcPct val="120000"/>
              </a:lnSpc>
              <a:spcBef>
                <a:spcPts val="500"/>
              </a:spcBef>
              <a:spcAft>
                <a:spcPts val="0"/>
              </a:spcAft>
              <a:buSzPts val="1600"/>
              <a:buNone/>
              <a:defRPr sz="1000"/>
            </a:lvl9pPr>
          </a:lstStyle>
          <a:p/>
        </p:txBody>
      </p:sp>
      <p:sp>
        <p:nvSpPr>
          <p:cNvPr id="114" name="Google Shape;114;p30"/>
          <p:cNvSpPr txBox="1"/>
          <p:nvPr>
            <p:ph idx="10" type="dt"/>
          </p:nvPr>
        </p:nvSpPr>
        <p:spPr>
          <a:xfrm>
            <a:off x="5473562" y="5757334"/>
            <a:ext cx="2838450" cy="49847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5" name="Google Shape;115;p30"/>
          <p:cNvSpPr txBox="1"/>
          <p:nvPr>
            <p:ph idx="11" type="ftr"/>
          </p:nvPr>
        </p:nvSpPr>
        <p:spPr>
          <a:xfrm>
            <a:off x="514351" y="5757334"/>
            <a:ext cx="4124789" cy="49847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6" name="Google Shape;116;p30"/>
          <p:cNvSpPr txBox="1"/>
          <p:nvPr>
            <p:ph idx="12" type="sldNum"/>
          </p:nvPr>
        </p:nvSpPr>
        <p:spPr>
          <a:xfrm>
            <a:off x="4715341" y="5757334"/>
            <a:ext cx="680390" cy="498470"/>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 Column">
  <p:cSld name="3 Column">
    <p:spTree>
      <p:nvGrpSpPr>
        <p:cNvPr id="117" name="Shape 117"/>
        <p:cNvGrpSpPr/>
        <p:nvPr/>
      </p:nvGrpSpPr>
      <p:grpSpPr>
        <a:xfrm>
          <a:off x="0" y="0"/>
          <a:ext cx="0" cy="0"/>
          <a:chOff x="0" y="0"/>
          <a:chExt cx="0" cy="0"/>
        </a:xfrm>
      </p:grpSpPr>
      <p:sp>
        <p:nvSpPr>
          <p:cNvPr id="118" name="Google Shape;118;p31"/>
          <p:cNvSpPr txBox="1"/>
          <p:nvPr>
            <p:ph type="title"/>
          </p:nvPr>
        </p:nvSpPr>
        <p:spPr>
          <a:xfrm>
            <a:off x="514351" y="685801"/>
            <a:ext cx="7796030" cy="1151965"/>
          </a:xfrm>
          <a:prstGeom prst="rect">
            <a:avLst/>
          </a:prstGeom>
          <a:noFill/>
          <a:ln>
            <a:noFill/>
          </a:ln>
        </p:spPr>
        <p:txBody>
          <a:bodyPr anchorCtr="0" anchor="ctr" bIns="45700" lIns="91425" spcFirstLastPara="1" rIns="91425" wrap="square" tIns="45700">
            <a:noAutofit/>
          </a:bodyPr>
          <a:lstStyle>
            <a:lvl1pPr lvl="0" algn="ctr">
              <a:lnSpc>
                <a:spcPct val="90000"/>
              </a:lnSpc>
              <a:spcBef>
                <a:spcPts val="0"/>
              </a:spcBef>
              <a:spcAft>
                <a:spcPts val="0"/>
              </a:spcAft>
              <a:buClr>
                <a:schemeClr val="accent1"/>
              </a:buClr>
              <a:buSzPts val="4400"/>
              <a:buFont typeface="Impact"/>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9" name="Google Shape;119;p31"/>
          <p:cNvSpPr txBox="1"/>
          <p:nvPr>
            <p:ph idx="1" type="body"/>
          </p:nvPr>
        </p:nvSpPr>
        <p:spPr>
          <a:xfrm>
            <a:off x="514352" y="2063395"/>
            <a:ext cx="2482596" cy="576262"/>
          </a:xfrm>
          <a:prstGeom prst="rect">
            <a:avLst/>
          </a:prstGeom>
          <a:noFill/>
          <a:ln>
            <a:noFill/>
          </a:ln>
        </p:spPr>
        <p:txBody>
          <a:bodyPr anchorCtr="0" anchor="b" bIns="45700" lIns="91425" spcFirstLastPara="1" rIns="91425" wrap="square" tIns="45700">
            <a:noAutofit/>
          </a:bodyPr>
          <a:lstStyle>
            <a:lvl1pPr indent="-228600" lvl="0" marL="457200" algn="ctr">
              <a:lnSpc>
                <a:spcPct val="90000"/>
              </a:lnSpc>
              <a:spcBef>
                <a:spcPts val="1000"/>
              </a:spcBef>
              <a:spcAft>
                <a:spcPts val="0"/>
              </a:spcAft>
              <a:buSzPts val="3840"/>
              <a:buNone/>
              <a:defRPr b="0" sz="2400">
                <a:solidFill>
                  <a:schemeClr val="accent1"/>
                </a:solidFill>
              </a:defRPr>
            </a:lvl1pPr>
            <a:lvl2pPr indent="-228600" lvl="1" marL="914400" algn="l">
              <a:lnSpc>
                <a:spcPct val="120000"/>
              </a:lnSpc>
              <a:spcBef>
                <a:spcPts val="500"/>
              </a:spcBef>
              <a:spcAft>
                <a:spcPts val="0"/>
              </a:spcAft>
              <a:buSzPts val="3200"/>
              <a:buNone/>
              <a:defRPr b="1" sz="2000"/>
            </a:lvl2pPr>
            <a:lvl3pPr indent="-228600" lvl="2" marL="1371600" algn="l">
              <a:lnSpc>
                <a:spcPct val="120000"/>
              </a:lnSpc>
              <a:spcBef>
                <a:spcPts val="500"/>
              </a:spcBef>
              <a:spcAft>
                <a:spcPts val="0"/>
              </a:spcAft>
              <a:buSzPts val="2880"/>
              <a:buNone/>
              <a:defRPr b="1" sz="1800"/>
            </a:lvl3pPr>
            <a:lvl4pPr indent="-228600" lvl="3" marL="1828800" algn="l">
              <a:lnSpc>
                <a:spcPct val="120000"/>
              </a:lnSpc>
              <a:spcBef>
                <a:spcPts val="500"/>
              </a:spcBef>
              <a:spcAft>
                <a:spcPts val="0"/>
              </a:spcAft>
              <a:buSzPts val="2560"/>
              <a:buNone/>
              <a:defRPr b="1" sz="1600"/>
            </a:lvl4pPr>
            <a:lvl5pPr indent="-228600" lvl="4" marL="2286000" algn="l">
              <a:lnSpc>
                <a:spcPct val="120000"/>
              </a:lnSpc>
              <a:spcBef>
                <a:spcPts val="500"/>
              </a:spcBef>
              <a:spcAft>
                <a:spcPts val="0"/>
              </a:spcAft>
              <a:buSzPts val="2560"/>
              <a:buNone/>
              <a:defRPr b="1" sz="1600"/>
            </a:lvl5pPr>
            <a:lvl6pPr indent="-228600" lvl="5" marL="2743200" algn="l">
              <a:lnSpc>
                <a:spcPct val="120000"/>
              </a:lnSpc>
              <a:spcBef>
                <a:spcPts val="500"/>
              </a:spcBef>
              <a:spcAft>
                <a:spcPts val="0"/>
              </a:spcAft>
              <a:buSzPts val="2560"/>
              <a:buNone/>
              <a:defRPr b="1" sz="1600"/>
            </a:lvl6pPr>
            <a:lvl7pPr indent="-228600" lvl="6" marL="3200400" algn="l">
              <a:lnSpc>
                <a:spcPct val="120000"/>
              </a:lnSpc>
              <a:spcBef>
                <a:spcPts val="500"/>
              </a:spcBef>
              <a:spcAft>
                <a:spcPts val="0"/>
              </a:spcAft>
              <a:buSzPts val="2560"/>
              <a:buNone/>
              <a:defRPr b="1" sz="1600"/>
            </a:lvl7pPr>
            <a:lvl8pPr indent="-228600" lvl="7" marL="3657600" algn="l">
              <a:lnSpc>
                <a:spcPct val="120000"/>
              </a:lnSpc>
              <a:spcBef>
                <a:spcPts val="500"/>
              </a:spcBef>
              <a:spcAft>
                <a:spcPts val="0"/>
              </a:spcAft>
              <a:buSzPts val="2560"/>
              <a:buNone/>
              <a:defRPr b="1" sz="1600"/>
            </a:lvl8pPr>
            <a:lvl9pPr indent="-228600" lvl="8" marL="4114800" algn="l">
              <a:lnSpc>
                <a:spcPct val="120000"/>
              </a:lnSpc>
              <a:spcBef>
                <a:spcPts val="500"/>
              </a:spcBef>
              <a:spcAft>
                <a:spcPts val="0"/>
              </a:spcAft>
              <a:buSzPts val="2560"/>
              <a:buNone/>
              <a:defRPr b="1" sz="1600"/>
            </a:lvl9pPr>
          </a:lstStyle>
          <a:p/>
        </p:txBody>
      </p:sp>
      <p:sp>
        <p:nvSpPr>
          <p:cNvPr id="120" name="Google Shape;120;p31"/>
          <p:cNvSpPr txBox="1"/>
          <p:nvPr>
            <p:ph idx="2" type="body"/>
          </p:nvPr>
        </p:nvSpPr>
        <p:spPr>
          <a:xfrm>
            <a:off x="514352" y="2639658"/>
            <a:ext cx="2482596" cy="2734928"/>
          </a:xfrm>
          <a:prstGeom prst="rect">
            <a:avLst/>
          </a:prstGeom>
          <a:noFill/>
          <a:ln>
            <a:noFill/>
          </a:ln>
        </p:spPr>
        <p:txBody>
          <a:bodyPr anchorCtr="0" anchor="t" bIns="45700" lIns="91425" spcFirstLastPara="1" rIns="91425" wrap="square" tIns="45700">
            <a:normAutofit/>
          </a:bodyPr>
          <a:lstStyle>
            <a:lvl1pPr indent="-228600" lvl="0" marL="457200" algn="ctr">
              <a:lnSpc>
                <a:spcPct val="120000"/>
              </a:lnSpc>
              <a:spcBef>
                <a:spcPts val="1000"/>
              </a:spcBef>
              <a:spcAft>
                <a:spcPts val="0"/>
              </a:spcAft>
              <a:buSzPts val="2240"/>
              <a:buNone/>
              <a:defRPr sz="1400"/>
            </a:lvl1pPr>
            <a:lvl2pPr indent="-228600" lvl="1" marL="914400" algn="l">
              <a:lnSpc>
                <a:spcPct val="120000"/>
              </a:lnSpc>
              <a:spcBef>
                <a:spcPts val="500"/>
              </a:spcBef>
              <a:spcAft>
                <a:spcPts val="0"/>
              </a:spcAft>
              <a:buSzPts val="1920"/>
              <a:buNone/>
              <a:defRPr sz="1200"/>
            </a:lvl2pPr>
            <a:lvl3pPr indent="-228600" lvl="2" marL="1371600" algn="l">
              <a:lnSpc>
                <a:spcPct val="120000"/>
              </a:lnSpc>
              <a:spcBef>
                <a:spcPts val="500"/>
              </a:spcBef>
              <a:spcAft>
                <a:spcPts val="0"/>
              </a:spcAft>
              <a:buSzPts val="1600"/>
              <a:buNone/>
              <a:defRPr sz="1000"/>
            </a:lvl3pPr>
            <a:lvl4pPr indent="-228600" lvl="3" marL="1828800" algn="l">
              <a:lnSpc>
                <a:spcPct val="120000"/>
              </a:lnSpc>
              <a:spcBef>
                <a:spcPts val="500"/>
              </a:spcBef>
              <a:spcAft>
                <a:spcPts val="0"/>
              </a:spcAft>
              <a:buSzPts val="1440"/>
              <a:buNone/>
              <a:defRPr sz="900"/>
            </a:lvl4pPr>
            <a:lvl5pPr indent="-228600" lvl="4" marL="2286000" algn="l">
              <a:lnSpc>
                <a:spcPct val="120000"/>
              </a:lnSpc>
              <a:spcBef>
                <a:spcPts val="500"/>
              </a:spcBef>
              <a:spcAft>
                <a:spcPts val="0"/>
              </a:spcAft>
              <a:buSzPts val="1440"/>
              <a:buNone/>
              <a:defRPr sz="900"/>
            </a:lvl5pPr>
            <a:lvl6pPr indent="-228600" lvl="5" marL="2743200" algn="l">
              <a:lnSpc>
                <a:spcPct val="120000"/>
              </a:lnSpc>
              <a:spcBef>
                <a:spcPts val="500"/>
              </a:spcBef>
              <a:spcAft>
                <a:spcPts val="0"/>
              </a:spcAft>
              <a:buSzPts val="1440"/>
              <a:buNone/>
              <a:defRPr sz="900"/>
            </a:lvl6pPr>
            <a:lvl7pPr indent="-228600" lvl="6" marL="3200400" algn="l">
              <a:lnSpc>
                <a:spcPct val="120000"/>
              </a:lnSpc>
              <a:spcBef>
                <a:spcPts val="500"/>
              </a:spcBef>
              <a:spcAft>
                <a:spcPts val="0"/>
              </a:spcAft>
              <a:buSzPts val="1440"/>
              <a:buNone/>
              <a:defRPr sz="900"/>
            </a:lvl7pPr>
            <a:lvl8pPr indent="-228600" lvl="7" marL="3657600" algn="l">
              <a:lnSpc>
                <a:spcPct val="120000"/>
              </a:lnSpc>
              <a:spcBef>
                <a:spcPts val="500"/>
              </a:spcBef>
              <a:spcAft>
                <a:spcPts val="0"/>
              </a:spcAft>
              <a:buSzPts val="1440"/>
              <a:buNone/>
              <a:defRPr sz="900"/>
            </a:lvl8pPr>
            <a:lvl9pPr indent="-228600" lvl="8" marL="4114800" algn="l">
              <a:lnSpc>
                <a:spcPct val="120000"/>
              </a:lnSpc>
              <a:spcBef>
                <a:spcPts val="500"/>
              </a:spcBef>
              <a:spcAft>
                <a:spcPts val="0"/>
              </a:spcAft>
              <a:buSzPts val="1440"/>
              <a:buNone/>
              <a:defRPr sz="900"/>
            </a:lvl9pPr>
          </a:lstStyle>
          <a:p/>
        </p:txBody>
      </p:sp>
      <p:sp>
        <p:nvSpPr>
          <p:cNvPr id="121" name="Google Shape;121;p31"/>
          <p:cNvSpPr txBox="1"/>
          <p:nvPr>
            <p:ph idx="3" type="body"/>
          </p:nvPr>
        </p:nvSpPr>
        <p:spPr>
          <a:xfrm>
            <a:off x="3175967" y="2063395"/>
            <a:ext cx="2482596" cy="576262"/>
          </a:xfrm>
          <a:prstGeom prst="rect">
            <a:avLst/>
          </a:prstGeom>
          <a:noFill/>
          <a:ln>
            <a:noFill/>
          </a:ln>
        </p:spPr>
        <p:txBody>
          <a:bodyPr anchorCtr="0" anchor="b" bIns="45700" lIns="91425" spcFirstLastPara="1" rIns="91425" wrap="square" tIns="45700">
            <a:noAutofit/>
          </a:bodyPr>
          <a:lstStyle>
            <a:lvl1pPr indent="-228600" lvl="0" marL="457200" algn="ctr">
              <a:lnSpc>
                <a:spcPct val="90000"/>
              </a:lnSpc>
              <a:spcBef>
                <a:spcPts val="1000"/>
              </a:spcBef>
              <a:spcAft>
                <a:spcPts val="0"/>
              </a:spcAft>
              <a:buSzPts val="3840"/>
              <a:buNone/>
              <a:defRPr b="0" sz="2400">
                <a:solidFill>
                  <a:schemeClr val="accent1"/>
                </a:solidFill>
              </a:defRPr>
            </a:lvl1pPr>
            <a:lvl2pPr indent="-228600" lvl="1" marL="914400" algn="l">
              <a:lnSpc>
                <a:spcPct val="120000"/>
              </a:lnSpc>
              <a:spcBef>
                <a:spcPts val="500"/>
              </a:spcBef>
              <a:spcAft>
                <a:spcPts val="0"/>
              </a:spcAft>
              <a:buSzPts val="3200"/>
              <a:buNone/>
              <a:defRPr b="1" sz="2000"/>
            </a:lvl2pPr>
            <a:lvl3pPr indent="-228600" lvl="2" marL="1371600" algn="l">
              <a:lnSpc>
                <a:spcPct val="120000"/>
              </a:lnSpc>
              <a:spcBef>
                <a:spcPts val="500"/>
              </a:spcBef>
              <a:spcAft>
                <a:spcPts val="0"/>
              </a:spcAft>
              <a:buSzPts val="2880"/>
              <a:buNone/>
              <a:defRPr b="1" sz="1800"/>
            </a:lvl3pPr>
            <a:lvl4pPr indent="-228600" lvl="3" marL="1828800" algn="l">
              <a:lnSpc>
                <a:spcPct val="120000"/>
              </a:lnSpc>
              <a:spcBef>
                <a:spcPts val="500"/>
              </a:spcBef>
              <a:spcAft>
                <a:spcPts val="0"/>
              </a:spcAft>
              <a:buSzPts val="2560"/>
              <a:buNone/>
              <a:defRPr b="1" sz="1600"/>
            </a:lvl4pPr>
            <a:lvl5pPr indent="-228600" lvl="4" marL="2286000" algn="l">
              <a:lnSpc>
                <a:spcPct val="120000"/>
              </a:lnSpc>
              <a:spcBef>
                <a:spcPts val="500"/>
              </a:spcBef>
              <a:spcAft>
                <a:spcPts val="0"/>
              </a:spcAft>
              <a:buSzPts val="2560"/>
              <a:buNone/>
              <a:defRPr b="1" sz="1600"/>
            </a:lvl5pPr>
            <a:lvl6pPr indent="-228600" lvl="5" marL="2743200" algn="l">
              <a:lnSpc>
                <a:spcPct val="120000"/>
              </a:lnSpc>
              <a:spcBef>
                <a:spcPts val="500"/>
              </a:spcBef>
              <a:spcAft>
                <a:spcPts val="0"/>
              </a:spcAft>
              <a:buSzPts val="2560"/>
              <a:buNone/>
              <a:defRPr b="1" sz="1600"/>
            </a:lvl6pPr>
            <a:lvl7pPr indent="-228600" lvl="6" marL="3200400" algn="l">
              <a:lnSpc>
                <a:spcPct val="120000"/>
              </a:lnSpc>
              <a:spcBef>
                <a:spcPts val="500"/>
              </a:spcBef>
              <a:spcAft>
                <a:spcPts val="0"/>
              </a:spcAft>
              <a:buSzPts val="2560"/>
              <a:buNone/>
              <a:defRPr b="1" sz="1600"/>
            </a:lvl7pPr>
            <a:lvl8pPr indent="-228600" lvl="7" marL="3657600" algn="l">
              <a:lnSpc>
                <a:spcPct val="120000"/>
              </a:lnSpc>
              <a:spcBef>
                <a:spcPts val="500"/>
              </a:spcBef>
              <a:spcAft>
                <a:spcPts val="0"/>
              </a:spcAft>
              <a:buSzPts val="2560"/>
              <a:buNone/>
              <a:defRPr b="1" sz="1600"/>
            </a:lvl8pPr>
            <a:lvl9pPr indent="-228600" lvl="8" marL="4114800" algn="l">
              <a:lnSpc>
                <a:spcPct val="120000"/>
              </a:lnSpc>
              <a:spcBef>
                <a:spcPts val="500"/>
              </a:spcBef>
              <a:spcAft>
                <a:spcPts val="0"/>
              </a:spcAft>
              <a:buSzPts val="2560"/>
              <a:buNone/>
              <a:defRPr b="1" sz="1600"/>
            </a:lvl9pPr>
          </a:lstStyle>
          <a:p/>
        </p:txBody>
      </p:sp>
      <p:sp>
        <p:nvSpPr>
          <p:cNvPr id="122" name="Google Shape;122;p31"/>
          <p:cNvSpPr txBox="1"/>
          <p:nvPr>
            <p:ph idx="4" type="body"/>
          </p:nvPr>
        </p:nvSpPr>
        <p:spPr>
          <a:xfrm>
            <a:off x="3175966" y="2639658"/>
            <a:ext cx="2482596" cy="2734928"/>
          </a:xfrm>
          <a:prstGeom prst="rect">
            <a:avLst/>
          </a:prstGeom>
          <a:noFill/>
          <a:ln>
            <a:noFill/>
          </a:ln>
        </p:spPr>
        <p:txBody>
          <a:bodyPr anchorCtr="0" anchor="t" bIns="45700" lIns="91425" spcFirstLastPara="1" rIns="91425" wrap="square" tIns="45700">
            <a:normAutofit/>
          </a:bodyPr>
          <a:lstStyle>
            <a:lvl1pPr indent="-228600" lvl="0" marL="457200" algn="ctr">
              <a:lnSpc>
                <a:spcPct val="120000"/>
              </a:lnSpc>
              <a:spcBef>
                <a:spcPts val="1000"/>
              </a:spcBef>
              <a:spcAft>
                <a:spcPts val="0"/>
              </a:spcAft>
              <a:buSzPts val="2240"/>
              <a:buNone/>
              <a:defRPr sz="1400"/>
            </a:lvl1pPr>
            <a:lvl2pPr indent="-228600" lvl="1" marL="914400" algn="l">
              <a:lnSpc>
                <a:spcPct val="120000"/>
              </a:lnSpc>
              <a:spcBef>
                <a:spcPts val="500"/>
              </a:spcBef>
              <a:spcAft>
                <a:spcPts val="0"/>
              </a:spcAft>
              <a:buSzPts val="1920"/>
              <a:buNone/>
              <a:defRPr sz="1200"/>
            </a:lvl2pPr>
            <a:lvl3pPr indent="-228600" lvl="2" marL="1371600" algn="l">
              <a:lnSpc>
                <a:spcPct val="120000"/>
              </a:lnSpc>
              <a:spcBef>
                <a:spcPts val="500"/>
              </a:spcBef>
              <a:spcAft>
                <a:spcPts val="0"/>
              </a:spcAft>
              <a:buSzPts val="1600"/>
              <a:buNone/>
              <a:defRPr sz="1000"/>
            </a:lvl3pPr>
            <a:lvl4pPr indent="-228600" lvl="3" marL="1828800" algn="l">
              <a:lnSpc>
                <a:spcPct val="120000"/>
              </a:lnSpc>
              <a:spcBef>
                <a:spcPts val="500"/>
              </a:spcBef>
              <a:spcAft>
                <a:spcPts val="0"/>
              </a:spcAft>
              <a:buSzPts val="1440"/>
              <a:buNone/>
              <a:defRPr sz="900"/>
            </a:lvl4pPr>
            <a:lvl5pPr indent="-228600" lvl="4" marL="2286000" algn="l">
              <a:lnSpc>
                <a:spcPct val="120000"/>
              </a:lnSpc>
              <a:spcBef>
                <a:spcPts val="500"/>
              </a:spcBef>
              <a:spcAft>
                <a:spcPts val="0"/>
              </a:spcAft>
              <a:buSzPts val="1440"/>
              <a:buNone/>
              <a:defRPr sz="900"/>
            </a:lvl5pPr>
            <a:lvl6pPr indent="-228600" lvl="5" marL="2743200" algn="l">
              <a:lnSpc>
                <a:spcPct val="120000"/>
              </a:lnSpc>
              <a:spcBef>
                <a:spcPts val="500"/>
              </a:spcBef>
              <a:spcAft>
                <a:spcPts val="0"/>
              </a:spcAft>
              <a:buSzPts val="1440"/>
              <a:buNone/>
              <a:defRPr sz="900"/>
            </a:lvl6pPr>
            <a:lvl7pPr indent="-228600" lvl="6" marL="3200400" algn="l">
              <a:lnSpc>
                <a:spcPct val="120000"/>
              </a:lnSpc>
              <a:spcBef>
                <a:spcPts val="500"/>
              </a:spcBef>
              <a:spcAft>
                <a:spcPts val="0"/>
              </a:spcAft>
              <a:buSzPts val="1440"/>
              <a:buNone/>
              <a:defRPr sz="900"/>
            </a:lvl7pPr>
            <a:lvl8pPr indent="-228600" lvl="7" marL="3657600" algn="l">
              <a:lnSpc>
                <a:spcPct val="120000"/>
              </a:lnSpc>
              <a:spcBef>
                <a:spcPts val="500"/>
              </a:spcBef>
              <a:spcAft>
                <a:spcPts val="0"/>
              </a:spcAft>
              <a:buSzPts val="1440"/>
              <a:buNone/>
              <a:defRPr sz="900"/>
            </a:lvl8pPr>
            <a:lvl9pPr indent="-228600" lvl="8" marL="4114800" algn="l">
              <a:lnSpc>
                <a:spcPct val="120000"/>
              </a:lnSpc>
              <a:spcBef>
                <a:spcPts val="500"/>
              </a:spcBef>
              <a:spcAft>
                <a:spcPts val="0"/>
              </a:spcAft>
              <a:buSzPts val="1440"/>
              <a:buNone/>
              <a:defRPr sz="900"/>
            </a:lvl9pPr>
          </a:lstStyle>
          <a:p/>
        </p:txBody>
      </p:sp>
      <p:sp>
        <p:nvSpPr>
          <p:cNvPr id="123" name="Google Shape;123;p31"/>
          <p:cNvSpPr txBox="1"/>
          <p:nvPr>
            <p:ph idx="5" type="body"/>
          </p:nvPr>
        </p:nvSpPr>
        <p:spPr>
          <a:xfrm>
            <a:off x="5827785" y="2063395"/>
            <a:ext cx="2482596" cy="576262"/>
          </a:xfrm>
          <a:prstGeom prst="rect">
            <a:avLst/>
          </a:prstGeom>
          <a:noFill/>
          <a:ln>
            <a:noFill/>
          </a:ln>
        </p:spPr>
        <p:txBody>
          <a:bodyPr anchorCtr="0" anchor="b" bIns="45700" lIns="91425" spcFirstLastPara="1" rIns="91425" wrap="square" tIns="45700">
            <a:noAutofit/>
          </a:bodyPr>
          <a:lstStyle>
            <a:lvl1pPr indent="-228600" lvl="0" marL="457200" algn="ctr">
              <a:lnSpc>
                <a:spcPct val="90000"/>
              </a:lnSpc>
              <a:spcBef>
                <a:spcPts val="1000"/>
              </a:spcBef>
              <a:spcAft>
                <a:spcPts val="0"/>
              </a:spcAft>
              <a:buSzPts val="3840"/>
              <a:buNone/>
              <a:defRPr b="0" sz="2400">
                <a:solidFill>
                  <a:schemeClr val="accent1"/>
                </a:solidFill>
              </a:defRPr>
            </a:lvl1pPr>
            <a:lvl2pPr indent="-228600" lvl="1" marL="914400" algn="l">
              <a:lnSpc>
                <a:spcPct val="120000"/>
              </a:lnSpc>
              <a:spcBef>
                <a:spcPts val="500"/>
              </a:spcBef>
              <a:spcAft>
                <a:spcPts val="0"/>
              </a:spcAft>
              <a:buSzPts val="3200"/>
              <a:buNone/>
              <a:defRPr b="1" sz="2000"/>
            </a:lvl2pPr>
            <a:lvl3pPr indent="-228600" lvl="2" marL="1371600" algn="l">
              <a:lnSpc>
                <a:spcPct val="120000"/>
              </a:lnSpc>
              <a:spcBef>
                <a:spcPts val="500"/>
              </a:spcBef>
              <a:spcAft>
                <a:spcPts val="0"/>
              </a:spcAft>
              <a:buSzPts val="2880"/>
              <a:buNone/>
              <a:defRPr b="1" sz="1800"/>
            </a:lvl3pPr>
            <a:lvl4pPr indent="-228600" lvl="3" marL="1828800" algn="l">
              <a:lnSpc>
                <a:spcPct val="120000"/>
              </a:lnSpc>
              <a:spcBef>
                <a:spcPts val="500"/>
              </a:spcBef>
              <a:spcAft>
                <a:spcPts val="0"/>
              </a:spcAft>
              <a:buSzPts val="2560"/>
              <a:buNone/>
              <a:defRPr b="1" sz="1600"/>
            </a:lvl4pPr>
            <a:lvl5pPr indent="-228600" lvl="4" marL="2286000" algn="l">
              <a:lnSpc>
                <a:spcPct val="120000"/>
              </a:lnSpc>
              <a:spcBef>
                <a:spcPts val="500"/>
              </a:spcBef>
              <a:spcAft>
                <a:spcPts val="0"/>
              </a:spcAft>
              <a:buSzPts val="2560"/>
              <a:buNone/>
              <a:defRPr b="1" sz="1600"/>
            </a:lvl5pPr>
            <a:lvl6pPr indent="-228600" lvl="5" marL="2743200" algn="l">
              <a:lnSpc>
                <a:spcPct val="120000"/>
              </a:lnSpc>
              <a:spcBef>
                <a:spcPts val="500"/>
              </a:spcBef>
              <a:spcAft>
                <a:spcPts val="0"/>
              </a:spcAft>
              <a:buSzPts val="2560"/>
              <a:buNone/>
              <a:defRPr b="1" sz="1600"/>
            </a:lvl6pPr>
            <a:lvl7pPr indent="-228600" lvl="6" marL="3200400" algn="l">
              <a:lnSpc>
                <a:spcPct val="120000"/>
              </a:lnSpc>
              <a:spcBef>
                <a:spcPts val="500"/>
              </a:spcBef>
              <a:spcAft>
                <a:spcPts val="0"/>
              </a:spcAft>
              <a:buSzPts val="2560"/>
              <a:buNone/>
              <a:defRPr b="1" sz="1600"/>
            </a:lvl7pPr>
            <a:lvl8pPr indent="-228600" lvl="7" marL="3657600" algn="l">
              <a:lnSpc>
                <a:spcPct val="120000"/>
              </a:lnSpc>
              <a:spcBef>
                <a:spcPts val="500"/>
              </a:spcBef>
              <a:spcAft>
                <a:spcPts val="0"/>
              </a:spcAft>
              <a:buSzPts val="2560"/>
              <a:buNone/>
              <a:defRPr b="1" sz="1600"/>
            </a:lvl8pPr>
            <a:lvl9pPr indent="-228600" lvl="8" marL="4114800" algn="l">
              <a:lnSpc>
                <a:spcPct val="120000"/>
              </a:lnSpc>
              <a:spcBef>
                <a:spcPts val="500"/>
              </a:spcBef>
              <a:spcAft>
                <a:spcPts val="0"/>
              </a:spcAft>
              <a:buSzPts val="2560"/>
              <a:buNone/>
              <a:defRPr b="1" sz="1600"/>
            </a:lvl9pPr>
          </a:lstStyle>
          <a:p/>
        </p:txBody>
      </p:sp>
      <p:sp>
        <p:nvSpPr>
          <p:cNvPr id="124" name="Google Shape;124;p31"/>
          <p:cNvSpPr txBox="1"/>
          <p:nvPr>
            <p:ph idx="6" type="body"/>
          </p:nvPr>
        </p:nvSpPr>
        <p:spPr>
          <a:xfrm>
            <a:off x="5827785" y="2639658"/>
            <a:ext cx="2482596" cy="2734928"/>
          </a:xfrm>
          <a:prstGeom prst="rect">
            <a:avLst/>
          </a:prstGeom>
          <a:noFill/>
          <a:ln>
            <a:noFill/>
          </a:ln>
        </p:spPr>
        <p:txBody>
          <a:bodyPr anchorCtr="0" anchor="t" bIns="45700" lIns="91425" spcFirstLastPara="1" rIns="91425" wrap="square" tIns="45700">
            <a:normAutofit/>
          </a:bodyPr>
          <a:lstStyle>
            <a:lvl1pPr indent="-228600" lvl="0" marL="457200" algn="ctr">
              <a:lnSpc>
                <a:spcPct val="120000"/>
              </a:lnSpc>
              <a:spcBef>
                <a:spcPts val="1000"/>
              </a:spcBef>
              <a:spcAft>
                <a:spcPts val="0"/>
              </a:spcAft>
              <a:buSzPts val="2240"/>
              <a:buNone/>
              <a:defRPr sz="1400"/>
            </a:lvl1pPr>
            <a:lvl2pPr indent="-228600" lvl="1" marL="914400" algn="l">
              <a:lnSpc>
                <a:spcPct val="120000"/>
              </a:lnSpc>
              <a:spcBef>
                <a:spcPts val="500"/>
              </a:spcBef>
              <a:spcAft>
                <a:spcPts val="0"/>
              </a:spcAft>
              <a:buSzPts val="1920"/>
              <a:buNone/>
              <a:defRPr sz="1200"/>
            </a:lvl2pPr>
            <a:lvl3pPr indent="-228600" lvl="2" marL="1371600" algn="l">
              <a:lnSpc>
                <a:spcPct val="120000"/>
              </a:lnSpc>
              <a:spcBef>
                <a:spcPts val="500"/>
              </a:spcBef>
              <a:spcAft>
                <a:spcPts val="0"/>
              </a:spcAft>
              <a:buSzPts val="1600"/>
              <a:buNone/>
              <a:defRPr sz="1000"/>
            </a:lvl3pPr>
            <a:lvl4pPr indent="-228600" lvl="3" marL="1828800" algn="l">
              <a:lnSpc>
                <a:spcPct val="120000"/>
              </a:lnSpc>
              <a:spcBef>
                <a:spcPts val="500"/>
              </a:spcBef>
              <a:spcAft>
                <a:spcPts val="0"/>
              </a:spcAft>
              <a:buSzPts val="1440"/>
              <a:buNone/>
              <a:defRPr sz="900"/>
            </a:lvl4pPr>
            <a:lvl5pPr indent="-228600" lvl="4" marL="2286000" algn="l">
              <a:lnSpc>
                <a:spcPct val="120000"/>
              </a:lnSpc>
              <a:spcBef>
                <a:spcPts val="500"/>
              </a:spcBef>
              <a:spcAft>
                <a:spcPts val="0"/>
              </a:spcAft>
              <a:buSzPts val="1440"/>
              <a:buNone/>
              <a:defRPr sz="900"/>
            </a:lvl5pPr>
            <a:lvl6pPr indent="-228600" lvl="5" marL="2743200" algn="l">
              <a:lnSpc>
                <a:spcPct val="120000"/>
              </a:lnSpc>
              <a:spcBef>
                <a:spcPts val="500"/>
              </a:spcBef>
              <a:spcAft>
                <a:spcPts val="0"/>
              </a:spcAft>
              <a:buSzPts val="1440"/>
              <a:buNone/>
              <a:defRPr sz="900"/>
            </a:lvl6pPr>
            <a:lvl7pPr indent="-228600" lvl="6" marL="3200400" algn="l">
              <a:lnSpc>
                <a:spcPct val="120000"/>
              </a:lnSpc>
              <a:spcBef>
                <a:spcPts val="500"/>
              </a:spcBef>
              <a:spcAft>
                <a:spcPts val="0"/>
              </a:spcAft>
              <a:buSzPts val="1440"/>
              <a:buNone/>
              <a:defRPr sz="900"/>
            </a:lvl7pPr>
            <a:lvl8pPr indent="-228600" lvl="7" marL="3657600" algn="l">
              <a:lnSpc>
                <a:spcPct val="120000"/>
              </a:lnSpc>
              <a:spcBef>
                <a:spcPts val="500"/>
              </a:spcBef>
              <a:spcAft>
                <a:spcPts val="0"/>
              </a:spcAft>
              <a:buSzPts val="1440"/>
              <a:buNone/>
              <a:defRPr sz="900"/>
            </a:lvl8pPr>
            <a:lvl9pPr indent="-228600" lvl="8" marL="4114800" algn="l">
              <a:lnSpc>
                <a:spcPct val="120000"/>
              </a:lnSpc>
              <a:spcBef>
                <a:spcPts val="500"/>
              </a:spcBef>
              <a:spcAft>
                <a:spcPts val="0"/>
              </a:spcAft>
              <a:buSzPts val="1440"/>
              <a:buNone/>
              <a:defRPr sz="900"/>
            </a:lvl9pPr>
          </a:lstStyle>
          <a:p/>
        </p:txBody>
      </p:sp>
      <p:sp>
        <p:nvSpPr>
          <p:cNvPr id="125" name="Google Shape;125;p31"/>
          <p:cNvSpPr txBox="1"/>
          <p:nvPr>
            <p:ph idx="10" type="dt"/>
          </p:nvPr>
        </p:nvSpPr>
        <p:spPr>
          <a:xfrm>
            <a:off x="5473562" y="5757334"/>
            <a:ext cx="2838450" cy="49847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6" name="Google Shape;126;p31"/>
          <p:cNvSpPr txBox="1"/>
          <p:nvPr>
            <p:ph idx="11" type="ftr"/>
          </p:nvPr>
        </p:nvSpPr>
        <p:spPr>
          <a:xfrm>
            <a:off x="514351" y="5757334"/>
            <a:ext cx="4124789" cy="49847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7" name="Google Shape;127;p31"/>
          <p:cNvSpPr txBox="1"/>
          <p:nvPr>
            <p:ph idx="12" type="sldNum"/>
          </p:nvPr>
        </p:nvSpPr>
        <p:spPr>
          <a:xfrm>
            <a:off x="4715341" y="5757334"/>
            <a:ext cx="680390" cy="498470"/>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 Picture Column">
  <p:cSld name="3 Picture Column">
    <p:spTree>
      <p:nvGrpSpPr>
        <p:cNvPr id="128" name="Shape 128"/>
        <p:cNvGrpSpPr/>
        <p:nvPr/>
      </p:nvGrpSpPr>
      <p:grpSpPr>
        <a:xfrm>
          <a:off x="0" y="0"/>
          <a:ext cx="0" cy="0"/>
          <a:chOff x="0" y="0"/>
          <a:chExt cx="0" cy="0"/>
        </a:xfrm>
      </p:grpSpPr>
      <p:sp>
        <p:nvSpPr>
          <p:cNvPr id="129" name="Google Shape;129;p32"/>
          <p:cNvSpPr txBox="1"/>
          <p:nvPr>
            <p:ph type="title"/>
          </p:nvPr>
        </p:nvSpPr>
        <p:spPr>
          <a:xfrm>
            <a:off x="514351" y="685801"/>
            <a:ext cx="7797662" cy="1151965"/>
          </a:xfrm>
          <a:prstGeom prst="rect">
            <a:avLst/>
          </a:prstGeom>
          <a:noFill/>
          <a:ln>
            <a:noFill/>
          </a:ln>
        </p:spPr>
        <p:txBody>
          <a:bodyPr anchorCtr="0" anchor="ctr" bIns="45700" lIns="91425" spcFirstLastPara="1" rIns="91425" wrap="square" tIns="45700">
            <a:noAutofit/>
          </a:bodyPr>
          <a:lstStyle>
            <a:lvl1pPr lvl="0" algn="ctr">
              <a:lnSpc>
                <a:spcPct val="90000"/>
              </a:lnSpc>
              <a:spcBef>
                <a:spcPts val="0"/>
              </a:spcBef>
              <a:spcAft>
                <a:spcPts val="0"/>
              </a:spcAft>
              <a:buClr>
                <a:schemeClr val="accent1"/>
              </a:buClr>
              <a:buSzPts val="4400"/>
              <a:buFont typeface="Impact"/>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0" name="Google Shape;130;p32"/>
          <p:cNvSpPr txBox="1"/>
          <p:nvPr>
            <p:ph idx="1" type="body"/>
          </p:nvPr>
        </p:nvSpPr>
        <p:spPr>
          <a:xfrm>
            <a:off x="518880" y="3813025"/>
            <a:ext cx="2482596" cy="576262"/>
          </a:xfrm>
          <a:prstGeom prst="rect">
            <a:avLst/>
          </a:prstGeom>
          <a:noFill/>
          <a:ln>
            <a:noFill/>
          </a:ln>
        </p:spPr>
        <p:txBody>
          <a:bodyPr anchorCtr="0" anchor="b" bIns="45700" lIns="91425" spcFirstLastPara="1" rIns="91425" wrap="square" tIns="45700">
            <a:noAutofit/>
          </a:bodyPr>
          <a:lstStyle>
            <a:lvl1pPr indent="-228600" lvl="0" marL="457200" algn="ctr">
              <a:lnSpc>
                <a:spcPct val="90000"/>
              </a:lnSpc>
              <a:spcBef>
                <a:spcPts val="1000"/>
              </a:spcBef>
              <a:spcAft>
                <a:spcPts val="0"/>
              </a:spcAft>
              <a:buSzPts val="3520"/>
              <a:buNone/>
              <a:defRPr b="0" sz="2200">
                <a:solidFill>
                  <a:schemeClr val="accent1"/>
                </a:solidFill>
              </a:defRPr>
            </a:lvl1pPr>
            <a:lvl2pPr indent="-228600" lvl="1" marL="914400" algn="l">
              <a:lnSpc>
                <a:spcPct val="120000"/>
              </a:lnSpc>
              <a:spcBef>
                <a:spcPts val="500"/>
              </a:spcBef>
              <a:spcAft>
                <a:spcPts val="0"/>
              </a:spcAft>
              <a:buSzPts val="3200"/>
              <a:buNone/>
              <a:defRPr b="1" sz="2000"/>
            </a:lvl2pPr>
            <a:lvl3pPr indent="-228600" lvl="2" marL="1371600" algn="l">
              <a:lnSpc>
                <a:spcPct val="120000"/>
              </a:lnSpc>
              <a:spcBef>
                <a:spcPts val="500"/>
              </a:spcBef>
              <a:spcAft>
                <a:spcPts val="0"/>
              </a:spcAft>
              <a:buSzPts val="2880"/>
              <a:buNone/>
              <a:defRPr b="1" sz="1800"/>
            </a:lvl3pPr>
            <a:lvl4pPr indent="-228600" lvl="3" marL="1828800" algn="l">
              <a:lnSpc>
                <a:spcPct val="120000"/>
              </a:lnSpc>
              <a:spcBef>
                <a:spcPts val="500"/>
              </a:spcBef>
              <a:spcAft>
                <a:spcPts val="0"/>
              </a:spcAft>
              <a:buSzPts val="2560"/>
              <a:buNone/>
              <a:defRPr b="1" sz="1600"/>
            </a:lvl4pPr>
            <a:lvl5pPr indent="-228600" lvl="4" marL="2286000" algn="l">
              <a:lnSpc>
                <a:spcPct val="120000"/>
              </a:lnSpc>
              <a:spcBef>
                <a:spcPts val="500"/>
              </a:spcBef>
              <a:spcAft>
                <a:spcPts val="0"/>
              </a:spcAft>
              <a:buSzPts val="2560"/>
              <a:buNone/>
              <a:defRPr b="1" sz="1600"/>
            </a:lvl5pPr>
            <a:lvl6pPr indent="-228600" lvl="5" marL="2743200" algn="l">
              <a:lnSpc>
                <a:spcPct val="120000"/>
              </a:lnSpc>
              <a:spcBef>
                <a:spcPts val="500"/>
              </a:spcBef>
              <a:spcAft>
                <a:spcPts val="0"/>
              </a:spcAft>
              <a:buSzPts val="2560"/>
              <a:buNone/>
              <a:defRPr b="1" sz="1600"/>
            </a:lvl6pPr>
            <a:lvl7pPr indent="-228600" lvl="6" marL="3200400" algn="l">
              <a:lnSpc>
                <a:spcPct val="120000"/>
              </a:lnSpc>
              <a:spcBef>
                <a:spcPts val="500"/>
              </a:spcBef>
              <a:spcAft>
                <a:spcPts val="0"/>
              </a:spcAft>
              <a:buSzPts val="2560"/>
              <a:buNone/>
              <a:defRPr b="1" sz="1600"/>
            </a:lvl7pPr>
            <a:lvl8pPr indent="-228600" lvl="7" marL="3657600" algn="l">
              <a:lnSpc>
                <a:spcPct val="120000"/>
              </a:lnSpc>
              <a:spcBef>
                <a:spcPts val="500"/>
              </a:spcBef>
              <a:spcAft>
                <a:spcPts val="0"/>
              </a:spcAft>
              <a:buSzPts val="2560"/>
              <a:buNone/>
              <a:defRPr b="1" sz="1600"/>
            </a:lvl8pPr>
            <a:lvl9pPr indent="-228600" lvl="8" marL="4114800" algn="l">
              <a:lnSpc>
                <a:spcPct val="120000"/>
              </a:lnSpc>
              <a:spcBef>
                <a:spcPts val="500"/>
              </a:spcBef>
              <a:spcAft>
                <a:spcPts val="0"/>
              </a:spcAft>
              <a:buSzPts val="2560"/>
              <a:buNone/>
              <a:defRPr b="1" sz="1600"/>
            </a:lvl9pPr>
          </a:lstStyle>
          <a:p/>
        </p:txBody>
      </p:sp>
      <p:sp>
        <p:nvSpPr>
          <p:cNvPr id="131" name="Google Shape;131;p32"/>
          <p:cNvSpPr/>
          <p:nvPr>
            <p:ph idx="2" type="pic"/>
          </p:nvPr>
        </p:nvSpPr>
        <p:spPr>
          <a:xfrm>
            <a:off x="514335" y="2063396"/>
            <a:ext cx="2482596" cy="1536725"/>
          </a:xfrm>
          <a:prstGeom prst="roundRect">
            <a:avLst>
              <a:gd fmla="val 0" name="adj"/>
            </a:avLst>
          </a:prstGeom>
          <a:noFill/>
          <a:ln cap="flat" cmpd="thinThick" w="57150">
            <a:solidFill>
              <a:srgbClr val="7F7F7F"/>
            </a:solidFill>
            <a:prstDash val="solid"/>
            <a:miter lim="800000"/>
            <a:headEnd len="sm" w="sm" type="none"/>
            <a:tailEnd len="sm" w="sm" type="none"/>
          </a:ln>
        </p:spPr>
        <p:txBody>
          <a:bodyPr anchorCtr="0" anchor="t" bIns="45700" lIns="91425" spcFirstLastPara="1" rIns="91425" wrap="square" tIns="45700">
            <a:normAutofit/>
          </a:bodyPr>
          <a:lstStyle>
            <a:lvl1pPr lvl="0" marR="0" rtl="0" algn="ctr">
              <a:lnSpc>
                <a:spcPct val="120000"/>
              </a:lnSpc>
              <a:spcBef>
                <a:spcPts val="1000"/>
              </a:spcBef>
              <a:spcAft>
                <a:spcPts val="0"/>
              </a:spcAft>
              <a:buClr>
                <a:schemeClr val="accent1"/>
              </a:buClr>
              <a:buSzPts val="2560"/>
              <a:buFont typeface="Arial"/>
              <a:buNone/>
              <a:defRPr b="0" i="0" sz="1600" u="none" cap="none" strike="noStrike">
                <a:solidFill>
                  <a:schemeClr val="dk1"/>
                </a:solidFill>
                <a:latin typeface="Impact"/>
                <a:ea typeface="Impact"/>
                <a:cs typeface="Impact"/>
                <a:sym typeface="Impact"/>
              </a:defRPr>
            </a:lvl1pPr>
            <a:lvl2pPr lvl="1" marR="0" rtl="0" algn="l">
              <a:lnSpc>
                <a:spcPct val="120000"/>
              </a:lnSpc>
              <a:spcBef>
                <a:spcPts val="500"/>
              </a:spcBef>
              <a:spcAft>
                <a:spcPts val="0"/>
              </a:spcAft>
              <a:buClr>
                <a:schemeClr val="accent1"/>
              </a:buClr>
              <a:buSzPts val="2560"/>
              <a:buFont typeface="Arial"/>
              <a:buNone/>
              <a:defRPr b="0" i="0" sz="1600" u="none" cap="none" strike="noStrike">
                <a:solidFill>
                  <a:schemeClr val="dk1"/>
                </a:solidFill>
                <a:latin typeface="Impact"/>
                <a:ea typeface="Impact"/>
                <a:cs typeface="Impact"/>
                <a:sym typeface="Impact"/>
              </a:defRPr>
            </a:lvl2pPr>
            <a:lvl3pPr lvl="2" marR="0" rtl="0" algn="l">
              <a:lnSpc>
                <a:spcPct val="120000"/>
              </a:lnSpc>
              <a:spcBef>
                <a:spcPts val="500"/>
              </a:spcBef>
              <a:spcAft>
                <a:spcPts val="0"/>
              </a:spcAft>
              <a:buClr>
                <a:schemeClr val="accent1"/>
              </a:buClr>
              <a:buSzPts val="2560"/>
              <a:buFont typeface="Arial"/>
              <a:buNone/>
              <a:defRPr b="0" i="0" sz="1600" u="none" cap="none" strike="noStrike">
                <a:solidFill>
                  <a:schemeClr val="dk1"/>
                </a:solidFill>
                <a:latin typeface="Impact"/>
                <a:ea typeface="Impact"/>
                <a:cs typeface="Impact"/>
                <a:sym typeface="Impact"/>
              </a:defRPr>
            </a:lvl3pPr>
            <a:lvl4pPr lvl="3" marR="0" rtl="0" algn="l">
              <a:lnSpc>
                <a:spcPct val="120000"/>
              </a:lnSpc>
              <a:spcBef>
                <a:spcPts val="500"/>
              </a:spcBef>
              <a:spcAft>
                <a:spcPts val="0"/>
              </a:spcAft>
              <a:buClr>
                <a:schemeClr val="accent1"/>
              </a:buClr>
              <a:buSzPts val="2560"/>
              <a:buFont typeface="Arial"/>
              <a:buNone/>
              <a:defRPr b="0" i="0" sz="1600" u="none" cap="none" strike="noStrike">
                <a:solidFill>
                  <a:schemeClr val="dk1"/>
                </a:solidFill>
                <a:latin typeface="Impact"/>
                <a:ea typeface="Impact"/>
                <a:cs typeface="Impact"/>
                <a:sym typeface="Impact"/>
              </a:defRPr>
            </a:lvl4pPr>
            <a:lvl5pPr lvl="4" marR="0" rtl="0" algn="l">
              <a:lnSpc>
                <a:spcPct val="120000"/>
              </a:lnSpc>
              <a:spcBef>
                <a:spcPts val="500"/>
              </a:spcBef>
              <a:spcAft>
                <a:spcPts val="0"/>
              </a:spcAft>
              <a:buClr>
                <a:schemeClr val="accent1"/>
              </a:buClr>
              <a:buSzPts val="2560"/>
              <a:buFont typeface="Arial"/>
              <a:buNone/>
              <a:defRPr b="0" i="0" sz="1600" u="none" cap="none" strike="noStrike">
                <a:solidFill>
                  <a:schemeClr val="dk1"/>
                </a:solidFill>
                <a:latin typeface="Impact"/>
                <a:ea typeface="Impact"/>
                <a:cs typeface="Impact"/>
                <a:sym typeface="Impact"/>
              </a:defRPr>
            </a:lvl5pPr>
            <a:lvl6pPr lvl="5" marR="0" rtl="0" algn="l">
              <a:lnSpc>
                <a:spcPct val="120000"/>
              </a:lnSpc>
              <a:spcBef>
                <a:spcPts val="500"/>
              </a:spcBef>
              <a:spcAft>
                <a:spcPts val="0"/>
              </a:spcAft>
              <a:buClr>
                <a:schemeClr val="accent1"/>
              </a:buClr>
              <a:buSzPts val="2560"/>
              <a:buFont typeface="Arial"/>
              <a:buNone/>
              <a:defRPr b="0" i="0" sz="1600" u="none" cap="none" strike="noStrike">
                <a:solidFill>
                  <a:schemeClr val="dk1"/>
                </a:solidFill>
                <a:latin typeface="Impact"/>
                <a:ea typeface="Impact"/>
                <a:cs typeface="Impact"/>
                <a:sym typeface="Impact"/>
              </a:defRPr>
            </a:lvl6pPr>
            <a:lvl7pPr lvl="6" marR="0" rtl="0" algn="l">
              <a:lnSpc>
                <a:spcPct val="120000"/>
              </a:lnSpc>
              <a:spcBef>
                <a:spcPts val="500"/>
              </a:spcBef>
              <a:spcAft>
                <a:spcPts val="0"/>
              </a:spcAft>
              <a:buClr>
                <a:schemeClr val="accent1"/>
              </a:buClr>
              <a:buSzPts val="2560"/>
              <a:buFont typeface="Arial"/>
              <a:buNone/>
              <a:defRPr b="0" i="0" sz="1600" u="none" cap="none" strike="noStrike">
                <a:solidFill>
                  <a:schemeClr val="dk1"/>
                </a:solidFill>
                <a:latin typeface="Impact"/>
                <a:ea typeface="Impact"/>
                <a:cs typeface="Impact"/>
                <a:sym typeface="Impact"/>
              </a:defRPr>
            </a:lvl7pPr>
            <a:lvl8pPr lvl="7" marR="0" rtl="0" algn="l">
              <a:lnSpc>
                <a:spcPct val="120000"/>
              </a:lnSpc>
              <a:spcBef>
                <a:spcPts val="500"/>
              </a:spcBef>
              <a:spcAft>
                <a:spcPts val="0"/>
              </a:spcAft>
              <a:buClr>
                <a:schemeClr val="accent1"/>
              </a:buClr>
              <a:buSzPts val="2560"/>
              <a:buFont typeface="Arial"/>
              <a:buNone/>
              <a:defRPr b="0" i="0" sz="1600" u="none" cap="none" strike="noStrike">
                <a:solidFill>
                  <a:schemeClr val="dk1"/>
                </a:solidFill>
                <a:latin typeface="Impact"/>
                <a:ea typeface="Impact"/>
                <a:cs typeface="Impact"/>
                <a:sym typeface="Impact"/>
              </a:defRPr>
            </a:lvl8pPr>
            <a:lvl9pPr lvl="8" marR="0" rtl="0" algn="l">
              <a:lnSpc>
                <a:spcPct val="120000"/>
              </a:lnSpc>
              <a:spcBef>
                <a:spcPts val="500"/>
              </a:spcBef>
              <a:spcAft>
                <a:spcPts val="0"/>
              </a:spcAft>
              <a:buClr>
                <a:schemeClr val="accent1"/>
              </a:buClr>
              <a:buSzPts val="2560"/>
              <a:buFont typeface="Arial"/>
              <a:buNone/>
              <a:defRPr b="0" i="0" sz="1600" u="none" cap="none" strike="noStrike">
                <a:solidFill>
                  <a:schemeClr val="dk1"/>
                </a:solidFill>
                <a:latin typeface="Impact"/>
                <a:ea typeface="Impact"/>
                <a:cs typeface="Impact"/>
                <a:sym typeface="Impact"/>
              </a:defRPr>
            </a:lvl9pPr>
          </a:lstStyle>
          <a:p/>
        </p:txBody>
      </p:sp>
      <p:sp>
        <p:nvSpPr>
          <p:cNvPr id="132" name="Google Shape;132;p32"/>
          <p:cNvSpPr txBox="1"/>
          <p:nvPr>
            <p:ph idx="3" type="body"/>
          </p:nvPr>
        </p:nvSpPr>
        <p:spPr>
          <a:xfrm>
            <a:off x="518880" y="4389288"/>
            <a:ext cx="2482596" cy="985299"/>
          </a:xfrm>
          <a:prstGeom prst="rect">
            <a:avLst/>
          </a:prstGeom>
          <a:noFill/>
          <a:ln>
            <a:noFill/>
          </a:ln>
        </p:spPr>
        <p:txBody>
          <a:bodyPr anchorCtr="0" anchor="t" bIns="45700" lIns="91425" spcFirstLastPara="1" rIns="91425" wrap="square" tIns="45700">
            <a:normAutofit/>
          </a:bodyPr>
          <a:lstStyle>
            <a:lvl1pPr indent="-228600" lvl="0" marL="457200" algn="ctr">
              <a:lnSpc>
                <a:spcPct val="120000"/>
              </a:lnSpc>
              <a:spcBef>
                <a:spcPts val="1000"/>
              </a:spcBef>
              <a:spcAft>
                <a:spcPts val="0"/>
              </a:spcAft>
              <a:buSzPts val="2240"/>
              <a:buNone/>
              <a:defRPr sz="1400"/>
            </a:lvl1pPr>
            <a:lvl2pPr indent="-228600" lvl="1" marL="914400" algn="l">
              <a:lnSpc>
                <a:spcPct val="120000"/>
              </a:lnSpc>
              <a:spcBef>
                <a:spcPts val="500"/>
              </a:spcBef>
              <a:spcAft>
                <a:spcPts val="0"/>
              </a:spcAft>
              <a:buSzPts val="1920"/>
              <a:buNone/>
              <a:defRPr sz="1200"/>
            </a:lvl2pPr>
            <a:lvl3pPr indent="-228600" lvl="2" marL="1371600" algn="l">
              <a:lnSpc>
                <a:spcPct val="120000"/>
              </a:lnSpc>
              <a:spcBef>
                <a:spcPts val="500"/>
              </a:spcBef>
              <a:spcAft>
                <a:spcPts val="0"/>
              </a:spcAft>
              <a:buSzPts val="1600"/>
              <a:buNone/>
              <a:defRPr sz="1000"/>
            </a:lvl3pPr>
            <a:lvl4pPr indent="-228600" lvl="3" marL="1828800" algn="l">
              <a:lnSpc>
                <a:spcPct val="120000"/>
              </a:lnSpc>
              <a:spcBef>
                <a:spcPts val="500"/>
              </a:spcBef>
              <a:spcAft>
                <a:spcPts val="0"/>
              </a:spcAft>
              <a:buSzPts val="1440"/>
              <a:buNone/>
              <a:defRPr sz="900"/>
            </a:lvl4pPr>
            <a:lvl5pPr indent="-228600" lvl="4" marL="2286000" algn="l">
              <a:lnSpc>
                <a:spcPct val="120000"/>
              </a:lnSpc>
              <a:spcBef>
                <a:spcPts val="500"/>
              </a:spcBef>
              <a:spcAft>
                <a:spcPts val="0"/>
              </a:spcAft>
              <a:buSzPts val="1440"/>
              <a:buNone/>
              <a:defRPr sz="900"/>
            </a:lvl5pPr>
            <a:lvl6pPr indent="-228600" lvl="5" marL="2743200" algn="l">
              <a:lnSpc>
                <a:spcPct val="120000"/>
              </a:lnSpc>
              <a:spcBef>
                <a:spcPts val="500"/>
              </a:spcBef>
              <a:spcAft>
                <a:spcPts val="0"/>
              </a:spcAft>
              <a:buSzPts val="1440"/>
              <a:buNone/>
              <a:defRPr sz="900"/>
            </a:lvl6pPr>
            <a:lvl7pPr indent="-228600" lvl="6" marL="3200400" algn="l">
              <a:lnSpc>
                <a:spcPct val="120000"/>
              </a:lnSpc>
              <a:spcBef>
                <a:spcPts val="500"/>
              </a:spcBef>
              <a:spcAft>
                <a:spcPts val="0"/>
              </a:spcAft>
              <a:buSzPts val="1440"/>
              <a:buNone/>
              <a:defRPr sz="900"/>
            </a:lvl7pPr>
            <a:lvl8pPr indent="-228600" lvl="7" marL="3657600" algn="l">
              <a:lnSpc>
                <a:spcPct val="120000"/>
              </a:lnSpc>
              <a:spcBef>
                <a:spcPts val="500"/>
              </a:spcBef>
              <a:spcAft>
                <a:spcPts val="0"/>
              </a:spcAft>
              <a:buSzPts val="1440"/>
              <a:buNone/>
              <a:defRPr sz="900"/>
            </a:lvl8pPr>
            <a:lvl9pPr indent="-228600" lvl="8" marL="4114800" algn="l">
              <a:lnSpc>
                <a:spcPct val="120000"/>
              </a:lnSpc>
              <a:spcBef>
                <a:spcPts val="500"/>
              </a:spcBef>
              <a:spcAft>
                <a:spcPts val="0"/>
              </a:spcAft>
              <a:buSzPts val="1440"/>
              <a:buNone/>
              <a:defRPr sz="900"/>
            </a:lvl9pPr>
          </a:lstStyle>
          <a:p/>
        </p:txBody>
      </p:sp>
      <p:sp>
        <p:nvSpPr>
          <p:cNvPr id="133" name="Google Shape;133;p32"/>
          <p:cNvSpPr txBox="1"/>
          <p:nvPr>
            <p:ph idx="4" type="body"/>
          </p:nvPr>
        </p:nvSpPr>
        <p:spPr>
          <a:xfrm>
            <a:off x="3178058" y="3813025"/>
            <a:ext cx="2482596" cy="576262"/>
          </a:xfrm>
          <a:prstGeom prst="rect">
            <a:avLst/>
          </a:prstGeom>
          <a:noFill/>
          <a:ln>
            <a:noFill/>
          </a:ln>
        </p:spPr>
        <p:txBody>
          <a:bodyPr anchorCtr="0" anchor="b" bIns="45700" lIns="91425" spcFirstLastPara="1" rIns="91425" wrap="square" tIns="45700">
            <a:noAutofit/>
          </a:bodyPr>
          <a:lstStyle>
            <a:lvl1pPr indent="-228600" lvl="0" marL="457200" algn="ctr">
              <a:lnSpc>
                <a:spcPct val="90000"/>
              </a:lnSpc>
              <a:spcBef>
                <a:spcPts val="1000"/>
              </a:spcBef>
              <a:spcAft>
                <a:spcPts val="0"/>
              </a:spcAft>
              <a:buSzPts val="3520"/>
              <a:buNone/>
              <a:defRPr b="0" sz="2200">
                <a:solidFill>
                  <a:schemeClr val="accent1"/>
                </a:solidFill>
              </a:defRPr>
            </a:lvl1pPr>
            <a:lvl2pPr indent="-228600" lvl="1" marL="914400" algn="l">
              <a:lnSpc>
                <a:spcPct val="120000"/>
              </a:lnSpc>
              <a:spcBef>
                <a:spcPts val="500"/>
              </a:spcBef>
              <a:spcAft>
                <a:spcPts val="0"/>
              </a:spcAft>
              <a:buSzPts val="3200"/>
              <a:buNone/>
              <a:defRPr b="1" sz="2000"/>
            </a:lvl2pPr>
            <a:lvl3pPr indent="-228600" lvl="2" marL="1371600" algn="l">
              <a:lnSpc>
                <a:spcPct val="120000"/>
              </a:lnSpc>
              <a:spcBef>
                <a:spcPts val="500"/>
              </a:spcBef>
              <a:spcAft>
                <a:spcPts val="0"/>
              </a:spcAft>
              <a:buSzPts val="2880"/>
              <a:buNone/>
              <a:defRPr b="1" sz="1800"/>
            </a:lvl3pPr>
            <a:lvl4pPr indent="-228600" lvl="3" marL="1828800" algn="l">
              <a:lnSpc>
                <a:spcPct val="120000"/>
              </a:lnSpc>
              <a:spcBef>
                <a:spcPts val="500"/>
              </a:spcBef>
              <a:spcAft>
                <a:spcPts val="0"/>
              </a:spcAft>
              <a:buSzPts val="2560"/>
              <a:buNone/>
              <a:defRPr b="1" sz="1600"/>
            </a:lvl4pPr>
            <a:lvl5pPr indent="-228600" lvl="4" marL="2286000" algn="l">
              <a:lnSpc>
                <a:spcPct val="120000"/>
              </a:lnSpc>
              <a:spcBef>
                <a:spcPts val="500"/>
              </a:spcBef>
              <a:spcAft>
                <a:spcPts val="0"/>
              </a:spcAft>
              <a:buSzPts val="2560"/>
              <a:buNone/>
              <a:defRPr b="1" sz="1600"/>
            </a:lvl5pPr>
            <a:lvl6pPr indent="-228600" lvl="5" marL="2743200" algn="l">
              <a:lnSpc>
                <a:spcPct val="120000"/>
              </a:lnSpc>
              <a:spcBef>
                <a:spcPts val="500"/>
              </a:spcBef>
              <a:spcAft>
                <a:spcPts val="0"/>
              </a:spcAft>
              <a:buSzPts val="2560"/>
              <a:buNone/>
              <a:defRPr b="1" sz="1600"/>
            </a:lvl6pPr>
            <a:lvl7pPr indent="-228600" lvl="6" marL="3200400" algn="l">
              <a:lnSpc>
                <a:spcPct val="120000"/>
              </a:lnSpc>
              <a:spcBef>
                <a:spcPts val="500"/>
              </a:spcBef>
              <a:spcAft>
                <a:spcPts val="0"/>
              </a:spcAft>
              <a:buSzPts val="2560"/>
              <a:buNone/>
              <a:defRPr b="1" sz="1600"/>
            </a:lvl7pPr>
            <a:lvl8pPr indent="-228600" lvl="7" marL="3657600" algn="l">
              <a:lnSpc>
                <a:spcPct val="120000"/>
              </a:lnSpc>
              <a:spcBef>
                <a:spcPts val="500"/>
              </a:spcBef>
              <a:spcAft>
                <a:spcPts val="0"/>
              </a:spcAft>
              <a:buSzPts val="2560"/>
              <a:buNone/>
              <a:defRPr b="1" sz="1600"/>
            </a:lvl8pPr>
            <a:lvl9pPr indent="-228600" lvl="8" marL="4114800" algn="l">
              <a:lnSpc>
                <a:spcPct val="120000"/>
              </a:lnSpc>
              <a:spcBef>
                <a:spcPts val="500"/>
              </a:spcBef>
              <a:spcAft>
                <a:spcPts val="0"/>
              </a:spcAft>
              <a:buSzPts val="2560"/>
              <a:buNone/>
              <a:defRPr b="1" sz="1600"/>
            </a:lvl9pPr>
          </a:lstStyle>
          <a:p/>
        </p:txBody>
      </p:sp>
      <p:sp>
        <p:nvSpPr>
          <p:cNvPr id="134" name="Google Shape;134;p32"/>
          <p:cNvSpPr/>
          <p:nvPr>
            <p:ph idx="5" type="pic"/>
          </p:nvPr>
        </p:nvSpPr>
        <p:spPr>
          <a:xfrm>
            <a:off x="3176999" y="2063396"/>
            <a:ext cx="2482596" cy="1535237"/>
          </a:xfrm>
          <a:prstGeom prst="roundRect">
            <a:avLst>
              <a:gd fmla="val 0" name="adj"/>
            </a:avLst>
          </a:prstGeom>
          <a:noFill/>
          <a:ln cap="flat" cmpd="thinThick" w="57150">
            <a:solidFill>
              <a:srgbClr val="7F7F7F"/>
            </a:solidFill>
            <a:prstDash val="solid"/>
            <a:miter lim="800000"/>
            <a:headEnd len="sm" w="sm" type="none"/>
            <a:tailEnd len="sm" w="sm" type="none"/>
          </a:ln>
        </p:spPr>
        <p:txBody>
          <a:bodyPr anchorCtr="0" anchor="t" bIns="45700" lIns="91425" spcFirstLastPara="1" rIns="91425" wrap="square" tIns="45700">
            <a:normAutofit/>
          </a:bodyPr>
          <a:lstStyle>
            <a:lvl1pPr lvl="0" marR="0" rtl="0" algn="ctr">
              <a:lnSpc>
                <a:spcPct val="120000"/>
              </a:lnSpc>
              <a:spcBef>
                <a:spcPts val="1000"/>
              </a:spcBef>
              <a:spcAft>
                <a:spcPts val="0"/>
              </a:spcAft>
              <a:buClr>
                <a:schemeClr val="accent1"/>
              </a:buClr>
              <a:buSzPts val="2560"/>
              <a:buFont typeface="Arial"/>
              <a:buNone/>
              <a:defRPr b="0" i="0" sz="1600" u="none" cap="none" strike="noStrike">
                <a:solidFill>
                  <a:schemeClr val="dk1"/>
                </a:solidFill>
                <a:latin typeface="Impact"/>
                <a:ea typeface="Impact"/>
                <a:cs typeface="Impact"/>
                <a:sym typeface="Impact"/>
              </a:defRPr>
            </a:lvl1pPr>
            <a:lvl2pPr lvl="1" marR="0" rtl="0" algn="l">
              <a:lnSpc>
                <a:spcPct val="120000"/>
              </a:lnSpc>
              <a:spcBef>
                <a:spcPts val="500"/>
              </a:spcBef>
              <a:spcAft>
                <a:spcPts val="0"/>
              </a:spcAft>
              <a:buClr>
                <a:schemeClr val="accent1"/>
              </a:buClr>
              <a:buSzPts val="2560"/>
              <a:buFont typeface="Arial"/>
              <a:buNone/>
              <a:defRPr b="0" i="0" sz="1600" u="none" cap="none" strike="noStrike">
                <a:solidFill>
                  <a:schemeClr val="dk1"/>
                </a:solidFill>
                <a:latin typeface="Impact"/>
                <a:ea typeface="Impact"/>
                <a:cs typeface="Impact"/>
                <a:sym typeface="Impact"/>
              </a:defRPr>
            </a:lvl2pPr>
            <a:lvl3pPr lvl="2" marR="0" rtl="0" algn="l">
              <a:lnSpc>
                <a:spcPct val="120000"/>
              </a:lnSpc>
              <a:spcBef>
                <a:spcPts val="500"/>
              </a:spcBef>
              <a:spcAft>
                <a:spcPts val="0"/>
              </a:spcAft>
              <a:buClr>
                <a:schemeClr val="accent1"/>
              </a:buClr>
              <a:buSzPts val="2560"/>
              <a:buFont typeface="Arial"/>
              <a:buNone/>
              <a:defRPr b="0" i="0" sz="1600" u="none" cap="none" strike="noStrike">
                <a:solidFill>
                  <a:schemeClr val="dk1"/>
                </a:solidFill>
                <a:latin typeface="Impact"/>
                <a:ea typeface="Impact"/>
                <a:cs typeface="Impact"/>
                <a:sym typeface="Impact"/>
              </a:defRPr>
            </a:lvl3pPr>
            <a:lvl4pPr lvl="3" marR="0" rtl="0" algn="l">
              <a:lnSpc>
                <a:spcPct val="120000"/>
              </a:lnSpc>
              <a:spcBef>
                <a:spcPts val="500"/>
              </a:spcBef>
              <a:spcAft>
                <a:spcPts val="0"/>
              </a:spcAft>
              <a:buClr>
                <a:schemeClr val="accent1"/>
              </a:buClr>
              <a:buSzPts val="2560"/>
              <a:buFont typeface="Arial"/>
              <a:buNone/>
              <a:defRPr b="0" i="0" sz="1600" u="none" cap="none" strike="noStrike">
                <a:solidFill>
                  <a:schemeClr val="dk1"/>
                </a:solidFill>
                <a:latin typeface="Impact"/>
                <a:ea typeface="Impact"/>
                <a:cs typeface="Impact"/>
                <a:sym typeface="Impact"/>
              </a:defRPr>
            </a:lvl4pPr>
            <a:lvl5pPr lvl="4" marR="0" rtl="0" algn="l">
              <a:lnSpc>
                <a:spcPct val="120000"/>
              </a:lnSpc>
              <a:spcBef>
                <a:spcPts val="500"/>
              </a:spcBef>
              <a:spcAft>
                <a:spcPts val="0"/>
              </a:spcAft>
              <a:buClr>
                <a:schemeClr val="accent1"/>
              </a:buClr>
              <a:buSzPts val="2560"/>
              <a:buFont typeface="Arial"/>
              <a:buNone/>
              <a:defRPr b="0" i="0" sz="1600" u="none" cap="none" strike="noStrike">
                <a:solidFill>
                  <a:schemeClr val="dk1"/>
                </a:solidFill>
                <a:latin typeface="Impact"/>
                <a:ea typeface="Impact"/>
                <a:cs typeface="Impact"/>
                <a:sym typeface="Impact"/>
              </a:defRPr>
            </a:lvl5pPr>
            <a:lvl6pPr lvl="5" marR="0" rtl="0" algn="l">
              <a:lnSpc>
                <a:spcPct val="120000"/>
              </a:lnSpc>
              <a:spcBef>
                <a:spcPts val="500"/>
              </a:spcBef>
              <a:spcAft>
                <a:spcPts val="0"/>
              </a:spcAft>
              <a:buClr>
                <a:schemeClr val="accent1"/>
              </a:buClr>
              <a:buSzPts val="2560"/>
              <a:buFont typeface="Arial"/>
              <a:buNone/>
              <a:defRPr b="0" i="0" sz="1600" u="none" cap="none" strike="noStrike">
                <a:solidFill>
                  <a:schemeClr val="dk1"/>
                </a:solidFill>
                <a:latin typeface="Impact"/>
                <a:ea typeface="Impact"/>
                <a:cs typeface="Impact"/>
                <a:sym typeface="Impact"/>
              </a:defRPr>
            </a:lvl6pPr>
            <a:lvl7pPr lvl="6" marR="0" rtl="0" algn="l">
              <a:lnSpc>
                <a:spcPct val="120000"/>
              </a:lnSpc>
              <a:spcBef>
                <a:spcPts val="500"/>
              </a:spcBef>
              <a:spcAft>
                <a:spcPts val="0"/>
              </a:spcAft>
              <a:buClr>
                <a:schemeClr val="accent1"/>
              </a:buClr>
              <a:buSzPts val="2560"/>
              <a:buFont typeface="Arial"/>
              <a:buNone/>
              <a:defRPr b="0" i="0" sz="1600" u="none" cap="none" strike="noStrike">
                <a:solidFill>
                  <a:schemeClr val="dk1"/>
                </a:solidFill>
                <a:latin typeface="Impact"/>
                <a:ea typeface="Impact"/>
                <a:cs typeface="Impact"/>
                <a:sym typeface="Impact"/>
              </a:defRPr>
            </a:lvl7pPr>
            <a:lvl8pPr lvl="7" marR="0" rtl="0" algn="l">
              <a:lnSpc>
                <a:spcPct val="120000"/>
              </a:lnSpc>
              <a:spcBef>
                <a:spcPts val="500"/>
              </a:spcBef>
              <a:spcAft>
                <a:spcPts val="0"/>
              </a:spcAft>
              <a:buClr>
                <a:schemeClr val="accent1"/>
              </a:buClr>
              <a:buSzPts val="2560"/>
              <a:buFont typeface="Arial"/>
              <a:buNone/>
              <a:defRPr b="0" i="0" sz="1600" u="none" cap="none" strike="noStrike">
                <a:solidFill>
                  <a:schemeClr val="dk1"/>
                </a:solidFill>
                <a:latin typeface="Impact"/>
                <a:ea typeface="Impact"/>
                <a:cs typeface="Impact"/>
                <a:sym typeface="Impact"/>
              </a:defRPr>
            </a:lvl8pPr>
            <a:lvl9pPr lvl="8" marR="0" rtl="0" algn="l">
              <a:lnSpc>
                <a:spcPct val="120000"/>
              </a:lnSpc>
              <a:spcBef>
                <a:spcPts val="500"/>
              </a:spcBef>
              <a:spcAft>
                <a:spcPts val="0"/>
              </a:spcAft>
              <a:buClr>
                <a:schemeClr val="accent1"/>
              </a:buClr>
              <a:buSzPts val="2560"/>
              <a:buFont typeface="Arial"/>
              <a:buNone/>
              <a:defRPr b="0" i="0" sz="1600" u="none" cap="none" strike="noStrike">
                <a:solidFill>
                  <a:schemeClr val="dk1"/>
                </a:solidFill>
                <a:latin typeface="Impact"/>
                <a:ea typeface="Impact"/>
                <a:cs typeface="Impact"/>
                <a:sym typeface="Impact"/>
              </a:defRPr>
            </a:lvl9pPr>
          </a:lstStyle>
          <a:p/>
        </p:txBody>
      </p:sp>
      <p:sp>
        <p:nvSpPr>
          <p:cNvPr id="135" name="Google Shape;135;p32"/>
          <p:cNvSpPr txBox="1"/>
          <p:nvPr>
            <p:ph idx="6" type="body"/>
          </p:nvPr>
        </p:nvSpPr>
        <p:spPr>
          <a:xfrm>
            <a:off x="3176998" y="4389286"/>
            <a:ext cx="2483655" cy="985300"/>
          </a:xfrm>
          <a:prstGeom prst="rect">
            <a:avLst/>
          </a:prstGeom>
          <a:noFill/>
          <a:ln>
            <a:noFill/>
          </a:ln>
        </p:spPr>
        <p:txBody>
          <a:bodyPr anchorCtr="0" anchor="t" bIns="45700" lIns="91425" spcFirstLastPara="1" rIns="91425" wrap="square" tIns="45700">
            <a:normAutofit/>
          </a:bodyPr>
          <a:lstStyle>
            <a:lvl1pPr indent="-228600" lvl="0" marL="457200" algn="ctr">
              <a:lnSpc>
                <a:spcPct val="120000"/>
              </a:lnSpc>
              <a:spcBef>
                <a:spcPts val="1000"/>
              </a:spcBef>
              <a:spcAft>
                <a:spcPts val="0"/>
              </a:spcAft>
              <a:buSzPts val="2240"/>
              <a:buNone/>
              <a:defRPr sz="1400"/>
            </a:lvl1pPr>
            <a:lvl2pPr indent="-228600" lvl="1" marL="914400" algn="l">
              <a:lnSpc>
                <a:spcPct val="120000"/>
              </a:lnSpc>
              <a:spcBef>
                <a:spcPts val="500"/>
              </a:spcBef>
              <a:spcAft>
                <a:spcPts val="0"/>
              </a:spcAft>
              <a:buSzPts val="1920"/>
              <a:buNone/>
              <a:defRPr sz="1200"/>
            </a:lvl2pPr>
            <a:lvl3pPr indent="-228600" lvl="2" marL="1371600" algn="l">
              <a:lnSpc>
                <a:spcPct val="120000"/>
              </a:lnSpc>
              <a:spcBef>
                <a:spcPts val="500"/>
              </a:spcBef>
              <a:spcAft>
                <a:spcPts val="0"/>
              </a:spcAft>
              <a:buSzPts val="1600"/>
              <a:buNone/>
              <a:defRPr sz="1000"/>
            </a:lvl3pPr>
            <a:lvl4pPr indent="-228600" lvl="3" marL="1828800" algn="l">
              <a:lnSpc>
                <a:spcPct val="120000"/>
              </a:lnSpc>
              <a:spcBef>
                <a:spcPts val="500"/>
              </a:spcBef>
              <a:spcAft>
                <a:spcPts val="0"/>
              </a:spcAft>
              <a:buSzPts val="1440"/>
              <a:buNone/>
              <a:defRPr sz="900"/>
            </a:lvl4pPr>
            <a:lvl5pPr indent="-228600" lvl="4" marL="2286000" algn="l">
              <a:lnSpc>
                <a:spcPct val="120000"/>
              </a:lnSpc>
              <a:spcBef>
                <a:spcPts val="500"/>
              </a:spcBef>
              <a:spcAft>
                <a:spcPts val="0"/>
              </a:spcAft>
              <a:buSzPts val="1440"/>
              <a:buNone/>
              <a:defRPr sz="900"/>
            </a:lvl5pPr>
            <a:lvl6pPr indent="-228600" lvl="5" marL="2743200" algn="l">
              <a:lnSpc>
                <a:spcPct val="120000"/>
              </a:lnSpc>
              <a:spcBef>
                <a:spcPts val="500"/>
              </a:spcBef>
              <a:spcAft>
                <a:spcPts val="0"/>
              </a:spcAft>
              <a:buSzPts val="1440"/>
              <a:buNone/>
              <a:defRPr sz="900"/>
            </a:lvl6pPr>
            <a:lvl7pPr indent="-228600" lvl="6" marL="3200400" algn="l">
              <a:lnSpc>
                <a:spcPct val="120000"/>
              </a:lnSpc>
              <a:spcBef>
                <a:spcPts val="500"/>
              </a:spcBef>
              <a:spcAft>
                <a:spcPts val="0"/>
              </a:spcAft>
              <a:buSzPts val="1440"/>
              <a:buNone/>
              <a:defRPr sz="900"/>
            </a:lvl7pPr>
            <a:lvl8pPr indent="-228600" lvl="7" marL="3657600" algn="l">
              <a:lnSpc>
                <a:spcPct val="120000"/>
              </a:lnSpc>
              <a:spcBef>
                <a:spcPts val="500"/>
              </a:spcBef>
              <a:spcAft>
                <a:spcPts val="0"/>
              </a:spcAft>
              <a:buSzPts val="1440"/>
              <a:buNone/>
              <a:defRPr sz="900"/>
            </a:lvl8pPr>
            <a:lvl9pPr indent="-228600" lvl="8" marL="4114800" algn="l">
              <a:lnSpc>
                <a:spcPct val="120000"/>
              </a:lnSpc>
              <a:spcBef>
                <a:spcPts val="500"/>
              </a:spcBef>
              <a:spcAft>
                <a:spcPts val="0"/>
              </a:spcAft>
              <a:buSzPts val="1440"/>
              <a:buNone/>
              <a:defRPr sz="900"/>
            </a:lvl9pPr>
          </a:lstStyle>
          <a:p/>
        </p:txBody>
      </p:sp>
      <p:sp>
        <p:nvSpPr>
          <p:cNvPr id="136" name="Google Shape;136;p32"/>
          <p:cNvSpPr txBox="1"/>
          <p:nvPr>
            <p:ph idx="7" type="body"/>
          </p:nvPr>
        </p:nvSpPr>
        <p:spPr>
          <a:xfrm>
            <a:off x="5826708" y="3813025"/>
            <a:ext cx="2482596" cy="576262"/>
          </a:xfrm>
          <a:prstGeom prst="rect">
            <a:avLst/>
          </a:prstGeom>
          <a:noFill/>
          <a:ln>
            <a:noFill/>
          </a:ln>
        </p:spPr>
        <p:txBody>
          <a:bodyPr anchorCtr="0" anchor="b" bIns="45700" lIns="91425" spcFirstLastPara="1" rIns="91425" wrap="square" tIns="45700">
            <a:noAutofit/>
          </a:bodyPr>
          <a:lstStyle>
            <a:lvl1pPr indent="-228600" lvl="0" marL="457200" algn="ctr">
              <a:lnSpc>
                <a:spcPct val="90000"/>
              </a:lnSpc>
              <a:spcBef>
                <a:spcPts val="1000"/>
              </a:spcBef>
              <a:spcAft>
                <a:spcPts val="0"/>
              </a:spcAft>
              <a:buSzPts val="3520"/>
              <a:buNone/>
              <a:defRPr b="0" sz="2200">
                <a:solidFill>
                  <a:schemeClr val="accent1"/>
                </a:solidFill>
              </a:defRPr>
            </a:lvl1pPr>
            <a:lvl2pPr indent="-228600" lvl="1" marL="914400" algn="l">
              <a:lnSpc>
                <a:spcPct val="120000"/>
              </a:lnSpc>
              <a:spcBef>
                <a:spcPts val="500"/>
              </a:spcBef>
              <a:spcAft>
                <a:spcPts val="0"/>
              </a:spcAft>
              <a:buSzPts val="3200"/>
              <a:buNone/>
              <a:defRPr b="1" sz="2000"/>
            </a:lvl2pPr>
            <a:lvl3pPr indent="-228600" lvl="2" marL="1371600" algn="l">
              <a:lnSpc>
                <a:spcPct val="120000"/>
              </a:lnSpc>
              <a:spcBef>
                <a:spcPts val="500"/>
              </a:spcBef>
              <a:spcAft>
                <a:spcPts val="0"/>
              </a:spcAft>
              <a:buSzPts val="2880"/>
              <a:buNone/>
              <a:defRPr b="1" sz="1800"/>
            </a:lvl3pPr>
            <a:lvl4pPr indent="-228600" lvl="3" marL="1828800" algn="l">
              <a:lnSpc>
                <a:spcPct val="120000"/>
              </a:lnSpc>
              <a:spcBef>
                <a:spcPts val="500"/>
              </a:spcBef>
              <a:spcAft>
                <a:spcPts val="0"/>
              </a:spcAft>
              <a:buSzPts val="2560"/>
              <a:buNone/>
              <a:defRPr b="1" sz="1600"/>
            </a:lvl4pPr>
            <a:lvl5pPr indent="-228600" lvl="4" marL="2286000" algn="l">
              <a:lnSpc>
                <a:spcPct val="120000"/>
              </a:lnSpc>
              <a:spcBef>
                <a:spcPts val="500"/>
              </a:spcBef>
              <a:spcAft>
                <a:spcPts val="0"/>
              </a:spcAft>
              <a:buSzPts val="2560"/>
              <a:buNone/>
              <a:defRPr b="1" sz="1600"/>
            </a:lvl5pPr>
            <a:lvl6pPr indent="-228600" lvl="5" marL="2743200" algn="l">
              <a:lnSpc>
                <a:spcPct val="120000"/>
              </a:lnSpc>
              <a:spcBef>
                <a:spcPts val="500"/>
              </a:spcBef>
              <a:spcAft>
                <a:spcPts val="0"/>
              </a:spcAft>
              <a:buSzPts val="2560"/>
              <a:buNone/>
              <a:defRPr b="1" sz="1600"/>
            </a:lvl6pPr>
            <a:lvl7pPr indent="-228600" lvl="6" marL="3200400" algn="l">
              <a:lnSpc>
                <a:spcPct val="120000"/>
              </a:lnSpc>
              <a:spcBef>
                <a:spcPts val="500"/>
              </a:spcBef>
              <a:spcAft>
                <a:spcPts val="0"/>
              </a:spcAft>
              <a:buSzPts val="2560"/>
              <a:buNone/>
              <a:defRPr b="1" sz="1600"/>
            </a:lvl7pPr>
            <a:lvl8pPr indent="-228600" lvl="7" marL="3657600" algn="l">
              <a:lnSpc>
                <a:spcPct val="120000"/>
              </a:lnSpc>
              <a:spcBef>
                <a:spcPts val="500"/>
              </a:spcBef>
              <a:spcAft>
                <a:spcPts val="0"/>
              </a:spcAft>
              <a:buSzPts val="2560"/>
              <a:buNone/>
              <a:defRPr b="1" sz="1600"/>
            </a:lvl8pPr>
            <a:lvl9pPr indent="-228600" lvl="8" marL="4114800" algn="l">
              <a:lnSpc>
                <a:spcPct val="120000"/>
              </a:lnSpc>
              <a:spcBef>
                <a:spcPts val="500"/>
              </a:spcBef>
              <a:spcAft>
                <a:spcPts val="0"/>
              </a:spcAft>
              <a:buSzPts val="2560"/>
              <a:buNone/>
              <a:defRPr b="1" sz="1600"/>
            </a:lvl9pPr>
          </a:lstStyle>
          <a:p/>
        </p:txBody>
      </p:sp>
      <p:sp>
        <p:nvSpPr>
          <p:cNvPr id="137" name="Google Shape;137;p32"/>
          <p:cNvSpPr/>
          <p:nvPr>
            <p:ph idx="8" type="pic"/>
          </p:nvPr>
        </p:nvSpPr>
        <p:spPr>
          <a:xfrm>
            <a:off x="5826614" y="2063394"/>
            <a:ext cx="2482596" cy="1537196"/>
          </a:xfrm>
          <a:prstGeom prst="roundRect">
            <a:avLst>
              <a:gd fmla="val 0" name="adj"/>
            </a:avLst>
          </a:prstGeom>
          <a:noFill/>
          <a:ln cap="flat" cmpd="thinThick" w="57150">
            <a:solidFill>
              <a:srgbClr val="7F7F7F"/>
            </a:solidFill>
            <a:prstDash val="solid"/>
            <a:miter lim="800000"/>
            <a:headEnd len="sm" w="sm" type="none"/>
            <a:tailEnd len="sm" w="sm" type="none"/>
          </a:ln>
        </p:spPr>
        <p:txBody>
          <a:bodyPr anchorCtr="0" anchor="t" bIns="45700" lIns="91425" spcFirstLastPara="1" rIns="91425" wrap="square" tIns="45700">
            <a:normAutofit/>
          </a:bodyPr>
          <a:lstStyle>
            <a:lvl1pPr lvl="0" marR="0" rtl="0" algn="ctr">
              <a:lnSpc>
                <a:spcPct val="120000"/>
              </a:lnSpc>
              <a:spcBef>
                <a:spcPts val="1000"/>
              </a:spcBef>
              <a:spcAft>
                <a:spcPts val="0"/>
              </a:spcAft>
              <a:buClr>
                <a:schemeClr val="accent1"/>
              </a:buClr>
              <a:buSzPts val="2560"/>
              <a:buFont typeface="Arial"/>
              <a:buNone/>
              <a:defRPr b="0" i="0" sz="1600" u="none" cap="none" strike="noStrike">
                <a:solidFill>
                  <a:schemeClr val="dk1"/>
                </a:solidFill>
                <a:latin typeface="Impact"/>
                <a:ea typeface="Impact"/>
                <a:cs typeface="Impact"/>
                <a:sym typeface="Impact"/>
              </a:defRPr>
            </a:lvl1pPr>
            <a:lvl2pPr lvl="1" marR="0" rtl="0" algn="l">
              <a:lnSpc>
                <a:spcPct val="120000"/>
              </a:lnSpc>
              <a:spcBef>
                <a:spcPts val="500"/>
              </a:spcBef>
              <a:spcAft>
                <a:spcPts val="0"/>
              </a:spcAft>
              <a:buClr>
                <a:schemeClr val="accent1"/>
              </a:buClr>
              <a:buSzPts val="2560"/>
              <a:buFont typeface="Arial"/>
              <a:buNone/>
              <a:defRPr b="0" i="0" sz="1600" u="none" cap="none" strike="noStrike">
                <a:solidFill>
                  <a:schemeClr val="dk1"/>
                </a:solidFill>
                <a:latin typeface="Impact"/>
                <a:ea typeface="Impact"/>
                <a:cs typeface="Impact"/>
                <a:sym typeface="Impact"/>
              </a:defRPr>
            </a:lvl2pPr>
            <a:lvl3pPr lvl="2" marR="0" rtl="0" algn="l">
              <a:lnSpc>
                <a:spcPct val="120000"/>
              </a:lnSpc>
              <a:spcBef>
                <a:spcPts val="500"/>
              </a:spcBef>
              <a:spcAft>
                <a:spcPts val="0"/>
              </a:spcAft>
              <a:buClr>
                <a:schemeClr val="accent1"/>
              </a:buClr>
              <a:buSzPts val="2560"/>
              <a:buFont typeface="Arial"/>
              <a:buNone/>
              <a:defRPr b="0" i="0" sz="1600" u="none" cap="none" strike="noStrike">
                <a:solidFill>
                  <a:schemeClr val="dk1"/>
                </a:solidFill>
                <a:latin typeface="Impact"/>
                <a:ea typeface="Impact"/>
                <a:cs typeface="Impact"/>
                <a:sym typeface="Impact"/>
              </a:defRPr>
            </a:lvl3pPr>
            <a:lvl4pPr lvl="3" marR="0" rtl="0" algn="l">
              <a:lnSpc>
                <a:spcPct val="120000"/>
              </a:lnSpc>
              <a:spcBef>
                <a:spcPts val="500"/>
              </a:spcBef>
              <a:spcAft>
                <a:spcPts val="0"/>
              </a:spcAft>
              <a:buClr>
                <a:schemeClr val="accent1"/>
              </a:buClr>
              <a:buSzPts val="2560"/>
              <a:buFont typeface="Arial"/>
              <a:buNone/>
              <a:defRPr b="0" i="0" sz="1600" u="none" cap="none" strike="noStrike">
                <a:solidFill>
                  <a:schemeClr val="dk1"/>
                </a:solidFill>
                <a:latin typeface="Impact"/>
                <a:ea typeface="Impact"/>
                <a:cs typeface="Impact"/>
                <a:sym typeface="Impact"/>
              </a:defRPr>
            </a:lvl4pPr>
            <a:lvl5pPr lvl="4" marR="0" rtl="0" algn="l">
              <a:lnSpc>
                <a:spcPct val="120000"/>
              </a:lnSpc>
              <a:spcBef>
                <a:spcPts val="500"/>
              </a:spcBef>
              <a:spcAft>
                <a:spcPts val="0"/>
              </a:spcAft>
              <a:buClr>
                <a:schemeClr val="accent1"/>
              </a:buClr>
              <a:buSzPts val="2560"/>
              <a:buFont typeface="Arial"/>
              <a:buNone/>
              <a:defRPr b="0" i="0" sz="1600" u="none" cap="none" strike="noStrike">
                <a:solidFill>
                  <a:schemeClr val="dk1"/>
                </a:solidFill>
                <a:latin typeface="Impact"/>
                <a:ea typeface="Impact"/>
                <a:cs typeface="Impact"/>
                <a:sym typeface="Impact"/>
              </a:defRPr>
            </a:lvl5pPr>
            <a:lvl6pPr lvl="5" marR="0" rtl="0" algn="l">
              <a:lnSpc>
                <a:spcPct val="120000"/>
              </a:lnSpc>
              <a:spcBef>
                <a:spcPts val="500"/>
              </a:spcBef>
              <a:spcAft>
                <a:spcPts val="0"/>
              </a:spcAft>
              <a:buClr>
                <a:schemeClr val="accent1"/>
              </a:buClr>
              <a:buSzPts val="2560"/>
              <a:buFont typeface="Arial"/>
              <a:buNone/>
              <a:defRPr b="0" i="0" sz="1600" u="none" cap="none" strike="noStrike">
                <a:solidFill>
                  <a:schemeClr val="dk1"/>
                </a:solidFill>
                <a:latin typeface="Impact"/>
                <a:ea typeface="Impact"/>
                <a:cs typeface="Impact"/>
                <a:sym typeface="Impact"/>
              </a:defRPr>
            </a:lvl6pPr>
            <a:lvl7pPr lvl="6" marR="0" rtl="0" algn="l">
              <a:lnSpc>
                <a:spcPct val="120000"/>
              </a:lnSpc>
              <a:spcBef>
                <a:spcPts val="500"/>
              </a:spcBef>
              <a:spcAft>
                <a:spcPts val="0"/>
              </a:spcAft>
              <a:buClr>
                <a:schemeClr val="accent1"/>
              </a:buClr>
              <a:buSzPts val="2560"/>
              <a:buFont typeface="Arial"/>
              <a:buNone/>
              <a:defRPr b="0" i="0" sz="1600" u="none" cap="none" strike="noStrike">
                <a:solidFill>
                  <a:schemeClr val="dk1"/>
                </a:solidFill>
                <a:latin typeface="Impact"/>
                <a:ea typeface="Impact"/>
                <a:cs typeface="Impact"/>
                <a:sym typeface="Impact"/>
              </a:defRPr>
            </a:lvl7pPr>
            <a:lvl8pPr lvl="7" marR="0" rtl="0" algn="l">
              <a:lnSpc>
                <a:spcPct val="120000"/>
              </a:lnSpc>
              <a:spcBef>
                <a:spcPts val="500"/>
              </a:spcBef>
              <a:spcAft>
                <a:spcPts val="0"/>
              </a:spcAft>
              <a:buClr>
                <a:schemeClr val="accent1"/>
              </a:buClr>
              <a:buSzPts val="2560"/>
              <a:buFont typeface="Arial"/>
              <a:buNone/>
              <a:defRPr b="0" i="0" sz="1600" u="none" cap="none" strike="noStrike">
                <a:solidFill>
                  <a:schemeClr val="dk1"/>
                </a:solidFill>
                <a:latin typeface="Impact"/>
                <a:ea typeface="Impact"/>
                <a:cs typeface="Impact"/>
                <a:sym typeface="Impact"/>
              </a:defRPr>
            </a:lvl8pPr>
            <a:lvl9pPr lvl="8" marR="0" rtl="0" algn="l">
              <a:lnSpc>
                <a:spcPct val="120000"/>
              </a:lnSpc>
              <a:spcBef>
                <a:spcPts val="500"/>
              </a:spcBef>
              <a:spcAft>
                <a:spcPts val="0"/>
              </a:spcAft>
              <a:buClr>
                <a:schemeClr val="accent1"/>
              </a:buClr>
              <a:buSzPts val="2560"/>
              <a:buFont typeface="Arial"/>
              <a:buNone/>
              <a:defRPr b="0" i="0" sz="1600" u="none" cap="none" strike="noStrike">
                <a:solidFill>
                  <a:schemeClr val="dk1"/>
                </a:solidFill>
                <a:latin typeface="Impact"/>
                <a:ea typeface="Impact"/>
                <a:cs typeface="Impact"/>
                <a:sym typeface="Impact"/>
              </a:defRPr>
            </a:lvl9pPr>
          </a:lstStyle>
          <a:p/>
        </p:txBody>
      </p:sp>
      <p:sp>
        <p:nvSpPr>
          <p:cNvPr id="138" name="Google Shape;138;p32"/>
          <p:cNvSpPr txBox="1"/>
          <p:nvPr>
            <p:ph idx="9" type="body"/>
          </p:nvPr>
        </p:nvSpPr>
        <p:spPr>
          <a:xfrm>
            <a:off x="5826614" y="4389284"/>
            <a:ext cx="2482596" cy="985302"/>
          </a:xfrm>
          <a:prstGeom prst="rect">
            <a:avLst/>
          </a:prstGeom>
          <a:noFill/>
          <a:ln>
            <a:noFill/>
          </a:ln>
        </p:spPr>
        <p:txBody>
          <a:bodyPr anchorCtr="0" anchor="t" bIns="45700" lIns="91425" spcFirstLastPara="1" rIns="91425" wrap="square" tIns="45700">
            <a:normAutofit/>
          </a:bodyPr>
          <a:lstStyle>
            <a:lvl1pPr indent="-228600" lvl="0" marL="457200" algn="ctr">
              <a:lnSpc>
                <a:spcPct val="120000"/>
              </a:lnSpc>
              <a:spcBef>
                <a:spcPts val="1000"/>
              </a:spcBef>
              <a:spcAft>
                <a:spcPts val="0"/>
              </a:spcAft>
              <a:buSzPts val="2240"/>
              <a:buNone/>
              <a:defRPr sz="1400"/>
            </a:lvl1pPr>
            <a:lvl2pPr indent="-228600" lvl="1" marL="914400" algn="l">
              <a:lnSpc>
                <a:spcPct val="120000"/>
              </a:lnSpc>
              <a:spcBef>
                <a:spcPts val="500"/>
              </a:spcBef>
              <a:spcAft>
                <a:spcPts val="0"/>
              </a:spcAft>
              <a:buSzPts val="1920"/>
              <a:buNone/>
              <a:defRPr sz="1200"/>
            </a:lvl2pPr>
            <a:lvl3pPr indent="-228600" lvl="2" marL="1371600" algn="l">
              <a:lnSpc>
                <a:spcPct val="120000"/>
              </a:lnSpc>
              <a:spcBef>
                <a:spcPts val="500"/>
              </a:spcBef>
              <a:spcAft>
                <a:spcPts val="0"/>
              </a:spcAft>
              <a:buSzPts val="1600"/>
              <a:buNone/>
              <a:defRPr sz="1000"/>
            </a:lvl3pPr>
            <a:lvl4pPr indent="-228600" lvl="3" marL="1828800" algn="l">
              <a:lnSpc>
                <a:spcPct val="120000"/>
              </a:lnSpc>
              <a:spcBef>
                <a:spcPts val="500"/>
              </a:spcBef>
              <a:spcAft>
                <a:spcPts val="0"/>
              </a:spcAft>
              <a:buSzPts val="1440"/>
              <a:buNone/>
              <a:defRPr sz="900"/>
            </a:lvl4pPr>
            <a:lvl5pPr indent="-228600" lvl="4" marL="2286000" algn="l">
              <a:lnSpc>
                <a:spcPct val="120000"/>
              </a:lnSpc>
              <a:spcBef>
                <a:spcPts val="500"/>
              </a:spcBef>
              <a:spcAft>
                <a:spcPts val="0"/>
              </a:spcAft>
              <a:buSzPts val="1440"/>
              <a:buNone/>
              <a:defRPr sz="900"/>
            </a:lvl5pPr>
            <a:lvl6pPr indent="-228600" lvl="5" marL="2743200" algn="l">
              <a:lnSpc>
                <a:spcPct val="120000"/>
              </a:lnSpc>
              <a:spcBef>
                <a:spcPts val="500"/>
              </a:spcBef>
              <a:spcAft>
                <a:spcPts val="0"/>
              </a:spcAft>
              <a:buSzPts val="1440"/>
              <a:buNone/>
              <a:defRPr sz="900"/>
            </a:lvl6pPr>
            <a:lvl7pPr indent="-228600" lvl="6" marL="3200400" algn="l">
              <a:lnSpc>
                <a:spcPct val="120000"/>
              </a:lnSpc>
              <a:spcBef>
                <a:spcPts val="500"/>
              </a:spcBef>
              <a:spcAft>
                <a:spcPts val="0"/>
              </a:spcAft>
              <a:buSzPts val="1440"/>
              <a:buNone/>
              <a:defRPr sz="900"/>
            </a:lvl7pPr>
            <a:lvl8pPr indent="-228600" lvl="7" marL="3657600" algn="l">
              <a:lnSpc>
                <a:spcPct val="120000"/>
              </a:lnSpc>
              <a:spcBef>
                <a:spcPts val="500"/>
              </a:spcBef>
              <a:spcAft>
                <a:spcPts val="0"/>
              </a:spcAft>
              <a:buSzPts val="1440"/>
              <a:buNone/>
              <a:defRPr sz="900"/>
            </a:lvl8pPr>
            <a:lvl9pPr indent="-228600" lvl="8" marL="4114800" algn="l">
              <a:lnSpc>
                <a:spcPct val="120000"/>
              </a:lnSpc>
              <a:spcBef>
                <a:spcPts val="500"/>
              </a:spcBef>
              <a:spcAft>
                <a:spcPts val="0"/>
              </a:spcAft>
              <a:buSzPts val="1440"/>
              <a:buNone/>
              <a:defRPr sz="900"/>
            </a:lvl9pPr>
          </a:lstStyle>
          <a:p/>
        </p:txBody>
      </p:sp>
      <p:sp>
        <p:nvSpPr>
          <p:cNvPr id="139" name="Google Shape;139;p32"/>
          <p:cNvSpPr txBox="1"/>
          <p:nvPr>
            <p:ph idx="10" type="dt"/>
          </p:nvPr>
        </p:nvSpPr>
        <p:spPr>
          <a:xfrm>
            <a:off x="5473562" y="5757334"/>
            <a:ext cx="2838450" cy="49847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0" name="Google Shape;140;p32"/>
          <p:cNvSpPr txBox="1"/>
          <p:nvPr>
            <p:ph idx="11" type="ftr"/>
          </p:nvPr>
        </p:nvSpPr>
        <p:spPr>
          <a:xfrm>
            <a:off x="514351" y="5757334"/>
            <a:ext cx="4124789" cy="49847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1" name="Google Shape;141;p32"/>
          <p:cNvSpPr txBox="1"/>
          <p:nvPr>
            <p:ph idx="12" type="sldNum"/>
          </p:nvPr>
        </p:nvSpPr>
        <p:spPr>
          <a:xfrm>
            <a:off x="4715341" y="5757334"/>
            <a:ext cx="680390" cy="498470"/>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42" name="Shape 142"/>
        <p:cNvGrpSpPr/>
        <p:nvPr/>
      </p:nvGrpSpPr>
      <p:grpSpPr>
        <a:xfrm>
          <a:off x="0" y="0"/>
          <a:ext cx="0" cy="0"/>
          <a:chOff x="0" y="0"/>
          <a:chExt cx="0" cy="0"/>
        </a:xfrm>
      </p:grpSpPr>
      <p:sp>
        <p:nvSpPr>
          <p:cNvPr id="143" name="Google Shape;143;p33"/>
          <p:cNvSpPr txBox="1"/>
          <p:nvPr>
            <p:ph type="title"/>
          </p:nvPr>
        </p:nvSpPr>
        <p:spPr>
          <a:xfrm>
            <a:off x="514351" y="685801"/>
            <a:ext cx="7797662" cy="1151965"/>
          </a:xfrm>
          <a:prstGeom prst="rect">
            <a:avLst/>
          </a:prstGeom>
          <a:noFill/>
          <a:ln>
            <a:noFill/>
          </a:ln>
        </p:spPr>
        <p:txBody>
          <a:bodyPr anchorCtr="0" anchor="ctr" bIns="45700" lIns="91425" spcFirstLastPara="1" rIns="91425" wrap="square" tIns="45700">
            <a:noAutofit/>
          </a:bodyPr>
          <a:lstStyle>
            <a:lvl1pPr lvl="0" algn="r">
              <a:lnSpc>
                <a:spcPct val="90000"/>
              </a:lnSpc>
              <a:spcBef>
                <a:spcPts val="0"/>
              </a:spcBef>
              <a:spcAft>
                <a:spcPts val="0"/>
              </a:spcAft>
              <a:buClr>
                <a:schemeClr val="accent1"/>
              </a:buClr>
              <a:buSzPts val="4400"/>
              <a:buFont typeface="Impact"/>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44" name="Google Shape;144;p33"/>
          <p:cNvSpPr txBox="1"/>
          <p:nvPr>
            <p:ph idx="1" type="body"/>
          </p:nvPr>
        </p:nvSpPr>
        <p:spPr>
          <a:xfrm rot="5400000">
            <a:off x="2756771" y="-179024"/>
            <a:ext cx="3311190" cy="7796030"/>
          </a:xfrm>
          <a:prstGeom prst="rect">
            <a:avLst/>
          </a:prstGeom>
          <a:noFill/>
          <a:ln>
            <a:noFill/>
          </a:ln>
        </p:spPr>
        <p:txBody>
          <a:bodyPr anchorCtr="0" anchor="t" bIns="45700" lIns="91425" spcFirstLastPara="1" rIns="91425" wrap="square" tIns="45700">
            <a:normAutofit/>
          </a:bodyPr>
          <a:lstStyle>
            <a:lvl1pPr indent="-411480" lvl="0" marL="457200" algn="l">
              <a:lnSpc>
                <a:spcPct val="120000"/>
              </a:lnSpc>
              <a:spcBef>
                <a:spcPts val="1000"/>
              </a:spcBef>
              <a:spcAft>
                <a:spcPts val="0"/>
              </a:spcAft>
              <a:buSzPts val="2880"/>
              <a:buChar char="•"/>
              <a:defRPr/>
            </a:lvl1pPr>
            <a:lvl2pPr indent="-411480" lvl="1" marL="914400" algn="l">
              <a:lnSpc>
                <a:spcPct val="120000"/>
              </a:lnSpc>
              <a:spcBef>
                <a:spcPts val="500"/>
              </a:spcBef>
              <a:spcAft>
                <a:spcPts val="0"/>
              </a:spcAft>
              <a:buSzPts val="2880"/>
              <a:buChar char="•"/>
              <a:defRPr/>
            </a:lvl2pPr>
            <a:lvl3pPr indent="-411480" lvl="2" marL="1371600" algn="l">
              <a:lnSpc>
                <a:spcPct val="120000"/>
              </a:lnSpc>
              <a:spcBef>
                <a:spcPts val="500"/>
              </a:spcBef>
              <a:spcAft>
                <a:spcPts val="0"/>
              </a:spcAft>
              <a:buSzPts val="2880"/>
              <a:buChar char="•"/>
              <a:defRPr/>
            </a:lvl3pPr>
            <a:lvl4pPr indent="-411480" lvl="3" marL="1828800" algn="l">
              <a:lnSpc>
                <a:spcPct val="120000"/>
              </a:lnSpc>
              <a:spcBef>
                <a:spcPts val="500"/>
              </a:spcBef>
              <a:spcAft>
                <a:spcPts val="0"/>
              </a:spcAft>
              <a:buSzPts val="2880"/>
              <a:buChar char="•"/>
              <a:defRPr/>
            </a:lvl4pPr>
            <a:lvl5pPr indent="-411479" lvl="4" marL="2286000" algn="l">
              <a:lnSpc>
                <a:spcPct val="120000"/>
              </a:lnSpc>
              <a:spcBef>
                <a:spcPts val="500"/>
              </a:spcBef>
              <a:spcAft>
                <a:spcPts val="0"/>
              </a:spcAft>
              <a:buSzPts val="2880"/>
              <a:buChar char="•"/>
              <a:defRPr/>
            </a:lvl5pPr>
            <a:lvl6pPr indent="-411479" lvl="5" marL="2743200" algn="l">
              <a:lnSpc>
                <a:spcPct val="120000"/>
              </a:lnSpc>
              <a:spcBef>
                <a:spcPts val="500"/>
              </a:spcBef>
              <a:spcAft>
                <a:spcPts val="0"/>
              </a:spcAft>
              <a:buSzPts val="2880"/>
              <a:buChar char="•"/>
              <a:defRPr/>
            </a:lvl6pPr>
            <a:lvl7pPr indent="-411479" lvl="6" marL="3200400" algn="l">
              <a:lnSpc>
                <a:spcPct val="120000"/>
              </a:lnSpc>
              <a:spcBef>
                <a:spcPts val="500"/>
              </a:spcBef>
              <a:spcAft>
                <a:spcPts val="0"/>
              </a:spcAft>
              <a:buSzPts val="2880"/>
              <a:buChar char="•"/>
              <a:defRPr/>
            </a:lvl7pPr>
            <a:lvl8pPr indent="-411479" lvl="7" marL="3657600" algn="l">
              <a:lnSpc>
                <a:spcPct val="120000"/>
              </a:lnSpc>
              <a:spcBef>
                <a:spcPts val="500"/>
              </a:spcBef>
              <a:spcAft>
                <a:spcPts val="0"/>
              </a:spcAft>
              <a:buSzPts val="2880"/>
              <a:buChar char="•"/>
              <a:defRPr/>
            </a:lvl8pPr>
            <a:lvl9pPr indent="-411479" lvl="8" marL="4114800" algn="l">
              <a:lnSpc>
                <a:spcPct val="120000"/>
              </a:lnSpc>
              <a:spcBef>
                <a:spcPts val="500"/>
              </a:spcBef>
              <a:spcAft>
                <a:spcPts val="0"/>
              </a:spcAft>
              <a:buSzPts val="2880"/>
              <a:buChar char="•"/>
              <a:defRPr/>
            </a:lvl9pPr>
          </a:lstStyle>
          <a:p/>
        </p:txBody>
      </p:sp>
      <p:sp>
        <p:nvSpPr>
          <p:cNvPr id="145" name="Google Shape;145;p33"/>
          <p:cNvSpPr txBox="1"/>
          <p:nvPr>
            <p:ph idx="10" type="dt"/>
          </p:nvPr>
        </p:nvSpPr>
        <p:spPr>
          <a:xfrm>
            <a:off x="5473562" y="5757334"/>
            <a:ext cx="2838450" cy="49847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6" name="Google Shape;146;p33"/>
          <p:cNvSpPr txBox="1"/>
          <p:nvPr>
            <p:ph idx="11" type="ftr"/>
          </p:nvPr>
        </p:nvSpPr>
        <p:spPr>
          <a:xfrm>
            <a:off x="514351" y="5757334"/>
            <a:ext cx="4124789" cy="49847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7" name="Google Shape;147;p33"/>
          <p:cNvSpPr txBox="1"/>
          <p:nvPr>
            <p:ph idx="12" type="sldNum"/>
          </p:nvPr>
        </p:nvSpPr>
        <p:spPr>
          <a:xfrm>
            <a:off x="4715341" y="5757334"/>
            <a:ext cx="680390" cy="498470"/>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48" name="Shape 148"/>
        <p:cNvGrpSpPr/>
        <p:nvPr/>
      </p:nvGrpSpPr>
      <p:grpSpPr>
        <a:xfrm>
          <a:off x="0" y="0"/>
          <a:ext cx="0" cy="0"/>
          <a:chOff x="0" y="0"/>
          <a:chExt cx="0" cy="0"/>
        </a:xfrm>
      </p:grpSpPr>
      <p:sp>
        <p:nvSpPr>
          <p:cNvPr id="149" name="Google Shape;149;p34"/>
          <p:cNvSpPr txBox="1"/>
          <p:nvPr>
            <p:ph type="title"/>
          </p:nvPr>
        </p:nvSpPr>
        <p:spPr>
          <a:xfrm rot="5400000">
            <a:off x="5116746" y="2180951"/>
            <a:ext cx="4688785" cy="1698485"/>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accent1"/>
              </a:buClr>
              <a:buSzPts val="4400"/>
              <a:buFont typeface="Impact"/>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0" name="Google Shape;150;p34"/>
          <p:cNvSpPr txBox="1"/>
          <p:nvPr>
            <p:ph idx="1" type="body"/>
          </p:nvPr>
        </p:nvSpPr>
        <p:spPr>
          <a:xfrm rot="5400000">
            <a:off x="1134120" y="66032"/>
            <a:ext cx="4688785" cy="5928323"/>
          </a:xfrm>
          <a:prstGeom prst="rect">
            <a:avLst/>
          </a:prstGeom>
          <a:noFill/>
          <a:ln>
            <a:noFill/>
          </a:ln>
        </p:spPr>
        <p:txBody>
          <a:bodyPr anchorCtr="0" anchor="t" bIns="45700" lIns="91425" spcFirstLastPara="1" rIns="91425" wrap="square" tIns="45700">
            <a:normAutofit/>
          </a:bodyPr>
          <a:lstStyle>
            <a:lvl1pPr indent="-411480" lvl="0" marL="457200" algn="l">
              <a:lnSpc>
                <a:spcPct val="120000"/>
              </a:lnSpc>
              <a:spcBef>
                <a:spcPts val="1000"/>
              </a:spcBef>
              <a:spcAft>
                <a:spcPts val="0"/>
              </a:spcAft>
              <a:buSzPts val="2880"/>
              <a:buChar char="•"/>
              <a:defRPr/>
            </a:lvl1pPr>
            <a:lvl2pPr indent="-411480" lvl="1" marL="914400" algn="l">
              <a:lnSpc>
                <a:spcPct val="120000"/>
              </a:lnSpc>
              <a:spcBef>
                <a:spcPts val="500"/>
              </a:spcBef>
              <a:spcAft>
                <a:spcPts val="0"/>
              </a:spcAft>
              <a:buSzPts val="2880"/>
              <a:buChar char="•"/>
              <a:defRPr/>
            </a:lvl2pPr>
            <a:lvl3pPr indent="-411480" lvl="2" marL="1371600" algn="l">
              <a:lnSpc>
                <a:spcPct val="120000"/>
              </a:lnSpc>
              <a:spcBef>
                <a:spcPts val="500"/>
              </a:spcBef>
              <a:spcAft>
                <a:spcPts val="0"/>
              </a:spcAft>
              <a:buSzPts val="2880"/>
              <a:buChar char="•"/>
              <a:defRPr/>
            </a:lvl3pPr>
            <a:lvl4pPr indent="-411480" lvl="3" marL="1828800" algn="l">
              <a:lnSpc>
                <a:spcPct val="120000"/>
              </a:lnSpc>
              <a:spcBef>
                <a:spcPts val="500"/>
              </a:spcBef>
              <a:spcAft>
                <a:spcPts val="0"/>
              </a:spcAft>
              <a:buSzPts val="2880"/>
              <a:buChar char="•"/>
              <a:defRPr/>
            </a:lvl4pPr>
            <a:lvl5pPr indent="-411479" lvl="4" marL="2286000" algn="l">
              <a:lnSpc>
                <a:spcPct val="120000"/>
              </a:lnSpc>
              <a:spcBef>
                <a:spcPts val="500"/>
              </a:spcBef>
              <a:spcAft>
                <a:spcPts val="0"/>
              </a:spcAft>
              <a:buSzPts val="2880"/>
              <a:buChar char="•"/>
              <a:defRPr/>
            </a:lvl5pPr>
            <a:lvl6pPr indent="-411479" lvl="5" marL="2743200" algn="l">
              <a:lnSpc>
                <a:spcPct val="120000"/>
              </a:lnSpc>
              <a:spcBef>
                <a:spcPts val="500"/>
              </a:spcBef>
              <a:spcAft>
                <a:spcPts val="0"/>
              </a:spcAft>
              <a:buSzPts val="2880"/>
              <a:buChar char="•"/>
              <a:defRPr/>
            </a:lvl6pPr>
            <a:lvl7pPr indent="-411479" lvl="6" marL="3200400" algn="l">
              <a:lnSpc>
                <a:spcPct val="120000"/>
              </a:lnSpc>
              <a:spcBef>
                <a:spcPts val="500"/>
              </a:spcBef>
              <a:spcAft>
                <a:spcPts val="0"/>
              </a:spcAft>
              <a:buSzPts val="2880"/>
              <a:buChar char="•"/>
              <a:defRPr/>
            </a:lvl7pPr>
            <a:lvl8pPr indent="-411479" lvl="7" marL="3657600" algn="l">
              <a:lnSpc>
                <a:spcPct val="120000"/>
              </a:lnSpc>
              <a:spcBef>
                <a:spcPts val="500"/>
              </a:spcBef>
              <a:spcAft>
                <a:spcPts val="0"/>
              </a:spcAft>
              <a:buSzPts val="2880"/>
              <a:buChar char="•"/>
              <a:defRPr/>
            </a:lvl8pPr>
            <a:lvl9pPr indent="-411479" lvl="8" marL="4114800" algn="l">
              <a:lnSpc>
                <a:spcPct val="120000"/>
              </a:lnSpc>
              <a:spcBef>
                <a:spcPts val="500"/>
              </a:spcBef>
              <a:spcAft>
                <a:spcPts val="0"/>
              </a:spcAft>
              <a:buSzPts val="2880"/>
              <a:buChar char="•"/>
              <a:defRPr/>
            </a:lvl9pPr>
          </a:lstStyle>
          <a:p/>
        </p:txBody>
      </p:sp>
      <p:sp>
        <p:nvSpPr>
          <p:cNvPr id="151" name="Google Shape;151;p34"/>
          <p:cNvSpPr txBox="1"/>
          <p:nvPr>
            <p:ph idx="10" type="dt"/>
          </p:nvPr>
        </p:nvSpPr>
        <p:spPr>
          <a:xfrm>
            <a:off x="5473562" y="5757334"/>
            <a:ext cx="2838450" cy="49847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2" name="Google Shape;152;p34"/>
          <p:cNvSpPr txBox="1"/>
          <p:nvPr>
            <p:ph idx="11" type="ftr"/>
          </p:nvPr>
        </p:nvSpPr>
        <p:spPr>
          <a:xfrm>
            <a:off x="514351" y="5757334"/>
            <a:ext cx="4124789" cy="49847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3" name="Google Shape;153;p34"/>
          <p:cNvSpPr txBox="1"/>
          <p:nvPr>
            <p:ph idx="12" type="sldNum"/>
          </p:nvPr>
        </p:nvSpPr>
        <p:spPr>
          <a:xfrm>
            <a:off x="4715341" y="5757334"/>
            <a:ext cx="680390" cy="498470"/>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type="obj">
  <p:cSld name="OBJECT">
    <p:spTree>
      <p:nvGrpSpPr>
        <p:cNvPr id="32" name="Shape 32"/>
        <p:cNvGrpSpPr/>
        <p:nvPr/>
      </p:nvGrpSpPr>
      <p:grpSpPr>
        <a:xfrm>
          <a:off x="0" y="0"/>
          <a:ext cx="0" cy="0"/>
          <a:chOff x="0" y="0"/>
          <a:chExt cx="0" cy="0"/>
        </a:xfrm>
      </p:grpSpPr>
      <p:sp>
        <p:nvSpPr>
          <p:cNvPr id="33" name="Google Shape;33;p18"/>
          <p:cNvSpPr txBox="1"/>
          <p:nvPr>
            <p:ph type="title"/>
          </p:nvPr>
        </p:nvSpPr>
        <p:spPr>
          <a:xfrm>
            <a:off x="514351" y="685801"/>
            <a:ext cx="7797662" cy="1151965"/>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4" name="Google Shape;34;p18"/>
          <p:cNvSpPr txBox="1"/>
          <p:nvPr>
            <p:ph idx="1" type="body"/>
          </p:nvPr>
        </p:nvSpPr>
        <p:spPr>
          <a:xfrm>
            <a:off x="514351" y="2063396"/>
            <a:ext cx="7797662" cy="3311189"/>
          </a:xfrm>
          <a:prstGeom prst="rect">
            <a:avLst/>
          </a:prstGeom>
          <a:noFill/>
          <a:ln>
            <a:noFill/>
          </a:ln>
        </p:spPr>
        <p:txBody>
          <a:bodyPr anchorCtr="0" anchor="ctr" bIns="45700" lIns="91425" spcFirstLastPara="1" rIns="91425" wrap="square" tIns="45700">
            <a:normAutofit/>
          </a:bodyPr>
          <a:lstStyle>
            <a:lvl1pPr indent="-411480" lvl="0" marL="457200" algn="l">
              <a:lnSpc>
                <a:spcPct val="120000"/>
              </a:lnSpc>
              <a:spcBef>
                <a:spcPts val="1000"/>
              </a:spcBef>
              <a:spcAft>
                <a:spcPts val="0"/>
              </a:spcAft>
              <a:buSzPts val="2880"/>
              <a:buChar char="•"/>
              <a:defRPr/>
            </a:lvl1pPr>
            <a:lvl2pPr indent="-411480" lvl="1" marL="914400" algn="l">
              <a:lnSpc>
                <a:spcPct val="120000"/>
              </a:lnSpc>
              <a:spcBef>
                <a:spcPts val="500"/>
              </a:spcBef>
              <a:spcAft>
                <a:spcPts val="0"/>
              </a:spcAft>
              <a:buSzPts val="2880"/>
              <a:buChar char="•"/>
              <a:defRPr/>
            </a:lvl2pPr>
            <a:lvl3pPr indent="-411480" lvl="2" marL="1371600" algn="l">
              <a:lnSpc>
                <a:spcPct val="120000"/>
              </a:lnSpc>
              <a:spcBef>
                <a:spcPts val="500"/>
              </a:spcBef>
              <a:spcAft>
                <a:spcPts val="0"/>
              </a:spcAft>
              <a:buSzPts val="2880"/>
              <a:buChar char="•"/>
              <a:defRPr/>
            </a:lvl3pPr>
            <a:lvl4pPr indent="-411480" lvl="3" marL="1828800" algn="l">
              <a:lnSpc>
                <a:spcPct val="120000"/>
              </a:lnSpc>
              <a:spcBef>
                <a:spcPts val="500"/>
              </a:spcBef>
              <a:spcAft>
                <a:spcPts val="0"/>
              </a:spcAft>
              <a:buSzPts val="2880"/>
              <a:buChar char="•"/>
              <a:defRPr/>
            </a:lvl4pPr>
            <a:lvl5pPr indent="-411479" lvl="4" marL="2286000" algn="l">
              <a:lnSpc>
                <a:spcPct val="120000"/>
              </a:lnSpc>
              <a:spcBef>
                <a:spcPts val="500"/>
              </a:spcBef>
              <a:spcAft>
                <a:spcPts val="0"/>
              </a:spcAft>
              <a:buSzPts val="2880"/>
              <a:buChar char="•"/>
              <a:defRPr/>
            </a:lvl5pPr>
            <a:lvl6pPr indent="-411479" lvl="5" marL="2743200" algn="l">
              <a:lnSpc>
                <a:spcPct val="120000"/>
              </a:lnSpc>
              <a:spcBef>
                <a:spcPts val="500"/>
              </a:spcBef>
              <a:spcAft>
                <a:spcPts val="0"/>
              </a:spcAft>
              <a:buSzPts val="2880"/>
              <a:buChar char="•"/>
              <a:defRPr/>
            </a:lvl6pPr>
            <a:lvl7pPr indent="-411479" lvl="6" marL="3200400" algn="l">
              <a:lnSpc>
                <a:spcPct val="120000"/>
              </a:lnSpc>
              <a:spcBef>
                <a:spcPts val="500"/>
              </a:spcBef>
              <a:spcAft>
                <a:spcPts val="0"/>
              </a:spcAft>
              <a:buSzPts val="2880"/>
              <a:buChar char="•"/>
              <a:defRPr/>
            </a:lvl7pPr>
            <a:lvl8pPr indent="-411479" lvl="7" marL="3657600" algn="l">
              <a:lnSpc>
                <a:spcPct val="120000"/>
              </a:lnSpc>
              <a:spcBef>
                <a:spcPts val="500"/>
              </a:spcBef>
              <a:spcAft>
                <a:spcPts val="0"/>
              </a:spcAft>
              <a:buSzPts val="2880"/>
              <a:buChar char="•"/>
              <a:defRPr/>
            </a:lvl8pPr>
            <a:lvl9pPr indent="-411479" lvl="8" marL="4114800" algn="l">
              <a:lnSpc>
                <a:spcPct val="120000"/>
              </a:lnSpc>
              <a:spcBef>
                <a:spcPts val="500"/>
              </a:spcBef>
              <a:spcAft>
                <a:spcPts val="0"/>
              </a:spcAft>
              <a:buSzPts val="2880"/>
              <a:buChar char="•"/>
              <a:defRPr/>
            </a:lvl9pPr>
          </a:lstStyle>
          <a:p/>
        </p:txBody>
      </p:sp>
      <p:sp>
        <p:nvSpPr>
          <p:cNvPr id="35" name="Google Shape;35;p18"/>
          <p:cNvSpPr txBox="1"/>
          <p:nvPr>
            <p:ph idx="10" type="dt"/>
          </p:nvPr>
        </p:nvSpPr>
        <p:spPr>
          <a:xfrm>
            <a:off x="5473562" y="5757334"/>
            <a:ext cx="2838450" cy="49847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 name="Google Shape;36;p18"/>
          <p:cNvSpPr txBox="1"/>
          <p:nvPr>
            <p:ph idx="11" type="ftr"/>
          </p:nvPr>
        </p:nvSpPr>
        <p:spPr>
          <a:xfrm>
            <a:off x="514351" y="5757334"/>
            <a:ext cx="4124789" cy="49847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7" name="Google Shape;37;p18"/>
          <p:cNvSpPr txBox="1"/>
          <p:nvPr>
            <p:ph idx="12" type="sldNum"/>
          </p:nvPr>
        </p:nvSpPr>
        <p:spPr>
          <a:xfrm>
            <a:off x="4715341" y="5757334"/>
            <a:ext cx="680390" cy="498470"/>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38" name="Shape 38"/>
        <p:cNvGrpSpPr/>
        <p:nvPr/>
      </p:nvGrpSpPr>
      <p:grpSpPr>
        <a:xfrm>
          <a:off x="0" y="0"/>
          <a:ext cx="0" cy="0"/>
          <a:chOff x="0" y="0"/>
          <a:chExt cx="0" cy="0"/>
        </a:xfrm>
      </p:grpSpPr>
      <p:sp>
        <p:nvSpPr>
          <p:cNvPr id="39" name="Google Shape;39;p19"/>
          <p:cNvSpPr txBox="1"/>
          <p:nvPr>
            <p:ph type="title"/>
          </p:nvPr>
        </p:nvSpPr>
        <p:spPr>
          <a:xfrm>
            <a:off x="514351" y="685801"/>
            <a:ext cx="7797662" cy="1151965"/>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0" name="Google Shape;40;p19"/>
          <p:cNvSpPr txBox="1"/>
          <p:nvPr>
            <p:ph idx="1" type="body"/>
          </p:nvPr>
        </p:nvSpPr>
        <p:spPr>
          <a:xfrm>
            <a:off x="514351" y="2063396"/>
            <a:ext cx="7796030" cy="3311189"/>
          </a:xfrm>
          <a:prstGeom prst="rect">
            <a:avLst/>
          </a:prstGeom>
          <a:noFill/>
          <a:ln>
            <a:noFill/>
          </a:ln>
        </p:spPr>
        <p:txBody>
          <a:bodyPr anchorCtr="0" anchor="ctr" bIns="45700" lIns="91425" spcFirstLastPara="1" rIns="91425" wrap="square" tIns="45700">
            <a:normAutofit/>
          </a:bodyPr>
          <a:lstStyle>
            <a:lvl1pPr indent="-411480" lvl="0" marL="457200" algn="l">
              <a:lnSpc>
                <a:spcPct val="120000"/>
              </a:lnSpc>
              <a:spcBef>
                <a:spcPts val="1000"/>
              </a:spcBef>
              <a:spcAft>
                <a:spcPts val="0"/>
              </a:spcAft>
              <a:buSzPts val="2880"/>
              <a:buChar char="•"/>
              <a:defRPr/>
            </a:lvl1pPr>
            <a:lvl2pPr indent="-411480" lvl="1" marL="914400" algn="l">
              <a:lnSpc>
                <a:spcPct val="120000"/>
              </a:lnSpc>
              <a:spcBef>
                <a:spcPts val="500"/>
              </a:spcBef>
              <a:spcAft>
                <a:spcPts val="0"/>
              </a:spcAft>
              <a:buSzPts val="2880"/>
              <a:buChar char="•"/>
              <a:defRPr/>
            </a:lvl2pPr>
            <a:lvl3pPr indent="-411480" lvl="2" marL="1371600" algn="l">
              <a:lnSpc>
                <a:spcPct val="120000"/>
              </a:lnSpc>
              <a:spcBef>
                <a:spcPts val="500"/>
              </a:spcBef>
              <a:spcAft>
                <a:spcPts val="0"/>
              </a:spcAft>
              <a:buSzPts val="2880"/>
              <a:buChar char="•"/>
              <a:defRPr/>
            </a:lvl3pPr>
            <a:lvl4pPr indent="-411480" lvl="3" marL="1828800" algn="l">
              <a:lnSpc>
                <a:spcPct val="120000"/>
              </a:lnSpc>
              <a:spcBef>
                <a:spcPts val="500"/>
              </a:spcBef>
              <a:spcAft>
                <a:spcPts val="0"/>
              </a:spcAft>
              <a:buSzPts val="2880"/>
              <a:buChar char="•"/>
              <a:defRPr/>
            </a:lvl4pPr>
            <a:lvl5pPr indent="-411479" lvl="4" marL="2286000" algn="l">
              <a:lnSpc>
                <a:spcPct val="120000"/>
              </a:lnSpc>
              <a:spcBef>
                <a:spcPts val="500"/>
              </a:spcBef>
              <a:spcAft>
                <a:spcPts val="0"/>
              </a:spcAft>
              <a:buSzPts val="2880"/>
              <a:buChar char="•"/>
              <a:defRPr/>
            </a:lvl5pPr>
            <a:lvl6pPr indent="-411479" lvl="5" marL="2743200" algn="l">
              <a:lnSpc>
                <a:spcPct val="120000"/>
              </a:lnSpc>
              <a:spcBef>
                <a:spcPts val="500"/>
              </a:spcBef>
              <a:spcAft>
                <a:spcPts val="0"/>
              </a:spcAft>
              <a:buSzPts val="2880"/>
              <a:buChar char="•"/>
              <a:defRPr/>
            </a:lvl6pPr>
            <a:lvl7pPr indent="-411479" lvl="6" marL="3200400" algn="l">
              <a:lnSpc>
                <a:spcPct val="120000"/>
              </a:lnSpc>
              <a:spcBef>
                <a:spcPts val="500"/>
              </a:spcBef>
              <a:spcAft>
                <a:spcPts val="0"/>
              </a:spcAft>
              <a:buSzPts val="2880"/>
              <a:buChar char="•"/>
              <a:defRPr/>
            </a:lvl7pPr>
            <a:lvl8pPr indent="-411479" lvl="7" marL="3657600" algn="l">
              <a:lnSpc>
                <a:spcPct val="120000"/>
              </a:lnSpc>
              <a:spcBef>
                <a:spcPts val="500"/>
              </a:spcBef>
              <a:spcAft>
                <a:spcPts val="0"/>
              </a:spcAft>
              <a:buSzPts val="2880"/>
              <a:buChar char="•"/>
              <a:defRPr/>
            </a:lvl8pPr>
            <a:lvl9pPr indent="-411479" lvl="8" marL="4114800" algn="l">
              <a:lnSpc>
                <a:spcPct val="120000"/>
              </a:lnSpc>
              <a:spcBef>
                <a:spcPts val="500"/>
              </a:spcBef>
              <a:spcAft>
                <a:spcPts val="0"/>
              </a:spcAft>
              <a:buSzPts val="2880"/>
              <a:buChar char="•"/>
              <a:defRPr/>
            </a:lvl9pPr>
          </a:lstStyle>
          <a:p/>
        </p:txBody>
      </p:sp>
      <p:sp>
        <p:nvSpPr>
          <p:cNvPr id="41" name="Google Shape;41;p19"/>
          <p:cNvSpPr txBox="1"/>
          <p:nvPr>
            <p:ph idx="10" type="dt"/>
          </p:nvPr>
        </p:nvSpPr>
        <p:spPr>
          <a:xfrm>
            <a:off x="5473562" y="5757334"/>
            <a:ext cx="2838450" cy="49847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2" name="Google Shape;42;p19"/>
          <p:cNvSpPr txBox="1"/>
          <p:nvPr>
            <p:ph idx="11" type="ftr"/>
          </p:nvPr>
        </p:nvSpPr>
        <p:spPr>
          <a:xfrm>
            <a:off x="514351" y="5757334"/>
            <a:ext cx="4124789" cy="49847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19"/>
          <p:cNvSpPr txBox="1"/>
          <p:nvPr>
            <p:ph idx="12" type="sldNum"/>
          </p:nvPr>
        </p:nvSpPr>
        <p:spPr>
          <a:xfrm>
            <a:off x="4715341" y="5757334"/>
            <a:ext cx="680390" cy="498470"/>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44" name="Shape 44"/>
        <p:cNvGrpSpPr/>
        <p:nvPr/>
      </p:nvGrpSpPr>
      <p:grpSpPr>
        <a:xfrm>
          <a:off x="0" y="0"/>
          <a:ext cx="0" cy="0"/>
          <a:chOff x="0" y="0"/>
          <a:chExt cx="0" cy="0"/>
        </a:xfrm>
      </p:grpSpPr>
      <p:sp>
        <p:nvSpPr>
          <p:cNvPr id="45" name="Google Shape;45;p20"/>
          <p:cNvSpPr txBox="1"/>
          <p:nvPr>
            <p:ph type="title"/>
          </p:nvPr>
        </p:nvSpPr>
        <p:spPr>
          <a:xfrm>
            <a:off x="514351" y="685801"/>
            <a:ext cx="7796030" cy="319348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accent1"/>
              </a:buClr>
              <a:buSzPts val="5400"/>
              <a:buFont typeface="Impact"/>
              <a:buNone/>
              <a:defRPr sz="5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6" name="Google Shape;46;p20"/>
          <p:cNvSpPr txBox="1"/>
          <p:nvPr>
            <p:ph idx="1" type="body"/>
          </p:nvPr>
        </p:nvSpPr>
        <p:spPr>
          <a:xfrm>
            <a:off x="514351" y="3742267"/>
            <a:ext cx="7796030" cy="1639614"/>
          </a:xfrm>
          <a:prstGeom prst="rect">
            <a:avLst/>
          </a:prstGeom>
          <a:noFill/>
          <a:ln>
            <a:noFill/>
          </a:ln>
        </p:spPr>
        <p:txBody>
          <a:bodyPr anchorCtr="0" anchor="t" bIns="45700" lIns="91425" spcFirstLastPara="1" rIns="91425" wrap="square" tIns="45700">
            <a:normAutofit/>
          </a:bodyPr>
          <a:lstStyle>
            <a:lvl1pPr indent="-228600" lvl="0" marL="457200" algn="l">
              <a:lnSpc>
                <a:spcPct val="120000"/>
              </a:lnSpc>
              <a:spcBef>
                <a:spcPts val="1000"/>
              </a:spcBef>
              <a:spcAft>
                <a:spcPts val="0"/>
              </a:spcAft>
              <a:buSzPts val="3200"/>
              <a:buNone/>
              <a:defRPr sz="2000">
                <a:solidFill>
                  <a:srgbClr val="7F7F7F"/>
                </a:solidFill>
              </a:defRPr>
            </a:lvl1pPr>
            <a:lvl2pPr indent="-228600" lvl="1" marL="914400" algn="l">
              <a:lnSpc>
                <a:spcPct val="120000"/>
              </a:lnSpc>
              <a:spcBef>
                <a:spcPts val="500"/>
              </a:spcBef>
              <a:spcAft>
                <a:spcPts val="0"/>
              </a:spcAft>
              <a:buSzPts val="3200"/>
              <a:buNone/>
              <a:defRPr sz="2000">
                <a:solidFill>
                  <a:srgbClr val="888888"/>
                </a:solidFill>
              </a:defRPr>
            </a:lvl2pPr>
            <a:lvl3pPr indent="-228600" lvl="2" marL="1371600" algn="l">
              <a:lnSpc>
                <a:spcPct val="120000"/>
              </a:lnSpc>
              <a:spcBef>
                <a:spcPts val="500"/>
              </a:spcBef>
              <a:spcAft>
                <a:spcPts val="0"/>
              </a:spcAft>
              <a:buSzPts val="2880"/>
              <a:buNone/>
              <a:defRPr sz="1800">
                <a:solidFill>
                  <a:srgbClr val="888888"/>
                </a:solidFill>
              </a:defRPr>
            </a:lvl3pPr>
            <a:lvl4pPr indent="-228600" lvl="3" marL="1828800" algn="l">
              <a:lnSpc>
                <a:spcPct val="120000"/>
              </a:lnSpc>
              <a:spcBef>
                <a:spcPts val="500"/>
              </a:spcBef>
              <a:spcAft>
                <a:spcPts val="0"/>
              </a:spcAft>
              <a:buSzPts val="2560"/>
              <a:buNone/>
              <a:defRPr sz="1600">
                <a:solidFill>
                  <a:srgbClr val="888888"/>
                </a:solidFill>
              </a:defRPr>
            </a:lvl4pPr>
            <a:lvl5pPr indent="-228600" lvl="4" marL="2286000" algn="l">
              <a:lnSpc>
                <a:spcPct val="120000"/>
              </a:lnSpc>
              <a:spcBef>
                <a:spcPts val="500"/>
              </a:spcBef>
              <a:spcAft>
                <a:spcPts val="0"/>
              </a:spcAft>
              <a:buSzPts val="2560"/>
              <a:buNone/>
              <a:defRPr sz="1600">
                <a:solidFill>
                  <a:srgbClr val="888888"/>
                </a:solidFill>
              </a:defRPr>
            </a:lvl5pPr>
            <a:lvl6pPr indent="-228600" lvl="5" marL="2743200" algn="l">
              <a:lnSpc>
                <a:spcPct val="120000"/>
              </a:lnSpc>
              <a:spcBef>
                <a:spcPts val="500"/>
              </a:spcBef>
              <a:spcAft>
                <a:spcPts val="0"/>
              </a:spcAft>
              <a:buSzPts val="2560"/>
              <a:buNone/>
              <a:defRPr sz="1600">
                <a:solidFill>
                  <a:srgbClr val="888888"/>
                </a:solidFill>
              </a:defRPr>
            </a:lvl6pPr>
            <a:lvl7pPr indent="-228600" lvl="6" marL="3200400" algn="l">
              <a:lnSpc>
                <a:spcPct val="120000"/>
              </a:lnSpc>
              <a:spcBef>
                <a:spcPts val="500"/>
              </a:spcBef>
              <a:spcAft>
                <a:spcPts val="0"/>
              </a:spcAft>
              <a:buSzPts val="2560"/>
              <a:buNone/>
              <a:defRPr sz="1600">
                <a:solidFill>
                  <a:srgbClr val="888888"/>
                </a:solidFill>
              </a:defRPr>
            </a:lvl7pPr>
            <a:lvl8pPr indent="-228600" lvl="7" marL="3657600" algn="l">
              <a:lnSpc>
                <a:spcPct val="120000"/>
              </a:lnSpc>
              <a:spcBef>
                <a:spcPts val="500"/>
              </a:spcBef>
              <a:spcAft>
                <a:spcPts val="0"/>
              </a:spcAft>
              <a:buSzPts val="2560"/>
              <a:buNone/>
              <a:defRPr sz="1600">
                <a:solidFill>
                  <a:srgbClr val="888888"/>
                </a:solidFill>
              </a:defRPr>
            </a:lvl8pPr>
            <a:lvl9pPr indent="-228600" lvl="8" marL="4114800" algn="l">
              <a:lnSpc>
                <a:spcPct val="120000"/>
              </a:lnSpc>
              <a:spcBef>
                <a:spcPts val="500"/>
              </a:spcBef>
              <a:spcAft>
                <a:spcPts val="0"/>
              </a:spcAft>
              <a:buSzPts val="2560"/>
              <a:buNone/>
              <a:defRPr sz="1600">
                <a:solidFill>
                  <a:srgbClr val="888888"/>
                </a:solidFill>
              </a:defRPr>
            </a:lvl9pPr>
          </a:lstStyle>
          <a:p/>
        </p:txBody>
      </p:sp>
      <p:sp>
        <p:nvSpPr>
          <p:cNvPr id="47" name="Google Shape;47;p20"/>
          <p:cNvSpPr txBox="1"/>
          <p:nvPr>
            <p:ph idx="10" type="dt"/>
          </p:nvPr>
        </p:nvSpPr>
        <p:spPr>
          <a:xfrm>
            <a:off x="5473562" y="5757334"/>
            <a:ext cx="2838450" cy="49847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20"/>
          <p:cNvSpPr txBox="1"/>
          <p:nvPr>
            <p:ph idx="11" type="ftr"/>
          </p:nvPr>
        </p:nvSpPr>
        <p:spPr>
          <a:xfrm>
            <a:off x="514351" y="5757334"/>
            <a:ext cx="4124789" cy="49847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20"/>
          <p:cNvSpPr txBox="1"/>
          <p:nvPr>
            <p:ph idx="12" type="sldNum"/>
          </p:nvPr>
        </p:nvSpPr>
        <p:spPr>
          <a:xfrm>
            <a:off x="4715341" y="5757334"/>
            <a:ext cx="680390" cy="498470"/>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50" name="Shape 50"/>
        <p:cNvGrpSpPr/>
        <p:nvPr/>
      </p:nvGrpSpPr>
      <p:grpSpPr>
        <a:xfrm>
          <a:off x="0" y="0"/>
          <a:ext cx="0" cy="0"/>
          <a:chOff x="0" y="0"/>
          <a:chExt cx="0" cy="0"/>
        </a:xfrm>
      </p:grpSpPr>
      <p:sp>
        <p:nvSpPr>
          <p:cNvPr id="51" name="Google Shape;51;p21"/>
          <p:cNvSpPr txBox="1"/>
          <p:nvPr>
            <p:ph type="title"/>
          </p:nvPr>
        </p:nvSpPr>
        <p:spPr>
          <a:xfrm>
            <a:off x="514351" y="685800"/>
            <a:ext cx="7797662" cy="1158140"/>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2" name="Google Shape;52;p21"/>
          <p:cNvSpPr txBox="1"/>
          <p:nvPr>
            <p:ph idx="1" type="body"/>
          </p:nvPr>
        </p:nvSpPr>
        <p:spPr>
          <a:xfrm>
            <a:off x="514350" y="2063396"/>
            <a:ext cx="3816536" cy="3311189"/>
          </a:xfrm>
          <a:prstGeom prst="rect">
            <a:avLst/>
          </a:prstGeom>
          <a:noFill/>
          <a:ln>
            <a:noFill/>
          </a:ln>
        </p:spPr>
        <p:txBody>
          <a:bodyPr anchorCtr="0" anchor="t" bIns="45700" lIns="91425" spcFirstLastPara="1" rIns="91425" wrap="square" tIns="45700">
            <a:normAutofit/>
          </a:bodyPr>
          <a:lstStyle>
            <a:lvl1pPr indent="-411480" lvl="0" marL="457200" algn="l">
              <a:lnSpc>
                <a:spcPct val="120000"/>
              </a:lnSpc>
              <a:spcBef>
                <a:spcPts val="1000"/>
              </a:spcBef>
              <a:spcAft>
                <a:spcPts val="0"/>
              </a:spcAft>
              <a:buSzPts val="2880"/>
              <a:buChar char="•"/>
              <a:defRPr/>
            </a:lvl1pPr>
            <a:lvl2pPr indent="-411480" lvl="1" marL="914400" algn="l">
              <a:lnSpc>
                <a:spcPct val="120000"/>
              </a:lnSpc>
              <a:spcBef>
                <a:spcPts val="500"/>
              </a:spcBef>
              <a:spcAft>
                <a:spcPts val="0"/>
              </a:spcAft>
              <a:buSzPts val="2880"/>
              <a:buChar char="•"/>
              <a:defRPr/>
            </a:lvl2pPr>
            <a:lvl3pPr indent="-411480" lvl="2" marL="1371600" algn="l">
              <a:lnSpc>
                <a:spcPct val="120000"/>
              </a:lnSpc>
              <a:spcBef>
                <a:spcPts val="500"/>
              </a:spcBef>
              <a:spcAft>
                <a:spcPts val="0"/>
              </a:spcAft>
              <a:buSzPts val="2880"/>
              <a:buChar char="•"/>
              <a:defRPr/>
            </a:lvl3pPr>
            <a:lvl4pPr indent="-411480" lvl="3" marL="1828800" algn="l">
              <a:lnSpc>
                <a:spcPct val="120000"/>
              </a:lnSpc>
              <a:spcBef>
                <a:spcPts val="500"/>
              </a:spcBef>
              <a:spcAft>
                <a:spcPts val="0"/>
              </a:spcAft>
              <a:buSzPts val="2880"/>
              <a:buChar char="•"/>
              <a:defRPr/>
            </a:lvl4pPr>
            <a:lvl5pPr indent="-411479" lvl="4" marL="2286000" algn="l">
              <a:lnSpc>
                <a:spcPct val="120000"/>
              </a:lnSpc>
              <a:spcBef>
                <a:spcPts val="500"/>
              </a:spcBef>
              <a:spcAft>
                <a:spcPts val="0"/>
              </a:spcAft>
              <a:buSzPts val="2880"/>
              <a:buChar char="•"/>
              <a:defRPr/>
            </a:lvl5pPr>
            <a:lvl6pPr indent="-411479" lvl="5" marL="2743200" algn="l">
              <a:lnSpc>
                <a:spcPct val="120000"/>
              </a:lnSpc>
              <a:spcBef>
                <a:spcPts val="500"/>
              </a:spcBef>
              <a:spcAft>
                <a:spcPts val="0"/>
              </a:spcAft>
              <a:buSzPts val="2880"/>
              <a:buChar char="•"/>
              <a:defRPr/>
            </a:lvl6pPr>
            <a:lvl7pPr indent="-411479" lvl="6" marL="3200400" algn="l">
              <a:lnSpc>
                <a:spcPct val="120000"/>
              </a:lnSpc>
              <a:spcBef>
                <a:spcPts val="500"/>
              </a:spcBef>
              <a:spcAft>
                <a:spcPts val="0"/>
              </a:spcAft>
              <a:buSzPts val="2880"/>
              <a:buChar char="•"/>
              <a:defRPr/>
            </a:lvl7pPr>
            <a:lvl8pPr indent="-411479" lvl="7" marL="3657600" algn="l">
              <a:lnSpc>
                <a:spcPct val="120000"/>
              </a:lnSpc>
              <a:spcBef>
                <a:spcPts val="500"/>
              </a:spcBef>
              <a:spcAft>
                <a:spcPts val="0"/>
              </a:spcAft>
              <a:buSzPts val="2880"/>
              <a:buChar char="•"/>
              <a:defRPr/>
            </a:lvl8pPr>
            <a:lvl9pPr indent="-411479" lvl="8" marL="4114800" algn="l">
              <a:lnSpc>
                <a:spcPct val="120000"/>
              </a:lnSpc>
              <a:spcBef>
                <a:spcPts val="500"/>
              </a:spcBef>
              <a:spcAft>
                <a:spcPts val="0"/>
              </a:spcAft>
              <a:buSzPts val="2880"/>
              <a:buChar char="•"/>
              <a:defRPr/>
            </a:lvl9pPr>
          </a:lstStyle>
          <a:p/>
        </p:txBody>
      </p:sp>
      <p:sp>
        <p:nvSpPr>
          <p:cNvPr id="53" name="Google Shape;53;p21"/>
          <p:cNvSpPr txBox="1"/>
          <p:nvPr>
            <p:ph idx="2" type="body"/>
          </p:nvPr>
        </p:nvSpPr>
        <p:spPr>
          <a:xfrm>
            <a:off x="4495478" y="2063396"/>
            <a:ext cx="3814904" cy="3311189"/>
          </a:xfrm>
          <a:prstGeom prst="rect">
            <a:avLst/>
          </a:prstGeom>
          <a:noFill/>
          <a:ln>
            <a:noFill/>
          </a:ln>
        </p:spPr>
        <p:txBody>
          <a:bodyPr anchorCtr="0" anchor="t" bIns="45700" lIns="91425" spcFirstLastPara="1" rIns="91425" wrap="square" tIns="45700">
            <a:normAutofit/>
          </a:bodyPr>
          <a:lstStyle>
            <a:lvl1pPr indent="-411480" lvl="0" marL="457200" algn="l">
              <a:lnSpc>
                <a:spcPct val="120000"/>
              </a:lnSpc>
              <a:spcBef>
                <a:spcPts val="1000"/>
              </a:spcBef>
              <a:spcAft>
                <a:spcPts val="0"/>
              </a:spcAft>
              <a:buSzPts val="2880"/>
              <a:buChar char="•"/>
              <a:defRPr/>
            </a:lvl1pPr>
            <a:lvl2pPr indent="-411480" lvl="1" marL="914400" algn="l">
              <a:lnSpc>
                <a:spcPct val="120000"/>
              </a:lnSpc>
              <a:spcBef>
                <a:spcPts val="500"/>
              </a:spcBef>
              <a:spcAft>
                <a:spcPts val="0"/>
              </a:spcAft>
              <a:buSzPts val="2880"/>
              <a:buChar char="•"/>
              <a:defRPr/>
            </a:lvl2pPr>
            <a:lvl3pPr indent="-411480" lvl="2" marL="1371600" algn="l">
              <a:lnSpc>
                <a:spcPct val="120000"/>
              </a:lnSpc>
              <a:spcBef>
                <a:spcPts val="500"/>
              </a:spcBef>
              <a:spcAft>
                <a:spcPts val="0"/>
              </a:spcAft>
              <a:buSzPts val="2880"/>
              <a:buChar char="•"/>
              <a:defRPr/>
            </a:lvl3pPr>
            <a:lvl4pPr indent="-411480" lvl="3" marL="1828800" algn="l">
              <a:lnSpc>
                <a:spcPct val="120000"/>
              </a:lnSpc>
              <a:spcBef>
                <a:spcPts val="500"/>
              </a:spcBef>
              <a:spcAft>
                <a:spcPts val="0"/>
              </a:spcAft>
              <a:buSzPts val="2880"/>
              <a:buChar char="•"/>
              <a:defRPr/>
            </a:lvl4pPr>
            <a:lvl5pPr indent="-411479" lvl="4" marL="2286000" algn="l">
              <a:lnSpc>
                <a:spcPct val="120000"/>
              </a:lnSpc>
              <a:spcBef>
                <a:spcPts val="500"/>
              </a:spcBef>
              <a:spcAft>
                <a:spcPts val="0"/>
              </a:spcAft>
              <a:buSzPts val="2880"/>
              <a:buChar char="•"/>
              <a:defRPr/>
            </a:lvl5pPr>
            <a:lvl6pPr indent="-411479" lvl="5" marL="2743200" algn="l">
              <a:lnSpc>
                <a:spcPct val="120000"/>
              </a:lnSpc>
              <a:spcBef>
                <a:spcPts val="500"/>
              </a:spcBef>
              <a:spcAft>
                <a:spcPts val="0"/>
              </a:spcAft>
              <a:buSzPts val="2880"/>
              <a:buChar char="•"/>
              <a:defRPr/>
            </a:lvl6pPr>
            <a:lvl7pPr indent="-411479" lvl="6" marL="3200400" algn="l">
              <a:lnSpc>
                <a:spcPct val="120000"/>
              </a:lnSpc>
              <a:spcBef>
                <a:spcPts val="500"/>
              </a:spcBef>
              <a:spcAft>
                <a:spcPts val="0"/>
              </a:spcAft>
              <a:buSzPts val="2880"/>
              <a:buChar char="•"/>
              <a:defRPr/>
            </a:lvl7pPr>
            <a:lvl8pPr indent="-411479" lvl="7" marL="3657600" algn="l">
              <a:lnSpc>
                <a:spcPct val="120000"/>
              </a:lnSpc>
              <a:spcBef>
                <a:spcPts val="500"/>
              </a:spcBef>
              <a:spcAft>
                <a:spcPts val="0"/>
              </a:spcAft>
              <a:buSzPts val="2880"/>
              <a:buChar char="•"/>
              <a:defRPr/>
            </a:lvl8pPr>
            <a:lvl9pPr indent="-411479" lvl="8" marL="4114800" algn="l">
              <a:lnSpc>
                <a:spcPct val="120000"/>
              </a:lnSpc>
              <a:spcBef>
                <a:spcPts val="500"/>
              </a:spcBef>
              <a:spcAft>
                <a:spcPts val="0"/>
              </a:spcAft>
              <a:buSzPts val="2880"/>
              <a:buChar char="•"/>
              <a:defRPr/>
            </a:lvl9pPr>
          </a:lstStyle>
          <a:p/>
        </p:txBody>
      </p:sp>
      <p:sp>
        <p:nvSpPr>
          <p:cNvPr id="54" name="Google Shape;54;p21"/>
          <p:cNvSpPr txBox="1"/>
          <p:nvPr>
            <p:ph idx="10" type="dt"/>
          </p:nvPr>
        </p:nvSpPr>
        <p:spPr>
          <a:xfrm>
            <a:off x="5473562" y="5757334"/>
            <a:ext cx="2838450" cy="49847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5" name="Google Shape;55;p21"/>
          <p:cNvSpPr txBox="1"/>
          <p:nvPr>
            <p:ph idx="11" type="ftr"/>
          </p:nvPr>
        </p:nvSpPr>
        <p:spPr>
          <a:xfrm>
            <a:off x="514351" y="5757334"/>
            <a:ext cx="4124789" cy="49847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21"/>
          <p:cNvSpPr txBox="1"/>
          <p:nvPr>
            <p:ph idx="12" type="sldNum"/>
          </p:nvPr>
        </p:nvSpPr>
        <p:spPr>
          <a:xfrm>
            <a:off x="4715341" y="5757334"/>
            <a:ext cx="680390" cy="498470"/>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57" name="Shape 57"/>
        <p:cNvGrpSpPr/>
        <p:nvPr/>
      </p:nvGrpSpPr>
      <p:grpSpPr>
        <a:xfrm>
          <a:off x="0" y="0"/>
          <a:ext cx="0" cy="0"/>
          <a:chOff x="0" y="0"/>
          <a:chExt cx="0" cy="0"/>
        </a:xfrm>
      </p:grpSpPr>
      <p:sp>
        <p:nvSpPr>
          <p:cNvPr id="58" name="Google Shape;58;p22"/>
          <p:cNvSpPr txBox="1"/>
          <p:nvPr>
            <p:ph type="title"/>
          </p:nvPr>
        </p:nvSpPr>
        <p:spPr>
          <a:xfrm>
            <a:off x="514351" y="685800"/>
            <a:ext cx="7796030" cy="1158140"/>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9" name="Google Shape;59;p22"/>
          <p:cNvSpPr txBox="1"/>
          <p:nvPr>
            <p:ph idx="1" type="body"/>
          </p:nvPr>
        </p:nvSpPr>
        <p:spPr>
          <a:xfrm>
            <a:off x="739569" y="2063396"/>
            <a:ext cx="3591317" cy="679994"/>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SzPts val="4160"/>
              <a:buNone/>
              <a:defRPr b="0" sz="2600">
                <a:solidFill>
                  <a:schemeClr val="accent1"/>
                </a:solidFill>
              </a:defRPr>
            </a:lvl1pPr>
            <a:lvl2pPr indent="-228600" lvl="1" marL="914400" algn="l">
              <a:lnSpc>
                <a:spcPct val="120000"/>
              </a:lnSpc>
              <a:spcBef>
                <a:spcPts val="500"/>
              </a:spcBef>
              <a:spcAft>
                <a:spcPts val="0"/>
              </a:spcAft>
              <a:buSzPts val="3200"/>
              <a:buNone/>
              <a:defRPr b="1" sz="2000"/>
            </a:lvl2pPr>
            <a:lvl3pPr indent="-228600" lvl="2" marL="1371600" algn="l">
              <a:lnSpc>
                <a:spcPct val="120000"/>
              </a:lnSpc>
              <a:spcBef>
                <a:spcPts val="500"/>
              </a:spcBef>
              <a:spcAft>
                <a:spcPts val="0"/>
              </a:spcAft>
              <a:buSzPts val="2880"/>
              <a:buNone/>
              <a:defRPr b="1" sz="1800"/>
            </a:lvl3pPr>
            <a:lvl4pPr indent="-228600" lvl="3" marL="1828800" algn="l">
              <a:lnSpc>
                <a:spcPct val="120000"/>
              </a:lnSpc>
              <a:spcBef>
                <a:spcPts val="500"/>
              </a:spcBef>
              <a:spcAft>
                <a:spcPts val="0"/>
              </a:spcAft>
              <a:buSzPts val="2560"/>
              <a:buNone/>
              <a:defRPr b="1" sz="1600"/>
            </a:lvl4pPr>
            <a:lvl5pPr indent="-228600" lvl="4" marL="2286000" algn="l">
              <a:lnSpc>
                <a:spcPct val="120000"/>
              </a:lnSpc>
              <a:spcBef>
                <a:spcPts val="500"/>
              </a:spcBef>
              <a:spcAft>
                <a:spcPts val="0"/>
              </a:spcAft>
              <a:buSzPts val="2560"/>
              <a:buNone/>
              <a:defRPr b="1" sz="1600"/>
            </a:lvl5pPr>
            <a:lvl6pPr indent="-228600" lvl="5" marL="2743200" algn="l">
              <a:lnSpc>
                <a:spcPct val="120000"/>
              </a:lnSpc>
              <a:spcBef>
                <a:spcPts val="500"/>
              </a:spcBef>
              <a:spcAft>
                <a:spcPts val="0"/>
              </a:spcAft>
              <a:buSzPts val="2560"/>
              <a:buNone/>
              <a:defRPr b="1" sz="1600"/>
            </a:lvl6pPr>
            <a:lvl7pPr indent="-228600" lvl="6" marL="3200400" algn="l">
              <a:lnSpc>
                <a:spcPct val="120000"/>
              </a:lnSpc>
              <a:spcBef>
                <a:spcPts val="500"/>
              </a:spcBef>
              <a:spcAft>
                <a:spcPts val="0"/>
              </a:spcAft>
              <a:buSzPts val="2560"/>
              <a:buNone/>
              <a:defRPr b="1" sz="1600"/>
            </a:lvl7pPr>
            <a:lvl8pPr indent="-228600" lvl="7" marL="3657600" algn="l">
              <a:lnSpc>
                <a:spcPct val="120000"/>
              </a:lnSpc>
              <a:spcBef>
                <a:spcPts val="500"/>
              </a:spcBef>
              <a:spcAft>
                <a:spcPts val="0"/>
              </a:spcAft>
              <a:buSzPts val="2560"/>
              <a:buNone/>
              <a:defRPr b="1" sz="1600"/>
            </a:lvl8pPr>
            <a:lvl9pPr indent="-228600" lvl="8" marL="4114800" algn="l">
              <a:lnSpc>
                <a:spcPct val="120000"/>
              </a:lnSpc>
              <a:spcBef>
                <a:spcPts val="500"/>
              </a:spcBef>
              <a:spcAft>
                <a:spcPts val="0"/>
              </a:spcAft>
              <a:buSzPts val="2560"/>
              <a:buNone/>
              <a:defRPr b="1" sz="1600"/>
            </a:lvl9pPr>
          </a:lstStyle>
          <a:p/>
        </p:txBody>
      </p:sp>
      <p:sp>
        <p:nvSpPr>
          <p:cNvPr id="60" name="Google Shape;60;p22"/>
          <p:cNvSpPr txBox="1"/>
          <p:nvPr>
            <p:ph idx="2" type="body"/>
          </p:nvPr>
        </p:nvSpPr>
        <p:spPr>
          <a:xfrm>
            <a:off x="514352" y="2861733"/>
            <a:ext cx="3816534" cy="2512852"/>
          </a:xfrm>
          <a:prstGeom prst="rect">
            <a:avLst/>
          </a:prstGeom>
          <a:noFill/>
          <a:ln>
            <a:noFill/>
          </a:ln>
        </p:spPr>
        <p:txBody>
          <a:bodyPr anchorCtr="0" anchor="t" bIns="45700" lIns="91425" spcFirstLastPara="1" rIns="91425" wrap="square" tIns="45700">
            <a:normAutofit/>
          </a:bodyPr>
          <a:lstStyle>
            <a:lvl1pPr indent="-411480" lvl="0" marL="457200" algn="l">
              <a:lnSpc>
                <a:spcPct val="120000"/>
              </a:lnSpc>
              <a:spcBef>
                <a:spcPts val="1000"/>
              </a:spcBef>
              <a:spcAft>
                <a:spcPts val="0"/>
              </a:spcAft>
              <a:buSzPts val="2880"/>
              <a:buChar char="•"/>
              <a:defRPr/>
            </a:lvl1pPr>
            <a:lvl2pPr indent="-411480" lvl="1" marL="914400" algn="l">
              <a:lnSpc>
                <a:spcPct val="120000"/>
              </a:lnSpc>
              <a:spcBef>
                <a:spcPts val="500"/>
              </a:spcBef>
              <a:spcAft>
                <a:spcPts val="0"/>
              </a:spcAft>
              <a:buSzPts val="2880"/>
              <a:buChar char="•"/>
              <a:defRPr/>
            </a:lvl2pPr>
            <a:lvl3pPr indent="-411480" lvl="2" marL="1371600" algn="l">
              <a:lnSpc>
                <a:spcPct val="120000"/>
              </a:lnSpc>
              <a:spcBef>
                <a:spcPts val="500"/>
              </a:spcBef>
              <a:spcAft>
                <a:spcPts val="0"/>
              </a:spcAft>
              <a:buSzPts val="2880"/>
              <a:buChar char="•"/>
              <a:defRPr/>
            </a:lvl3pPr>
            <a:lvl4pPr indent="-411480" lvl="3" marL="1828800" algn="l">
              <a:lnSpc>
                <a:spcPct val="120000"/>
              </a:lnSpc>
              <a:spcBef>
                <a:spcPts val="500"/>
              </a:spcBef>
              <a:spcAft>
                <a:spcPts val="0"/>
              </a:spcAft>
              <a:buSzPts val="2880"/>
              <a:buChar char="•"/>
              <a:defRPr/>
            </a:lvl4pPr>
            <a:lvl5pPr indent="-411479" lvl="4" marL="2286000" algn="l">
              <a:lnSpc>
                <a:spcPct val="120000"/>
              </a:lnSpc>
              <a:spcBef>
                <a:spcPts val="500"/>
              </a:spcBef>
              <a:spcAft>
                <a:spcPts val="0"/>
              </a:spcAft>
              <a:buSzPts val="2880"/>
              <a:buChar char="•"/>
              <a:defRPr/>
            </a:lvl5pPr>
            <a:lvl6pPr indent="-411479" lvl="5" marL="2743200" algn="l">
              <a:lnSpc>
                <a:spcPct val="120000"/>
              </a:lnSpc>
              <a:spcBef>
                <a:spcPts val="500"/>
              </a:spcBef>
              <a:spcAft>
                <a:spcPts val="0"/>
              </a:spcAft>
              <a:buSzPts val="2880"/>
              <a:buChar char="•"/>
              <a:defRPr/>
            </a:lvl6pPr>
            <a:lvl7pPr indent="-411479" lvl="6" marL="3200400" algn="l">
              <a:lnSpc>
                <a:spcPct val="120000"/>
              </a:lnSpc>
              <a:spcBef>
                <a:spcPts val="500"/>
              </a:spcBef>
              <a:spcAft>
                <a:spcPts val="0"/>
              </a:spcAft>
              <a:buSzPts val="2880"/>
              <a:buChar char="•"/>
              <a:defRPr/>
            </a:lvl7pPr>
            <a:lvl8pPr indent="-411479" lvl="7" marL="3657600" algn="l">
              <a:lnSpc>
                <a:spcPct val="120000"/>
              </a:lnSpc>
              <a:spcBef>
                <a:spcPts val="500"/>
              </a:spcBef>
              <a:spcAft>
                <a:spcPts val="0"/>
              </a:spcAft>
              <a:buSzPts val="2880"/>
              <a:buChar char="•"/>
              <a:defRPr/>
            </a:lvl8pPr>
            <a:lvl9pPr indent="-411479" lvl="8" marL="4114800" algn="l">
              <a:lnSpc>
                <a:spcPct val="120000"/>
              </a:lnSpc>
              <a:spcBef>
                <a:spcPts val="500"/>
              </a:spcBef>
              <a:spcAft>
                <a:spcPts val="0"/>
              </a:spcAft>
              <a:buSzPts val="2880"/>
              <a:buChar char="•"/>
              <a:defRPr/>
            </a:lvl9pPr>
          </a:lstStyle>
          <a:p/>
        </p:txBody>
      </p:sp>
      <p:sp>
        <p:nvSpPr>
          <p:cNvPr id="61" name="Google Shape;61;p22"/>
          <p:cNvSpPr txBox="1"/>
          <p:nvPr>
            <p:ph idx="3" type="body"/>
          </p:nvPr>
        </p:nvSpPr>
        <p:spPr>
          <a:xfrm>
            <a:off x="4715340" y="2063396"/>
            <a:ext cx="3596671" cy="679994"/>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SzPts val="4160"/>
              <a:buNone/>
              <a:defRPr b="0" sz="2600">
                <a:solidFill>
                  <a:schemeClr val="accent1"/>
                </a:solidFill>
              </a:defRPr>
            </a:lvl1pPr>
            <a:lvl2pPr indent="-228600" lvl="1" marL="914400" algn="l">
              <a:lnSpc>
                <a:spcPct val="120000"/>
              </a:lnSpc>
              <a:spcBef>
                <a:spcPts val="500"/>
              </a:spcBef>
              <a:spcAft>
                <a:spcPts val="0"/>
              </a:spcAft>
              <a:buSzPts val="3200"/>
              <a:buNone/>
              <a:defRPr b="1" sz="2000"/>
            </a:lvl2pPr>
            <a:lvl3pPr indent="-228600" lvl="2" marL="1371600" algn="l">
              <a:lnSpc>
                <a:spcPct val="120000"/>
              </a:lnSpc>
              <a:spcBef>
                <a:spcPts val="500"/>
              </a:spcBef>
              <a:spcAft>
                <a:spcPts val="0"/>
              </a:spcAft>
              <a:buSzPts val="2880"/>
              <a:buNone/>
              <a:defRPr b="1" sz="1800"/>
            </a:lvl3pPr>
            <a:lvl4pPr indent="-228600" lvl="3" marL="1828800" algn="l">
              <a:lnSpc>
                <a:spcPct val="120000"/>
              </a:lnSpc>
              <a:spcBef>
                <a:spcPts val="500"/>
              </a:spcBef>
              <a:spcAft>
                <a:spcPts val="0"/>
              </a:spcAft>
              <a:buSzPts val="2560"/>
              <a:buNone/>
              <a:defRPr b="1" sz="1600"/>
            </a:lvl4pPr>
            <a:lvl5pPr indent="-228600" lvl="4" marL="2286000" algn="l">
              <a:lnSpc>
                <a:spcPct val="120000"/>
              </a:lnSpc>
              <a:spcBef>
                <a:spcPts val="500"/>
              </a:spcBef>
              <a:spcAft>
                <a:spcPts val="0"/>
              </a:spcAft>
              <a:buSzPts val="2560"/>
              <a:buNone/>
              <a:defRPr b="1" sz="1600"/>
            </a:lvl5pPr>
            <a:lvl6pPr indent="-228600" lvl="5" marL="2743200" algn="l">
              <a:lnSpc>
                <a:spcPct val="120000"/>
              </a:lnSpc>
              <a:spcBef>
                <a:spcPts val="500"/>
              </a:spcBef>
              <a:spcAft>
                <a:spcPts val="0"/>
              </a:spcAft>
              <a:buSzPts val="2560"/>
              <a:buNone/>
              <a:defRPr b="1" sz="1600"/>
            </a:lvl6pPr>
            <a:lvl7pPr indent="-228600" lvl="6" marL="3200400" algn="l">
              <a:lnSpc>
                <a:spcPct val="120000"/>
              </a:lnSpc>
              <a:spcBef>
                <a:spcPts val="500"/>
              </a:spcBef>
              <a:spcAft>
                <a:spcPts val="0"/>
              </a:spcAft>
              <a:buSzPts val="2560"/>
              <a:buNone/>
              <a:defRPr b="1" sz="1600"/>
            </a:lvl7pPr>
            <a:lvl8pPr indent="-228600" lvl="7" marL="3657600" algn="l">
              <a:lnSpc>
                <a:spcPct val="120000"/>
              </a:lnSpc>
              <a:spcBef>
                <a:spcPts val="500"/>
              </a:spcBef>
              <a:spcAft>
                <a:spcPts val="0"/>
              </a:spcAft>
              <a:buSzPts val="2560"/>
              <a:buNone/>
              <a:defRPr b="1" sz="1600"/>
            </a:lvl8pPr>
            <a:lvl9pPr indent="-228600" lvl="8" marL="4114800" algn="l">
              <a:lnSpc>
                <a:spcPct val="120000"/>
              </a:lnSpc>
              <a:spcBef>
                <a:spcPts val="500"/>
              </a:spcBef>
              <a:spcAft>
                <a:spcPts val="0"/>
              </a:spcAft>
              <a:buSzPts val="2560"/>
              <a:buNone/>
              <a:defRPr b="1" sz="1600"/>
            </a:lvl9pPr>
          </a:lstStyle>
          <a:p/>
        </p:txBody>
      </p:sp>
      <p:sp>
        <p:nvSpPr>
          <p:cNvPr id="62" name="Google Shape;62;p22"/>
          <p:cNvSpPr txBox="1"/>
          <p:nvPr>
            <p:ph idx="4" type="body"/>
          </p:nvPr>
        </p:nvSpPr>
        <p:spPr>
          <a:xfrm>
            <a:off x="4495477" y="2861733"/>
            <a:ext cx="3816535" cy="2512852"/>
          </a:xfrm>
          <a:prstGeom prst="rect">
            <a:avLst/>
          </a:prstGeom>
          <a:noFill/>
          <a:ln>
            <a:noFill/>
          </a:ln>
        </p:spPr>
        <p:txBody>
          <a:bodyPr anchorCtr="0" anchor="t" bIns="45700" lIns="91425" spcFirstLastPara="1" rIns="91425" wrap="square" tIns="45700">
            <a:normAutofit/>
          </a:bodyPr>
          <a:lstStyle>
            <a:lvl1pPr indent="-411480" lvl="0" marL="457200" algn="l">
              <a:lnSpc>
                <a:spcPct val="120000"/>
              </a:lnSpc>
              <a:spcBef>
                <a:spcPts val="1000"/>
              </a:spcBef>
              <a:spcAft>
                <a:spcPts val="0"/>
              </a:spcAft>
              <a:buSzPts val="2880"/>
              <a:buChar char="•"/>
              <a:defRPr/>
            </a:lvl1pPr>
            <a:lvl2pPr indent="-411480" lvl="1" marL="914400" algn="l">
              <a:lnSpc>
                <a:spcPct val="120000"/>
              </a:lnSpc>
              <a:spcBef>
                <a:spcPts val="500"/>
              </a:spcBef>
              <a:spcAft>
                <a:spcPts val="0"/>
              </a:spcAft>
              <a:buSzPts val="2880"/>
              <a:buChar char="•"/>
              <a:defRPr/>
            </a:lvl2pPr>
            <a:lvl3pPr indent="-411480" lvl="2" marL="1371600" algn="l">
              <a:lnSpc>
                <a:spcPct val="120000"/>
              </a:lnSpc>
              <a:spcBef>
                <a:spcPts val="500"/>
              </a:spcBef>
              <a:spcAft>
                <a:spcPts val="0"/>
              </a:spcAft>
              <a:buSzPts val="2880"/>
              <a:buChar char="•"/>
              <a:defRPr/>
            </a:lvl3pPr>
            <a:lvl4pPr indent="-411480" lvl="3" marL="1828800" algn="l">
              <a:lnSpc>
                <a:spcPct val="120000"/>
              </a:lnSpc>
              <a:spcBef>
                <a:spcPts val="500"/>
              </a:spcBef>
              <a:spcAft>
                <a:spcPts val="0"/>
              </a:spcAft>
              <a:buSzPts val="2880"/>
              <a:buChar char="•"/>
              <a:defRPr/>
            </a:lvl4pPr>
            <a:lvl5pPr indent="-411479" lvl="4" marL="2286000" algn="l">
              <a:lnSpc>
                <a:spcPct val="120000"/>
              </a:lnSpc>
              <a:spcBef>
                <a:spcPts val="500"/>
              </a:spcBef>
              <a:spcAft>
                <a:spcPts val="0"/>
              </a:spcAft>
              <a:buSzPts val="2880"/>
              <a:buChar char="•"/>
              <a:defRPr/>
            </a:lvl5pPr>
            <a:lvl6pPr indent="-411479" lvl="5" marL="2743200" algn="l">
              <a:lnSpc>
                <a:spcPct val="120000"/>
              </a:lnSpc>
              <a:spcBef>
                <a:spcPts val="500"/>
              </a:spcBef>
              <a:spcAft>
                <a:spcPts val="0"/>
              </a:spcAft>
              <a:buSzPts val="2880"/>
              <a:buChar char="•"/>
              <a:defRPr/>
            </a:lvl6pPr>
            <a:lvl7pPr indent="-411479" lvl="6" marL="3200400" algn="l">
              <a:lnSpc>
                <a:spcPct val="120000"/>
              </a:lnSpc>
              <a:spcBef>
                <a:spcPts val="500"/>
              </a:spcBef>
              <a:spcAft>
                <a:spcPts val="0"/>
              </a:spcAft>
              <a:buSzPts val="2880"/>
              <a:buChar char="•"/>
              <a:defRPr/>
            </a:lvl7pPr>
            <a:lvl8pPr indent="-411479" lvl="7" marL="3657600" algn="l">
              <a:lnSpc>
                <a:spcPct val="120000"/>
              </a:lnSpc>
              <a:spcBef>
                <a:spcPts val="500"/>
              </a:spcBef>
              <a:spcAft>
                <a:spcPts val="0"/>
              </a:spcAft>
              <a:buSzPts val="2880"/>
              <a:buChar char="•"/>
              <a:defRPr/>
            </a:lvl8pPr>
            <a:lvl9pPr indent="-411479" lvl="8" marL="4114800" algn="l">
              <a:lnSpc>
                <a:spcPct val="120000"/>
              </a:lnSpc>
              <a:spcBef>
                <a:spcPts val="500"/>
              </a:spcBef>
              <a:spcAft>
                <a:spcPts val="0"/>
              </a:spcAft>
              <a:buSzPts val="2880"/>
              <a:buChar char="•"/>
              <a:defRPr/>
            </a:lvl9pPr>
          </a:lstStyle>
          <a:p/>
        </p:txBody>
      </p:sp>
      <p:sp>
        <p:nvSpPr>
          <p:cNvPr id="63" name="Google Shape;63;p22"/>
          <p:cNvSpPr txBox="1"/>
          <p:nvPr>
            <p:ph idx="10" type="dt"/>
          </p:nvPr>
        </p:nvSpPr>
        <p:spPr>
          <a:xfrm>
            <a:off x="5473562" y="5757334"/>
            <a:ext cx="2838450" cy="49847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22"/>
          <p:cNvSpPr txBox="1"/>
          <p:nvPr>
            <p:ph idx="11" type="ftr"/>
          </p:nvPr>
        </p:nvSpPr>
        <p:spPr>
          <a:xfrm>
            <a:off x="514351" y="5757334"/>
            <a:ext cx="4124789" cy="49847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5" name="Google Shape;65;p22"/>
          <p:cNvSpPr txBox="1"/>
          <p:nvPr>
            <p:ph idx="12" type="sldNum"/>
          </p:nvPr>
        </p:nvSpPr>
        <p:spPr>
          <a:xfrm>
            <a:off x="4715341" y="5757334"/>
            <a:ext cx="680390" cy="498470"/>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66" name="Shape 66"/>
        <p:cNvGrpSpPr/>
        <p:nvPr/>
      </p:nvGrpSpPr>
      <p:grpSpPr>
        <a:xfrm>
          <a:off x="0" y="0"/>
          <a:ext cx="0" cy="0"/>
          <a:chOff x="0" y="0"/>
          <a:chExt cx="0" cy="0"/>
        </a:xfrm>
      </p:grpSpPr>
      <p:sp>
        <p:nvSpPr>
          <p:cNvPr id="67" name="Google Shape;67;p23"/>
          <p:cNvSpPr txBox="1"/>
          <p:nvPr>
            <p:ph type="title"/>
          </p:nvPr>
        </p:nvSpPr>
        <p:spPr>
          <a:xfrm>
            <a:off x="514351" y="685801"/>
            <a:ext cx="7797662" cy="1151965"/>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8" name="Google Shape;68;p23"/>
          <p:cNvSpPr txBox="1"/>
          <p:nvPr>
            <p:ph idx="10" type="dt"/>
          </p:nvPr>
        </p:nvSpPr>
        <p:spPr>
          <a:xfrm>
            <a:off x="5473562" y="5757334"/>
            <a:ext cx="2838450" cy="49847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23"/>
          <p:cNvSpPr txBox="1"/>
          <p:nvPr>
            <p:ph idx="11" type="ftr"/>
          </p:nvPr>
        </p:nvSpPr>
        <p:spPr>
          <a:xfrm>
            <a:off x="514351" y="5757334"/>
            <a:ext cx="4124789" cy="49847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23"/>
          <p:cNvSpPr txBox="1"/>
          <p:nvPr>
            <p:ph idx="12" type="sldNum"/>
          </p:nvPr>
        </p:nvSpPr>
        <p:spPr>
          <a:xfrm>
            <a:off x="4715341" y="5757334"/>
            <a:ext cx="680390" cy="498470"/>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71" name="Shape 71"/>
        <p:cNvGrpSpPr/>
        <p:nvPr/>
      </p:nvGrpSpPr>
      <p:grpSpPr>
        <a:xfrm>
          <a:off x="0" y="0"/>
          <a:ext cx="0" cy="0"/>
          <a:chOff x="0" y="0"/>
          <a:chExt cx="0" cy="0"/>
        </a:xfrm>
      </p:grpSpPr>
      <p:sp>
        <p:nvSpPr>
          <p:cNvPr id="72" name="Google Shape;72;p24"/>
          <p:cNvSpPr txBox="1"/>
          <p:nvPr>
            <p:ph idx="10" type="dt"/>
          </p:nvPr>
        </p:nvSpPr>
        <p:spPr>
          <a:xfrm>
            <a:off x="5473562" y="5757334"/>
            <a:ext cx="2838450" cy="49847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24"/>
          <p:cNvSpPr txBox="1"/>
          <p:nvPr>
            <p:ph idx="11" type="ftr"/>
          </p:nvPr>
        </p:nvSpPr>
        <p:spPr>
          <a:xfrm>
            <a:off x="514351" y="5757334"/>
            <a:ext cx="4124789" cy="49847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24"/>
          <p:cNvSpPr txBox="1"/>
          <p:nvPr>
            <p:ph idx="12" type="sldNum"/>
          </p:nvPr>
        </p:nvSpPr>
        <p:spPr>
          <a:xfrm>
            <a:off x="4715341" y="5757334"/>
            <a:ext cx="680390" cy="498470"/>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75" name="Shape 75"/>
        <p:cNvGrpSpPr/>
        <p:nvPr/>
      </p:nvGrpSpPr>
      <p:grpSpPr>
        <a:xfrm>
          <a:off x="0" y="0"/>
          <a:ext cx="0" cy="0"/>
          <a:chOff x="0" y="0"/>
          <a:chExt cx="0" cy="0"/>
        </a:xfrm>
      </p:grpSpPr>
      <p:sp>
        <p:nvSpPr>
          <p:cNvPr id="76" name="Google Shape;76;p25"/>
          <p:cNvSpPr txBox="1"/>
          <p:nvPr>
            <p:ph type="title"/>
          </p:nvPr>
        </p:nvSpPr>
        <p:spPr>
          <a:xfrm>
            <a:off x="520232" y="685800"/>
            <a:ext cx="3095145" cy="2023252"/>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accent1"/>
              </a:buClr>
              <a:buSzPts val="3600"/>
              <a:buFont typeface="Impact"/>
              <a:buNone/>
              <a:defRPr sz="3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7" name="Google Shape;77;p25"/>
          <p:cNvSpPr txBox="1"/>
          <p:nvPr>
            <p:ph idx="1" type="body"/>
          </p:nvPr>
        </p:nvSpPr>
        <p:spPr>
          <a:xfrm>
            <a:off x="3784600" y="685801"/>
            <a:ext cx="4525781" cy="4688785"/>
          </a:xfrm>
          <a:prstGeom prst="rect">
            <a:avLst/>
          </a:prstGeom>
          <a:noFill/>
          <a:ln>
            <a:noFill/>
          </a:ln>
        </p:spPr>
        <p:txBody>
          <a:bodyPr anchorCtr="0" anchor="ctr" bIns="45700" lIns="91425" spcFirstLastPara="1" rIns="91425" wrap="square" tIns="45700">
            <a:normAutofit/>
          </a:bodyPr>
          <a:lstStyle>
            <a:lvl1pPr indent="-411480" lvl="0" marL="457200" algn="l">
              <a:lnSpc>
                <a:spcPct val="120000"/>
              </a:lnSpc>
              <a:spcBef>
                <a:spcPts val="1000"/>
              </a:spcBef>
              <a:spcAft>
                <a:spcPts val="0"/>
              </a:spcAft>
              <a:buSzPts val="2880"/>
              <a:buChar char="•"/>
              <a:defRPr/>
            </a:lvl1pPr>
            <a:lvl2pPr indent="-411480" lvl="1" marL="914400" algn="l">
              <a:lnSpc>
                <a:spcPct val="120000"/>
              </a:lnSpc>
              <a:spcBef>
                <a:spcPts val="500"/>
              </a:spcBef>
              <a:spcAft>
                <a:spcPts val="0"/>
              </a:spcAft>
              <a:buSzPts val="2880"/>
              <a:buChar char="•"/>
              <a:defRPr/>
            </a:lvl2pPr>
            <a:lvl3pPr indent="-411480" lvl="2" marL="1371600" algn="l">
              <a:lnSpc>
                <a:spcPct val="120000"/>
              </a:lnSpc>
              <a:spcBef>
                <a:spcPts val="500"/>
              </a:spcBef>
              <a:spcAft>
                <a:spcPts val="0"/>
              </a:spcAft>
              <a:buSzPts val="2880"/>
              <a:buChar char="•"/>
              <a:defRPr/>
            </a:lvl3pPr>
            <a:lvl4pPr indent="-411480" lvl="3" marL="1828800" algn="l">
              <a:lnSpc>
                <a:spcPct val="120000"/>
              </a:lnSpc>
              <a:spcBef>
                <a:spcPts val="500"/>
              </a:spcBef>
              <a:spcAft>
                <a:spcPts val="0"/>
              </a:spcAft>
              <a:buSzPts val="2880"/>
              <a:buChar char="•"/>
              <a:defRPr/>
            </a:lvl4pPr>
            <a:lvl5pPr indent="-411479" lvl="4" marL="2286000" algn="l">
              <a:lnSpc>
                <a:spcPct val="120000"/>
              </a:lnSpc>
              <a:spcBef>
                <a:spcPts val="500"/>
              </a:spcBef>
              <a:spcAft>
                <a:spcPts val="0"/>
              </a:spcAft>
              <a:buSzPts val="2880"/>
              <a:buChar char="•"/>
              <a:defRPr/>
            </a:lvl5pPr>
            <a:lvl6pPr indent="-411479" lvl="5" marL="2743200" algn="l">
              <a:lnSpc>
                <a:spcPct val="120000"/>
              </a:lnSpc>
              <a:spcBef>
                <a:spcPts val="500"/>
              </a:spcBef>
              <a:spcAft>
                <a:spcPts val="0"/>
              </a:spcAft>
              <a:buSzPts val="2880"/>
              <a:buChar char="•"/>
              <a:defRPr/>
            </a:lvl6pPr>
            <a:lvl7pPr indent="-411479" lvl="6" marL="3200400" algn="l">
              <a:lnSpc>
                <a:spcPct val="120000"/>
              </a:lnSpc>
              <a:spcBef>
                <a:spcPts val="500"/>
              </a:spcBef>
              <a:spcAft>
                <a:spcPts val="0"/>
              </a:spcAft>
              <a:buSzPts val="2880"/>
              <a:buChar char="•"/>
              <a:defRPr/>
            </a:lvl7pPr>
            <a:lvl8pPr indent="-411479" lvl="7" marL="3657600" algn="l">
              <a:lnSpc>
                <a:spcPct val="120000"/>
              </a:lnSpc>
              <a:spcBef>
                <a:spcPts val="500"/>
              </a:spcBef>
              <a:spcAft>
                <a:spcPts val="0"/>
              </a:spcAft>
              <a:buSzPts val="2880"/>
              <a:buChar char="•"/>
              <a:defRPr/>
            </a:lvl8pPr>
            <a:lvl9pPr indent="-411479" lvl="8" marL="4114800" algn="l">
              <a:lnSpc>
                <a:spcPct val="120000"/>
              </a:lnSpc>
              <a:spcBef>
                <a:spcPts val="500"/>
              </a:spcBef>
              <a:spcAft>
                <a:spcPts val="0"/>
              </a:spcAft>
              <a:buSzPts val="2880"/>
              <a:buChar char="•"/>
              <a:defRPr/>
            </a:lvl9pPr>
          </a:lstStyle>
          <a:p/>
        </p:txBody>
      </p:sp>
      <p:sp>
        <p:nvSpPr>
          <p:cNvPr id="78" name="Google Shape;78;p25"/>
          <p:cNvSpPr txBox="1"/>
          <p:nvPr>
            <p:ph idx="2" type="body"/>
          </p:nvPr>
        </p:nvSpPr>
        <p:spPr>
          <a:xfrm>
            <a:off x="520232" y="2709053"/>
            <a:ext cx="3095146" cy="2665533"/>
          </a:xfrm>
          <a:prstGeom prst="rect">
            <a:avLst/>
          </a:prstGeom>
          <a:noFill/>
          <a:ln>
            <a:noFill/>
          </a:ln>
        </p:spPr>
        <p:txBody>
          <a:bodyPr anchorCtr="0" anchor="t" bIns="45700" lIns="91425" spcFirstLastPara="1" rIns="91425" wrap="square" tIns="45700">
            <a:normAutofit/>
          </a:bodyPr>
          <a:lstStyle>
            <a:lvl1pPr indent="-228600" lvl="0" marL="457200" algn="ctr">
              <a:lnSpc>
                <a:spcPct val="120000"/>
              </a:lnSpc>
              <a:spcBef>
                <a:spcPts val="1000"/>
              </a:spcBef>
              <a:spcAft>
                <a:spcPts val="0"/>
              </a:spcAft>
              <a:buSzPts val="2880"/>
              <a:buNone/>
              <a:defRPr sz="1800"/>
            </a:lvl1pPr>
            <a:lvl2pPr indent="-228600" lvl="1" marL="914400" algn="l">
              <a:lnSpc>
                <a:spcPct val="120000"/>
              </a:lnSpc>
              <a:spcBef>
                <a:spcPts val="500"/>
              </a:spcBef>
              <a:spcAft>
                <a:spcPts val="0"/>
              </a:spcAft>
              <a:buSzPts val="2240"/>
              <a:buNone/>
              <a:defRPr sz="1400"/>
            </a:lvl2pPr>
            <a:lvl3pPr indent="-228600" lvl="2" marL="1371600" algn="l">
              <a:lnSpc>
                <a:spcPct val="120000"/>
              </a:lnSpc>
              <a:spcBef>
                <a:spcPts val="500"/>
              </a:spcBef>
              <a:spcAft>
                <a:spcPts val="0"/>
              </a:spcAft>
              <a:buSzPts val="1920"/>
              <a:buNone/>
              <a:defRPr sz="1200"/>
            </a:lvl3pPr>
            <a:lvl4pPr indent="-228600" lvl="3" marL="1828800" algn="l">
              <a:lnSpc>
                <a:spcPct val="120000"/>
              </a:lnSpc>
              <a:spcBef>
                <a:spcPts val="500"/>
              </a:spcBef>
              <a:spcAft>
                <a:spcPts val="0"/>
              </a:spcAft>
              <a:buSzPts val="1600"/>
              <a:buNone/>
              <a:defRPr sz="1000"/>
            </a:lvl4pPr>
            <a:lvl5pPr indent="-228600" lvl="4" marL="2286000" algn="l">
              <a:lnSpc>
                <a:spcPct val="120000"/>
              </a:lnSpc>
              <a:spcBef>
                <a:spcPts val="500"/>
              </a:spcBef>
              <a:spcAft>
                <a:spcPts val="0"/>
              </a:spcAft>
              <a:buSzPts val="1600"/>
              <a:buNone/>
              <a:defRPr sz="1000"/>
            </a:lvl5pPr>
            <a:lvl6pPr indent="-228600" lvl="5" marL="2743200" algn="l">
              <a:lnSpc>
                <a:spcPct val="120000"/>
              </a:lnSpc>
              <a:spcBef>
                <a:spcPts val="500"/>
              </a:spcBef>
              <a:spcAft>
                <a:spcPts val="0"/>
              </a:spcAft>
              <a:buSzPts val="1600"/>
              <a:buNone/>
              <a:defRPr sz="1000"/>
            </a:lvl6pPr>
            <a:lvl7pPr indent="-228600" lvl="6" marL="3200400" algn="l">
              <a:lnSpc>
                <a:spcPct val="120000"/>
              </a:lnSpc>
              <a:spcBef>
                <a:spcPts val="500"/>
              </a:spcBef>
              <a:spcAft>
                <a:spcPts val="0"/>
              </a:spcAft>
              <a:buSzPts val="1600"/>
              <a:buNone/>
              <a:defRPr sz="1000"/>
            </a:lvl7pPr>
            <a:lvl8pPr indent="-228600" lvl="7" marL="3657600" algn="l">
              <a:lnSpc>
                <a:spcPct val="120000"/>
              </a:lnSpc>
              <a:spcBef>
                <a:spcPts val="500"/>
              </a:spcBef>
              <a:spcAft>
                <a:spcPts val="0"/>
              </a:spcAft>
              <a:buSzPts val="1600"/>
              <a:buNone/>
              <a:defRPr sz="1000"/>
            </a:lvl8pPr>
            <a:lvl9pPr indent="-228600" lvl="8" marL="4114800" algn="l">
              <a:lnSpc>
                <a:spcPct val="120000"/>
              </a:lnSpc>
              <a:spcBef>
                <a:spcPts val="500"/>
              </a:spcBef>
              <a:spcAft>
                <a:spcPts val="0"/>
              </a:spcAft>
              <a:buSzPts val="1600"/>
              <a:buNone/>
              <a:defRPr sz="1000"/>
            </a:lvl9pPr>
          </a:lstStyle>
          <a:p/>
        </p:txBody>
      </p:sp>
      <p:sp>
        <p:nvSpPr>
          <p:cNvPr id="79" name="Google Shape;79;p25"/>
          <p:cNvSpPr txBox="1"/>
          <p:nvPr>
            <p:ph idx="10" type="dt"/>
          </p:nvPr>
        </p:nvSpPr>
        <p:spPr>
          <a:xfrm>
            <a:off x="5473562" y="5757334"/>
            <a:ext cx="2838450" cy="49847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0" name="Google Shape;80;p25"/>
          <p:cNvSpPr txBox="1"/>
          <p:nvPr>
            <p:ph idx="11" type="ftr"/>
          </p:nvPr>
        </p:nvSpPr>
        <p:spPr>
          <a:xfrm>
            <a:off x="514351" y="5757334"/>
            <a:ext cx="4124789" cy="49847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25"/>
          <p:cNvSpPr txBox="1"/>
          <p:nvPr>
            <p:ph idx="12" type="sldNum"/>
          </p:nvPr>
        </p:nvSpPr>
        <p:spPr>
          <a:xfrm>
            <a:off x="4715341" y="5757334"/>
            <a:ext cx="680390" cy="498470"/>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18.xml"/><Relationship Id="rId11" Type="http://schemas.openxmlformats.org/officeDocument/2006/relationships/slideLayout" Target="../slideLayouts/slideLayout9.xml"/><Relationship Id="rId10" Type="http://schemas.openxmlformats.org/officeDocument/2006/relationships/slideLayout" Target="../slideLayouts/slideLayout8.xml"/><Relationship Id="rId21" Type="http://schemas.openxmlformats.org/officeDocument/2006/relationships/theme" Target="../theme/theme1.xml"/><Relationship Id="rId13" Type="http://schemas.openxmlformats.org/officeDocument/2006/relationships/slideLayout" Target="../slideLayouts/slideLayout11.xml"/><Relationship Id="rId12" Type="http://schemas.openxmlformats.org/officeDocument/2006/relationships/slideLayout" Target="../slideLayouts/slideLayout10.xml"/><Relationship Id="rId1" Type="http://schemas.openxmlformats.org/officeDocument/2006/relationships/image" Target="../media/image1.png"/><Relationship Id="rId2" Type="http://schemas.openxmlformats.org/officeDocument/2006/relationships/image" Target="../media/image5.jpg"/><Relationship Id="rId3" Type="http://schemas.openxmlformats.org/officeDocument/2006/relationships/slideLayout" Target="../slideLayouts/slideLayout1.xml"/><Relationship Id="rId4" Type="http://schemas.openxmlformats.org/officeDocument/2006/relationships/slideLayout" Target="../slideLayouts/slideLayout2.xml"/><Relationship Id="rId9" Type="http://schemas.openxmlformats.org/officeDocument/2006/relationships/slideLayout" Target="../slideLayouts/slideLayout7.xml"/><Relationship Id="rId15" Type="http://schemas.openxmlformats.org/officeDocument/2006/relationships/slideLayout" Target="../slideLayouts/slideLayout13.xml"/><Relationship Id="rId14" Type="http://schemas.openxmlformats.org/officeDocument/2006/relationships/slideLayout" Target="../slideLayouts/slideLayout12.xml"/><Relationship Id="rId17" Type="http://schemas.openxmlformats.org/officeDocument/2006/relationships/slideLayout" Target="../slideLayouts/slideLayout15.xml"/><Relationship Id="rId16" Type="http://schemas.openxmlformats.org/officeDocument/2006/relationships/slideLayout" Target="../slideLayouts/slideLayout14.xml"/><Relationship Id="rId5" Type="http://schemas.openxmlformats.org/officeDocument/2006/relationships/slideLayout" Target="../slideLayouts/slideLayout3.xml"/><Relationship Id="rId19" Type="http://schemas.openxmlformats.org/officeDocument/2006/relationships/slideLayout" Target="../slideLayouts/slideLayout17.xml"/><Relationship Id="rId6" Type="http://schemas.openxmlformats.org/officeDocument/2006/relationships/slideLayout" Target="../slideLayouts/slideLayout4.xml"/><Relationship Id="rId18" Type="http://schemas.openxmlformats.org/officeDocument/2006/relationships/slideLayout" Target="../slideLayouts/slideLayout16.xml"/><Relationship Id="rId7" Type="http://schemas.openxmlformats.org/officeDocument/2006/relationships/slideLayout" Target="../slideLayouts/slideLayout5.xml"/><Relationship Id="rId8"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9" name="Shape 9"/>
        <p:cNvGrpSpPr/>
        <p:nvPr/>
      </p:nvGrpSpPr>
      <p:grpSpPr>
        <a:xfrm>
          <a:off x="0" y="0"/>
          <a:ext cx="0" cy="0"/>
          <a:chOff x="0" y="0"/>
          <a:chExt cx="0" cy="0"/>
        </a:xfrm>
      </p:grpSpPr>
      <p:pic>
        <p:nvPicPr>
          <p:cNvPr descr="Brickwork-SD-R1acrop.jpg" id="10" name="Google Shape;10;p16"/>
          <p:cNvPicPr preferRelativeResize="0"/>
          <p:nvPr/>
        </p:nvPicPr>
        <p:blipFill rotWithShape="1">
          <a:blip r:embed="rId2">
            <a:alphaModFix/>
          </a:blip>
          <a:srcRect b="0" l="0" r="0" t="0"/>
          <a:stretch/>
        </p:blipFill>
        <p:spPr>
          <a:xfrm>
            <a:off x="0" y="0"/>
            <a:ext cx="9144000" cy="6858000"/>
          </a:xfrm>
          <a:prstGeom prst="rect">
            <a:avLst/>
          </a:prstGeom>
          <a:noFill/>
          <a:ln>
            <a:noFill/>
          </a:ln>
        </p:spPr>
      </p:pic>
      <p:grpSp>
        <p:nvGrpSpPr>
          <p:cNvPr id="11" name="Google Shape;11;p16"/>
          <p:cNvGrpSpPr/>
          <p:nvPr/>
        </p:nvGrpSpPr>
        <p:grpSpPr>
          <a:xfrm>
            <a:off x="-19048" y="1"/>
            <a:ext cx="9004013" cy="6644081"/>
            <a:chOff x="-25397" y="0"/>
            <a:chExt cx="12005350" cy="6644081"/>
          </a:xfrm>
        </p:grpSpPr>
        <p:sp>
          <p:nvSpPr>
            <p:cNvPr id="12" name="Google Shape;12;p16"/>
            <p:cNvSpPr/>
            <p:nvPr/>
          </p:nvSpPr>
          <p:spPr>
            <a:xfrm>
              <a:off x="1" y="0"/>
              <a:ext cx="11979952" cy="6644081"/>
            </a:xfrm>
            <a:prstGeom prst="rect">
              <a:avLst/>
            </a:prstGeom>
            <a:blipFill rotWithShape="1">
              <a:blip r:embed="rId1">
                <a:alphaModFix/>
              </a:blip>
              <a:stretch>
                <a:fillRect b="0" l="0" r="0" t="0"/>
              </a:stretch>
            </a:blipFill>
            <a:ln>
              <a:noFill/>
            </a:ln>
            <a:effectLst>
              <a:outerShdw blurRad="98425" rotWithShape="0" algn="tl" dir="4380000" dist="76200">
                <a:srgbClr val="000000">
                  <a:alpha val="67843"/>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16"/>
            <p:cNvSpPr/>
            <p:nvPr/>
          </p:nvSpPr>
          <p:spPr>
            <a:xfrm>
              <a:off x="1" y="5600215"/>
              <a:ext cx="11706512" cy="780581"/>
            </a:xfrm>
            <a:prstGeom prst="rect">
              <a:avLst/>
            </a:prstGeom>
            <a:gradFill>
              <a:gsLst>
                <a:gs pos="0">
                  <a:schemeClr val="accent1"/>
                </a:gs>
                <a:gs pos="34000">
                  <a:schemeClr val="accent1"/>
                </a:gs>
                <a:gs pos="100000">
                  <a:srgbClr val="6D1D6B"/>
                </a:gs>
              </a:gsLst>
              <a:path path="circle">
                <a:fillToRect b="50%" l="50%" r="50%" t="50%"/>
              </a:path>
              <a:tileRect/>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 name="Google Shape;14;p16"/>
            <p:cNvSpPr/>
            <p:nvPr/>
          </p:nvSpPr>
          <p:spPr>
            <a:xfrm>
              <a:off x="-25397" y="0"/>
              <a:ext cx="11773291" cy="6419514"/>
            </a:xfrm>
            <a:custGeom>
              <a:rect b="b" l="l" r="r" t="t"/>
              <a:pathLst>
                <a:path extrusionOk="0" h="6419514" w="11773291">
                  <a:moveTo>
                    <a:pt x="11750059" y="0"/>
                  </a:moveTo>
                  <a:lnTo>
                    <a:pt x="11773291" y="6419514"/>
                  </a:lnTo>
                  <a:lnTo>
                    <a:pt x="0" y="6411047"/>
                  </a:lnTo>
                </a:path>
              </a:pathLst>
            </a:custGeom>
            <a:noFill/>
            <a:ln cap="flat" cmpd="sng" w="82550">
              <a:solidFill>
                <a:srgbClr val="7F7F7F"/>
              </a:solidFill>
              <a:prstDash val="solid"/>
              <a:miter lim="800000"/>
              <a:headEnd len="sm" w="sm" type="none"/>
              <a:tailEnd len="sm" w="sm" type="none"/>
            </a:ln>
          </p:spPr>
        </p:sp>
      </p:grpSp>
      <p:sp>
        <p:nvSpPr>
          <p:cNvPr id="15" name="Google Shape;15;p16"/>
          <p:cNvSpPr txBox="1"/>
          <p:nvPr>
            <p:ph type="title"/>
          </p:nvPr>
        </p:nvSpPr>
        <p:spPr>
          <a:xfrm>
            <a:off x="514351" y="685801"/>
            <a:ext cx="7797662" cy="1151965"/>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chemeClr val="accent1"/>
              </a:buClr>
              <a:buSzPts val="4400"/>
              <a:buFont typeface="Impact"/>
              <a:buNone/>
              <a:defRPr b="0" i="0" sz="4400" u="none" cap="none" strike="noStrike">
                <a:solidFill>
                  <a:schemeClr val="accent1"/>
                </a:solidFill>
                <a:latin typeface="Impact"/>
                <a:ea typeface="Impact"/>
                <a:cs typeface="Impact"/>
                <a:sym typeface="Impact"/>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6" name="Google Shape;16;p16"/>
          <p:cNvSpPr txBox="1"/>
          <p:nvPr>
            <p:ph idx="1" type="body"/>
          </p:nvPr>
        </p:nvSpPr>
        <p:spPr>
          <a:xfrm>
            <a:off x="514351" y="2063396"/>
            <a:ext cx="7797662" cy="3311189"/>
          </a:xfrm>
          <a:prstGeom prst="rect">
            <a:avLst/>
          </a:prstGeom>
          <a:noFill/>
          <a:ln>
            <a:noFill/>
          </a:ln>
        </p:spPr>
        <p:txBody>
          <a:bodyPr anchorCtr="0" anchor="ctr" bIns="45700" lIns="91425" spcFirstLastPara="1" rIns="91425" wrap="square" tIns="45700">
            <a:normAutofit/>
          </a:bodyPr>
          <a:lstStyle>
            <a:lvl1pPr indent="-431800" lvl="0" marL="457200" marR="0" rtl="0" algn="l">
              <a:lnSpc>
                <a:spcPct val="120000"/>
              </a:lnSpc>
              <a:spcBef>
                <a:spcPts val="1000"/>
              </a:spcBef>
              <a:spcAft>
                <a:spcPts val="0"/>
              </a:spcAft>
              <a:buClr>
                <a:schemeClr val="accent1"/>
              </a:buClr>
              <a:buSzPts val="3200"/>
              <a:buFont typeface="Arial"/>
              <a:buChar char="•"/>
              <a:defRPr b="0" i="0" sz="2000" u="none" cap="none" strike="noStrike">
                <a:solidFill>
                  <a:schemeClr val="dk1"/>
                </a:solidFill>
                <a:latin typeface="Impact"/>
                <a:ea typeface="Impact"/>
                <a:cs typeface="Impact"/>
                <a:sym typeface="Impact"/>
              </a:defRPr>
            </a:lvl1pPr>
            <a:lvl2pPr indent="-411480" lvl="1" marL="914400" marR="0" rtl="0" algn="l">
              <a:lnSpc>
                <a:spcPct val="120000"/>
              </a:lnSpc>
              <a:spcBef>
                <a:spcPts val="500"/>
              </a:spcBef>
              <a:spcAft>
                <a:spcPts val="0"/>
              </a:spcAft>
              <a:buClr>
                <a:schemeClr val="accent1"/>
              </a:buClr>
              <a:buSzPts val="2880"/>
              <a:buFont typeface="Arial"/>
              <a:buChar char="•"/>
              <a:defRPr b="0" i="0" sz="1800" u="none" cap="none" strike="noStrike">
                <a:solidFill>
                  <a:schemeClr val="dk1"/>
                </a:solidFill>
                <a:latin typeface="Impact"/>
                <a:ea typeface="Impact"/>
                <a:cs typeface="Impact"/>
                <a:sym typeface="Impact"/>
              </a:defRPr>
            </a:lvl2pPr>
            <a:lvl3pPr indent="-391160" lvl="2" marL="1371600" marR="0" rtl="0" algn="l">
              <a:lnSpc>
                <a:spcPct val="120000"/>
              </a:lnSpc>
              <a:spcBef>
                <a:spcPts val="500"/>
              </a:spcBef>
              <a:spcAft>
                <a:spcPts val="0"/>
              </a:spcAft>
              <a:buClr>
                <a:schemeClr val="accent1"/>
              </a:buClr>
              <a:buSzPts val="2560"/>
              <a:buFont typeface="Arial"/>
              <a:buChar char="•"/>
              <a:defRPr b="0" i="0" sz="1600" u="none" cap="none" strike="noStrike">
                <a:solidFill>
                  <a:schemeClr val="dk1"/>
                </a:solidFill>
                <a:latin typeface="Impact"/>
                <a:ea typeface="Impact"/>
                <a:cs typeface="Impact"/>
                <a:sym typeface="Impact"/>
              </a:defRPr>
            </a:lvl3pPr>
            <a:lvl4pPr indent="-370839" lvl="3" marL="1828800" marR="0" rtl="0" algn="l">
              <a:lnSpc>
                <a:spcPct val="120000"/>
              </a:lnSpc>
              <a:spcBef>
                <a:spcPts val="500"/>
              </a:spcBef>
              <a:spcAft>
                <a:spcPts val="0"/>
              </a:spcAft>
              <a:buClr>
                <a:schemeClr val="accent1"/>
              </a:buClr>
              <a:buSzPts val="2240"/>
              <a:buFont typeface="Arial"/>
              <a:buChar char="•"/>
              <a:defRPr b="0" i="0" sz="1400" u="none" cap="none" strike="noStrike">
                <a:solidFill>
                  <a:schemeClr val="dk1"/>
                </a:solidFill>
                <a:latin typeface="Impact"/>
                <a:ea typeface="Impact"/>
                <a:cs typeface="Impact"/>
                <a:sym typeface="Impact"/>
              </a:defRPr>
            </a:lvl4pPr>
            <a:lvl5pPr indent="-370839" lvl="4" marL="2286000" marR="0" rtl="0" algn="l">
              <a:lnSpc>
                <a:spcPct val="120000"/>
              </a:lnSpc>
              <a:spcBef>
                <a:spcPts val="500"/>
              </a:spcBef>
              <a:spcAft>
                <a:spcPts val="0"/>
              </a:spcAft>
              <a:buClr>
                <a:schemeClr val="accent1"/>
              </a:buClr>
              <a:buSzPts val="2240"/>
              <a:buFont typeface="Arial"/>
              <a:buChar char="•"/>
              <a:defRPr b="0" i="0" sz="1400" u="none" cap="none" strike="noStrike">
                <a:solidFill>
                  <a:schemeClr val="dk1"/>
                </a:solidFill>
                <a:latin typeface="Impact"/>
                <a:ea typeface="Impact"/>
                <a:cs typeface="Impact"/>
                <a:sym typeface="Impact"/>
              </a:defRPr>
            </a:lvl5pPr>
            <a:lvl6pPr indent="-370839" lvl="5" marL="2743200" marR="0" rtl="0" algn="l">
              <a:lnSpc>
                <a:spcPct val="120000"/>
              </a:lnSpc>
              <a:spcBef>
                <a:spcPts val="500"/>
              </a:spcBef>
              <a:spcAft>
                <a:spcPts val="0"/>
              </a:spcAft>
              <a:buClr>
                <a:schemeClr val="accent1"/>
              </a:buClr>
              <a:buSzPts val="2240"/>
              <a:buFont typeface="Arial"/>
              <a:buChar char="•"/>
              <a:defRPr b="0" i="0" sz="1400" u="none" cap="none" strike="noStrike">
                <a:solidFill>
                  <a:schemeClr val="dk1"/>
                </a:solidFill>
                <a:latin typeface="Impact"/>
                <a:ea typeface="Impact"/>
                <a:cs typeface="Impact"/>
                <a:sym typeface="Impact"/>
              </a:defRPr>
            </a:lvl6pPr>
            <a:lvl7pPr indent="-370839" lvl="6" marL="3200400" marR="0" rtl="0" algn="l">
              <a:lnSpc>
                <a:spcPct val="120000"/>
              </a:lnSpc>
              <a:spcBef>
                <a:spcPts val="500"/>
              </a:spcBef>
              <a:spcAft>
                <a:spcPts val="0"/>
              </a:spcAft>
              <a:buClr>
                <a:schemeClr val="accent1"/>
              </a:buClr>
              <a:buSzPts val="2240"/>
              <a:buFont typeface="Arial"/>
              <a:buChar char="•"/>
              <a:defRPr b="0" i="0" sz="1400" u="none" cap="none" strike="noStrike">
                <a:solidFill>
                  <a:schemeClr val="dk1"/>
                </a:solidFill>
                <a:latin typeface="Impact"/>
                <a:ea typeface="Impact"/>
                <a:cs typeface="Impact"/>
                <a:sym typeface="Impact"/>
              </a:defRPr>
            </a:lvl7pPr>
            <a:lvl8pPr indent="-370840" lvl="7" marL="3657600" marR="0" rtl="0" algn="l">
              <a:lnSpc>
                <a:spcPct val="120000"/>
              </a:lnSpc>
              <a:spcBef>
                <a:spcPts val="500"/>
              </a:spcBef>
              <a:spcAft>
                <a:spcPts val="0"/>
              </a:spcAft>
              <a:buClr>
                <a:schemeClr val="accent1"/>
              </a:buClr>
              <a:buSzPts val="2240"/>
              <a:buFont typeface="Arial"/>
              <a:buChar char="•"/>
              <a:defRPr b="0" i="0" sz="1400" u="none" cap="none" strike="noStrike">
                <a:solidFill>
                  <a:schemeClr val="dk1"/>
                </a:solidFill>
                <a:latin typeface="Impact"/>
                <a:ea typeface="Impact"/>
                <a:cs typeface="Impact"/>
                <a:sym typeface="Impact"/>
              </a:defRPr>
            </a:lvl8pPr>
            <a:lvl9pPr indent="-370840" lvl="8" marL="4114800" marR="0" rtl="0" algn="l">
              <a:lnSpc>
                <a:spcPct val="120000"/>
              </a:lnSpc>
              <a:spcBef>
                <a:spcPts val="500"/>
              </a:spcBef>
              <a:spcAft>
                <a:spcPts val="0"/>
              </a:spcAft>
              <a:buClr>
                <a:schemeClr val="accent1"/>
              </a:buClr>
              <a:buSzPts val="2240"/>
              <a:buFont typeface="Arial"/>
              <a:buChar char="•"/>
              <a:defRPr b="0" i="0" sz="1400" u="none" cap="none" strike="noStrike">
                <a:solidFill>
                  <a:schemeClr val="dk1"/>
                </a:solidFill>
                <a:latin typeface="Impact"/>
                <a:ea typeface="Impact"/>
                <a:cs typeface="Impact"/>
                <a:sym typeface="Impact"/>
              </a:defRPr>
            </a:lvl9pPr>
          </a:lstStyle>
          <a:p/>
        </p:txBody>
      </p:sp>
      <p:sp>
        <p:nvSpPr>
          <p:cNvPr id="17" name="Google Shape;17;p16"/>
          <p:cNvSpPr txBox="1"/>
          <p:nvPr>
            <p:ph idx="10" type="dt"/>
          </p:nvPr>
        </p:nvSpPr>
        <p:spPr>
          <a:xfrm>
            <a:off x="5473562" y="5757334"/>
            <a:ext cx="2838450" cy="498470"/>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2800" u="none" cap="none" strike="noStrike">
                <a:solidFill>
                  <a:srgbClr val="E496E2"/>
                </a:solidFill>
                <a:latin typeface="Impact"/>
                <a:ea typeface="Impact"/>
                <a:cs typeface="Impact"/>
                <a:sym typeface="Impact"/>
              </a:defRPr>
            </a:lvl1pPr>
            <a:lvl2pPr lvl="1" marR="0" rtl="0" algn="l">
              <a:spcBef>
                <a:spcPts val="0"/>
              </a:spcBef>
              <a:spcAft>
                <a:spcPts val="0"/>
              </a:spcAft>
              <a:buSzPts val="1400"/>
              <a:buNone/>
              <a:defRPr b="0" i="0" sz="1800" u="none" cap="none" strike="noStrike">
                <a:solidFill>
                  <a:schemeClr val="dk1"/>
                </a:solidFill>
                <a:latin typeface="Impact"/>
                <a:ea typeface="Impact"/>
                <a:cs typeface="Impact"/>
                <a:sym typeface="Impact"/>
              </a:defRPr>
            </a:lvl2pPr>
            <a:lvl3pPr lvl="2" marR="0" rtl="0" algn="l">
              <a:spcBef>
                <a:spcPts val="0"/>
              </a:spcBef>
              <a:spcAft>
                <a:spcPts val="0"/>
              </a:spcAft>
              <a:buSzPts val="1400"/>
              <a:buNone/>
              <a:defRPr b="0" i="0" sz="1800" u="none" cap="none" strike="noStrike">
                <a:solidFill>
                  <a:schemeClr val="dk1"/>
                </a:solidFill>
                <a:latin typeface="Impact"/>
                <a:ea typeface="Impact"/>
                <a:cs typeface="Impact"/>
                <a:sym typeface="Impact"/>
              </a:defRPr>
            </a:lvl3pPr>
            <a:lvl4pPr lvl="3" marR="0" rtl="0" algn="l">
              <a:spcBef>
                <a:spcPts val="0"/>
              </a:spcBef>
              <a:spcAft>
                <a:spcPts val="0"/>
              </a:spcAft>
              <a:buSzPts val="1400"/>
              <a:buNone/>
              <a:defRPr b="0" i="0" sz="1800" u="none" cap="none" strike="noStrike">
                <a:solidFill>
                  <a:schemeClr val="dk1"/>
                </a:solidFill>
                <a:latin typeface="Impact"/>
                <a:ea typeface="Impact"/>
                <a:cs typeface="Impact"/>
                <a:sym typeface="Impact"/>
              </a:defRPr>
            </a:lvl4pPr>
            <a:lvl5pPr lvl="4" marR="0" rtl="0" algn="l">
              <a:spcBef>
                <a:spcPts val="0"/>
              </a:spcBef>
              <a:spcAft>
                <a:spcPts val="0"/>
              </a:spcAft>
              <a:buSzPts val="1400"/>
              <a:buNone/>
              <a:defRPr b="0" i="0" sz="1800" u="none" cap="none" strike="noStrike">
                <a:solidFill>
                  <a:schemeClr val="dk1"/>
                </a:solidFill>
                <a:latin typeface="Impact"/>
                <a:ea typeface="Impact"/>
                <a:cs typeface="Impact"/>
                <a:sym typeface="Impact"/>
              </a:defRPr>
            </a:lvl5pPr>
            <a:lvl6pPr lvl="5" marR="0" rtl="0" algn="l">
              <a:spcBef>
                <a:spcPts val="0"/>
              </a:spcBef>
              <a:spcAft>
                <a:spcPts val="0"/>
              </a:spcAft>
              <a:buSzPts val="1400"/>
              <a:buNone/>
              <a:defRPr b="0" i="0" sz="1800" u="none" cap="none" strike="noStrike">
                <a:solidFill>
                  <a:schemeClr val="dk1"/>
                </a:solidFill>
                <a:latin typeface="Impact"/>
                <a:ea typeface="Impact"/>
                <a:cs typeface="Impact"/>
                <a:sym typeface="Impact"/>
              </a:defRPr>
            </a:lvl6pPr>
            <a:lvl7pPr lvl="6" marR="0" rtl="0" algn="l">
              <a:spcBef>
                <a:spcPts val="0"/>
              </a:spcBef>
              <a:spcAft>
                <a:spcPts val="0"/>
              </a:spcAft>
              <a:buSzPts val="1400"/>
              <a:buNone/>
              <a:defRPr b="0" i="0" sz="1800" u="none" cap="none" strike="noStrike">
                <a:solidFill>
                  <a:schemeClr val="dk1"/>
                </a:solidFill>
                <a:latin typeface="Impact"/>
                <a:ea typeface="Impact"/>
                <a:cs typeface="Impact"/>
                <a:sym typeface="Impact"/>
              </a:defRPr>
            </a:lvl7pPr>
            <a:lvl8pPr lvl="7" marR="0" rtl="0" algn="l">
              <a:spcBef>
                <a:spcPts val="0"/>
              </a:spcBef>
              <a:spcAft>
                <a:spcPts val="0"/>
              </a:spcAft>
              <a:buSzPts val="1400"/>
              <a:buNone/>
              <a:defRPr b="0" i="0" sz="1800" u="none" cap="none" strike="noStrike">
                <a:solidFill>
                  <a:schemeClr val="dk1"/>
                </a:solidFill>
                <a:latin typeface="Impact"/>
                <a:ea typeface="Impact"/>
                <a:cs typeface="Impact"/>
                <a:sym typeface="Impact"/>
              </a:defRPr>
            </a:lvl8pPr>
            <a:lvl9pPr lvl="8" marR="0" rtl="0" algn="l">
              <a:spcBef>
                <a:spcPts val="0"/>
              </a:spcBef>
              <a:spcAft>
                <a:spcPts val="0"/>
              </a:spcAft>
              <a:buSzPts val="1400"/>
              <a:buNone/>
              <a:defRPr b="0" i="0" sz="1800" u="none" cap="none" strike="noStrike">
                <a:solidFill>
                  <a:schemeClr val="dk1"/>
                </a:solidFill>
                <a:latin typeface="Impact"/>
                <a:ea typeface="Impact"/>
                <a:cs typeface="Impact"/>
                <a:sym typeface="Impact"/>
              </a:defRPr>
            </a:lvl9pPr>
          </a:lstStyle>
          <a:p/>
        </p:txBody>
      </p:sp>
      <p:sp>
        <p:nvSpPr>
          <p:cNvPr id="18" name="Google Shape;18;p16"/>
          <p:cNvSpPr txBox="1"/>
          <p:nvPr>
            <p:ph idx="11" type="ftr"/>
          </p:nvPr>
        </p:nvSpPr>
        <p:spPr>
          <a:xfrm>
            <a:off x="514351" y="5757334"/>
            <a:ext cx="4124789" cy="498470"/>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2800" u="none" cap="none" strike="noStrike">
                <a:solidFill>
                  <a:srgbClr val="E496E2"/>
                </a:solidFill>
                <a:latin typeface="Impact"/>
                <a:ea typeface="Impact"/>
                <a:cs typeface="Impact"/>
                <a:sym typeface="Impact"/>
              </a:defRPr>
            </a:lvl1pPr>
            <a:lvl2pPr lvl="1" marR="0" rtl="0" algn="l">
              <a:spcBef>
                <a:spcPts val="0"/>
              </a:spcBef>
              <a:spcAft>
                <a:spcPts val="0"/>
              </a:spcAft>
              <a:buSzPts val="1400"/>
              <a:buNone/>
              <a:defRPr b="0" i="0" sz="1800" u="none" cap="none" strike="noStrike">
                <a:solidFill>
                  <a:schemeClr val="dk1"/>
                </a:solidFill>
                <a:latin typeface="Impact"/>
                <a:ea typeface="Impact"/>
                <a:cs typeface="Impact"/>
                <a:sym typeface="Impact"/>
              </a:defRPr>
            </a:lvl2pPr>
            <a:lvl3pPr lvl="2" marR="0" rtl="0" algn="l">
              <a:spcBef>
                <a:spcPts val="0"/>
              </a:spcBef>
              <a:spcAft>
                <a:spcPts val="0"/>
              </a:spcAft>
              <a:buSzPts val="1400"/>
              <a:buNone/>
              <a:defRPr b="0" i="0" sz="1800" u="none" cap="none" strike="noStrike">
                <a:solidFill>
                  <a:schemeClr val="dk1"/>
                </a:solidFill>
                <a:latin typeface="Impact"/>
                <a:ea typeface="Impact"/>
                <a:cs typeface="Impact"/>
                <a:sym typeface="Impact"/>
              </a:defRPr>
            </a:lvl3pPr>
            <a:lvl4pPr lvl="3" marR="0" rtl="0" algn="l">
              <a:spcBef>
                <a:spcPts val="0"/>
              </a:spcBef>
              <a:spcAft>
                <a:spcPts val="0"/>
              </a:spcAft>
              <a:buSzPts val="1400"/>
              <a:buNone/>
              <a:defRPr b="0" i="0" sz="1800" u="none" cap="none" strike="noStrike">
                <a:solidFill>
                  <a:schemeClr val="dk1"/>
                </a:solidFill>
                <a:latin typeface="Impact"/>
                <a:ea typeface="Impact"/>
                <a:cs typeface="Impact"/>
                <a:sym typeface="Impact"/>
              </a:defRPr>
            </a:lvl4pPr>
            <a:lvl5pPr lvl="4" marR="0" rtl="0" algn="l">
              <a:spcBef>
                <a:spcPts val="0"/>
              </a:spcBef>
              <a:spcAft>
                <a:spcPts val="0"/>
              </a:spcAft>
              <a:buSzPts val="1400"/>
              <a:buNone/>
              <a:defRPr b="0" i="0" sz="1800" u="none" cap="none" strike="noStrike">
                <a:solidFill>
                  <a:schemeClr val="dk1"/>
                </a:solidFill>
                <a:latin typeface="Impact"/>
                <a:ea typeface="Impact"/>
                <a:cs typeface="Impact"/>
                <a:sym typeface="Impact"/>
              </a:defRPr>
            </a:lvl5pPr>
            <a:lvl6pPr lvl="5" marR="0" rtl="0" algn="l">
              <a:spcBef>
                <a:spcPts val="0"/>
              </a:spcBef>
              <a:spcAft>
                <a:spcPts val="0"/>
              </a:spcAft>
              <a:buSzPts val="1400"/>
              <a:buNone/>
              <a:defRPr b="0" i="0" sz="1800" u="none" cap="none" strike="noStrike">
                <a:solidFill>
                  <a:schemeClr val="dk1"/>
                </a:solidFill>
                <a:latin typeface="Impact"/>
                <a:ea typeface="Impact"/>
                <a:cs typeface="Impact"/>
                <a:sym typeface="Impact"/>
              </a:defRPr>
            </a:lvl6pPr>
            <a:lvl7pPr lvl="6" marR="0" rtl="0" algn="l">
              <a:spcBef>
                <a:spcPts val="0"/>
              </a:spcBef>
              <a:spcAft>
                <a:spcPts val="0"/>
              </a:spcAft>
              <a:buSzPts val="1400"/>
              <a:buNone/>
              <a:defRPr b="0" i="0" sz="1800" u="none" cap="none" strike="noStrike">
                <a:solidFill>
                  <a:schemeClr val="dk1"/>
                </a:solidFill>
                <a:latin typeface="Impact"/>
                <a:ea typeface="Impact"/>
                <a:cs typeface="Impact"/>
                <a:sym typeface="Impact"/>
              </a:defRPr>
            </a:lvl7pPr>
            <a:lvl8pPr lvl="7" marR="0" rtl="0" algn="l">
              <a:spcBef>
                <a:spcPts val="0"/>
              </a:spcBef>
              <a:spcAft>
                <a:spcPts val="0"/>
              </a:spcAft>
              <a:buSzPts val="1400"/>
              <a:buNone/>
              <a:defRPr b="0" i="0" sz="1800" u="none" cap="none" strike="noStrike">
                <a:solidFill>
                  <a:schemeClr val="dk1"/>
                </a:solidFill>
                <a:latin typeface="Impact"/>
                <a:ea typeface="Impact"/>
                <a:cs typeface="Impact"/>
                <a:sym typeface="Impact"/>
              </a:defRPr>
            </a:lvl8pPr>
            <a:lvl9pPr lvl="8" marR="0" rtl="0" algn="l">
              <a:spcBef>
                <a:spcPts val="0"/>
              </a:spcBef>
              <a:spcAft>
                <a:spcPts val="0"/>
              </a:spcAft>
              <a:buSzPts val="1400"/>
              <a:buNone/>
              <a:defRPr b="0" i="0" sz="1800" u="none" cap="none" strike="noStrike">
                <a:solidFill>
                  <a:schemeClr val="dk1"/>
                </a:solidFill>
                <a:latin typeface="Impact"/>
                <a:ea typeface="Impact"/>
                <a:cs typeface="Impact"/>
                <a:sym typeface="Impact"/>
              </a:defRPr>
            </a:lvl9pPr>
          </a:lstStyle>
          <a:p/>
        </p:txBody>
      </p:sp>
      <p:sp>
        <p:nvSpPr>
          <p:cNvPr id="19" name="Google Shape;19;p16"/>
          <p:cNvSpPr txBox="1"/>
          <p:nvPr>
            <p:ph idx="12" type="sldNum"/>
          </p:nvPr>
        </p:nvSpPr>
        <p:spPr>
          <a:xfrm>
            <a:off x="4715341" y="5757334"/>
            <a:ext cx="680390" cy="498470"/>
          </a:xfrm>
          <a:prstGeom prst="rect">
            <a:avLst/>
          </a:prstGeom>
          <a:noFill/>
          <a:ln>
            <a:noFill/>
          </a:ln>
        </p:spPr>
        <p:txBody>
          <a:bodyPr anchorCtr="0" anchor="ctr" bIns="45700" lIns="91425" spcFirstLastPara="1" rIns="91425" wrap="square" tIns="45700">
            <a:noAutofit/>
          </a:bodyPr>
          <a:lstStyle>
            <a:lvl1pPr indent="0" lvl="0" marL="0" marR="0" rtl="0" algn="ctr">
              <a:spcBef>
                <a:spcPts val="0"/>
              </a:spcBef>
              <a:buNone/>
              <a:defRPr b="0" i="0" sz="2800" u="none" cap="none" strike="noStrike">
                <a:solidFill>
                  <a:srgbClr val="E496E2"/>
                </a:solidFill>
                <a:latin typeface="Impact"/>
                <a:ea typeface="Impact"/>
                <a:cs typeface="Impact"/>
                <a:sym typeface="Impact"/>
              </a:defRPr>
            </a:lvl1pPr>
            <a:lvl2pPr indent="0" lvl="1" marL="0" marR="0" rtl="0" algn="ctr">
              <a:spcBef>
                <a:spcPts val="0"/>
              </a:spcBef>
              <a:buNone/>
              <a:defRPr b="0" i="0" sz="2800" u="none" cap="none" strike="noStrike">
                <a:solidFill>
                  <a:srgbClr val="E496E2"/>
                </a:solidFill>
                <a:latin typeface="Impact"/>
                <a:ea typeface="Impact"/>
                <a:cs typeface="Impact"/>
                <a:sym typeface="Impact"/>
              </a:defRPr>
            </a:lvl2pPr>
            <a:lvl3pPr indent="0" lvl="2" marL="0" marR="0" rtl="0" algn="ctr">
              <a:spcBef>
                <a:spcPts val="0"/>
              </a:spcBef>
              <a:buNone/>
              <a:defRPr b="0" i="0" sz="2800" u="none" cap="none" strike="noStrike">
                <a:solidFill>
                  <a:srgbClr val="E496E2"/>
                </a:solidFill>
                <a:latin typeface="Impact"/>
                <a:ea typeface="Impact"/>
                <a:cs typeface="Impact"/>
                <a:sym typeface="Impact"/>
              </a:defRPr>
            </a:lvl3pPr>
            <a:lvl4pPr indent="0" lvl="3" marL="0" marR="0" rtl="0" algn="ctr">
              <a:spcBef>
                <a:spcPts val="0"/>
              </a:spcBef>
              <a:buNone/>
              <a:defRPr b="0" i="0" sz="2800" u="none" cap="none" strike="noStrike">
                <a:solidFill>
                  <a:srgbClr val="E496E2"/>
                </a:solidFill>
                <a:latin typeface="Impact"/>
                <a:ea typeface="Impact"/>
                <a:cs typeface="Impact"/>
                <a:sym typeface="Impact"/>
              </a:defRPr>
            </a:lvl4pPr>
            <a:lvl5pPr indent="0" lvl="4" marL="0" marR="0" rtl="0" algn="ctr">
              <a:spcBef>
                <a:spcPts val="0"/>
              </a:spcBef>
              <a:buNone/>
              <a:defRPr b="0" i="0" sz="2800" u="none" cap="none" strike="noStrike">
                <a:solidFill>
                  <a:srgbClr val="E496E2"/>
                </a:solidFill>
                <a:latin typeface="Impact"/>
                <a:ea typeface="Impact"/>
                <a:cs typeface="Impact"/>
                <a:sym typeface="Impact"/>
              </a:defRPr>
            </a:lvl5pPr>
            <a:lvl6pPr indent="0" lvl="5" marL="0" marR="0" rtl="0" algn="ctr">
              <a:spcBef>
                <a:spcPts val="0"/>
              </a:spcBef>
              <a:buNone/>
              <a:defRPr b="0" i="0" sz="2800" u="none" cap="none" strike="noStrike">
                <a:solidFill>
                  <a:srgbClr val="E496E2"/>
                </a:solidFill>
                <a:latin typeface="Impact"/>
                <a:ea typeface="Impact"/>
                <a:cs typeface="Impact"/>
                <a:sym typeface="Impact"/>
              </a:defRPr>
            </a:lvl6pPr>
            <a:lvl7pPr indent="0" lvl="6" marL="0" marR="0" rtl="0" algn="ctr">
              <a:spcBef>
                <a:spcPts val="0"/>
              </a:spcBef>
              <a:buNone/>
              <a:defRPr b="0" i="0" sz="2800" u="none" cap="none" strike="noStrike">
                <a:solidFill>
                  <a:srgbClr val="E496E2"/>
                </a:solidFill>
                <a:latin typeface="Impact"/>
                <a:ea typeface="Impact"/>
                <a:cs typeface="Impact"/>
                <a:sym typeface="Impact"/>
              </a:defRPr>
            </a:lvl7pPr>
            <a:lvl8pPr indent="0" lvl="7" marL="0" marR="0" rtl="0" algn="ctr">
              <a:spcBef>
                <a:spcPts val="0"/>
              </a:spcBef>
              <a:buNone/>
              <a:defRPr b="0" i="0" sz="2800" u="none" cap="none" strike="noStrike">
                <a:solidFill>
                  <a:srgbClr val="E496E2"/>
                </a:solidFill>
                <a:latin typeface="Impact"/>
                <a:ea typeface="Impact"/>
                <a:cs typeface="Impact"/>
                <a:sym typeface="Impact"/>
              </a:defRPr>
            </a:lvl8pPr>
            <a:lvl9pPr indent="0" lvl="8" marL="0" marR="0" rtl="0" algn="ctr">
              <a:spcBef>
                <a:spcPts val="0"/>
              </a:spcBef>
              <a:buNone/>
              <a:defRPr b="0" i="0" sz="2800" u="none" cap="none" strike="noStrike">
                <a:solidFill>
                  <a:srgbClr val="E496E2"/>
                </a:solidFill>
                <a:latin typeface="Impact"/>
                <a:ea typeface="Impact"/>
                <a:cs typeface="Impact"/>
                <a:sym typeface="Impact"/>
              </a:defRPr>
            </a:lvl9pPr>
          </a:lstStyle>
          <a:p>
            <a:pPr indent="0" lvl="0" marL="0" rtl="0" algn="ct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 id="2147483661" r:id="rId15"/>
    <p:sldLayoutId id="2147483662" r:id="rId16"/>
    <p:sldLayoutId id="2147483663" r:id="rId17"/>
    <p:sldLayoutId id="2147483664" r:id="rId18"/>
    <p:sldLayoutId id="2147483665" r:id="rId19"/>
    <p:sldLayoutId id="2147483666" r:id="rId2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6.jpg"/><Relationship Id="rId4" Type="http://schemas.openxmlformats.org/officeDocument/2006/relationships/image" Target="../media/image2.jpg"/><Relationship Id="rId5" Type="http://schemas.openxmlformats.org/officeDocument/2006/relationships/image" Target="../media/image3.jpg"/><Relationship Id="rId6" Type="http://schemas.openxmlformats.org/officeDocument/2006/relationships/image" Target="../media/image4.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2.jpg"/><Relationship Id="rId4" Type="http://schemas.openxmlformats.org/officeDocument/2006/relationships/image" Target="../media/image3.jpg"/><Relationship Id="rId5" Type="http://schemas.openxmlformats.org/officeDocument/2006/relationships/image" Target="../media/image4.jpg"/><Relationship Id="rId6" Type="http://schemas.openxmlformats.org/officeDocument/2006/relationships/image" Target="../media/image6.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2.jpg"/><Relationship Id="rId4" Type="http://schemas.openxmlformats.org/officeDocument/2006/relationships/image" Target="../media/image3.jpg"/><Relationship Id="rId5" Type="http://schemas.openxmlformats.org/officeDocument/2006/relationships/image" Target="../media/image4.jpg"/><Relationship Id="rId6" Type="http://schemas.openxmlformats.org/officeDocument/2006/relationships/image" Target="../media/image6.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2.jpg"/><Relationship Id="rId4" Type="http://schemas.openxmlformats.org/officeDocument/2006/relationships/image" Target="../media/image3.jpg"/><Relationship Id="rId5" Type="http://schemas.openxmlformats.org/officeDocument/2006/relationships/image" Target="../media/image4.jpg"/><Relationship Id="rId6" Type="http://schemas.openxmlformats.org/officeDocument/2006/relationships/image" Target="../media/image6.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2.jpg"/><Relationship Id="rId4" Type="http://schemas.openxmlformats.org/officeDocument/2006/relationships/image" Target="../media/image3.jpg"/><Relationship Id="rId5" Type="http://schemas.openxmlformats.org/officeDocument/2006/relationships/image" Target="../media/image4.jpg"/><Relationship Id="rId6" Type="http://schemas.openxmlformats.org/officeDocument/2006/relationships/image" Target="../media/image6.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2.jpg"/><Relationship Id="rId4" Type="http://schemas.openxmlformats.org/officeDocument/2006/relationships/image" Target="../media/image3.jpg"/><Relationship Id="rId5" Type="http://schemas.openxmlformats.org/officeDocument/2006/relationships/image" Target="../media/image4.jpg"/><Relationship Id="rId6" Type="http://schemas.openxmlformats.org/officeDocument/2006/relationships/image" Target="../media/image6.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2.jpg"/><Relationship Id="rId4" Type="http://schemas.openxmlformats.org/officeDocument/2006/relationships/image" Target="../media/image3.jpg"/><Relationship Id="rId5" Type="http://schemas.openxmlformats.org/officeDocument/2006/relationships/image" Target="../media/image4.jpg"/><Relationship Id="rId6" Type="http://schemas.openxmlformats.org/officeDocument/2006/relationships/image" Target="../media/image6.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jpg"/><Relationship Id="rId4" Type="http://schemas.openxmlformats.org/officeDocument/2006/relationships/image" Target="../media/image3.jpg"/><Relationship Id="rId5" Type="http://schemas.openxmlformats.org/officeDocument/2006/relationships/image" Target="../media/image4.jpg"/><Relationship Id="rId6" Type="http://schemas.openxmlformats.org/officeDocument/2006/relationships/image" Target="../media/image6.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jpg"/><Relationship Id="rId4" Type="http://schemas.openxmlformats.org/officeDocument/2006/relationships/image" Target="../media/image3.jpg"/><Relationship Id="rId5" Type="http://schemas.openxmlformats.org/officeDocument/2006/relationships/image" Target="../media/image4.jpg"/><Relationship Id="rId6" Type="http://schemas.openxmlformats.org/officeDocument/2006/relationships/image" Target="../media/image6.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2.jpg"/><Relationship Id="rId4" Type="http://schemas.openxmlformats.org/officeDocument/2006/relationships/image" Target="../media/image3.jpg"/><Relationship Id="rId5" Type="http://schemas.openxmlformats.org/officeDocument/2006/relationships/image" Target="../media/image4.jpg"/><Relationship Id="rId6" Type="http://schemas.openxmlformats.org/officeDocument/2006/relationships/image" Target="../media/image6.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2.jpg"/><Relationship Id="rId4" Type="http://schemas.openxmlformats.org/officeDocument/2006/relationships/image" Target="../media/image3.jpg"/><Relationship Id="rId5" Type="http://schemas.openxmlformats.org/officeDocument/2006/relationships/image" Target="../media/image4.jpg"/><Relationship Id="rId6" Type="http://schemas.openxmlformats.org/officeDocument/2006/relationships/image" Target="../media/image6.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2.jpg"/><Relationship Id="rId4" Type="http://schemas.openxmlformats.org/officeDocument/2006/relationships/image" Target="../media/image3.jpg"/><Relationship Id="rId5" Type="http://schemas.openxmlformats.org/officeDocument/2006/relationships/image" Target="../media/image4.jpg"/><Relationship Id="rId6" Type="http://schemas.openxmlformats.org/officeDocument/2006/relationships/image" Target="../media/image6.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2.jpg"/><Relationship Id="rId4" Type="http://schemas.openxmlformats.org/officeDocument/2006/relationships/image" Target="../media/image3.jpg"/><Relationship Id="rId5" Type="http://schemas.openxmlformats.org/officeDocument/2006/relationships/image" Target="../media/image4.jpg"/><Relationship Id="rId6" Type="http://schemas.openxmlformats.org/officeDocument/2006/relationships/image" Target="../media/image6.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2.jpg"/><Relationship Id="rId4" Type="http://schemas.openxmlformats.org/officeDocument/2006/relationships/image" Target="../media/image3.jpg"/><Relationship Id="rId5" Type="http://schemas.openxmlformats.org/officeDocument/2006/relationships/image" Target="../media/image4.jpg"/><Relationship Id="rId6" Type="http://schemas.openxmlformats.org/officeDocument/2006/relationships/image" Target="../media/image6.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2.jpg"/><Relationship Id="rId4" Type="http://schemas.openxmlformats.org/officeDocument/2006/relationships/image" Target="../media/image3.jpg"/><Relationship Id="rId5" Type="http://schemas.openxmlformats.org/officeDocument/2006/relationships/image" Target="../media/image4.jpg"/><Relationship Id="rId6"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1"/>
          <p:cNvSpPr txBox="1"/>
          <p:nvPr>
            <p:ph type="ctrTitle"/>
          </p:nvPr>
        </p:nvSpPr>
        <p:spPr>
          <a:xfrm rot="-180000">
            <a:off x="451416" y="668338"/>
            <a:ext cx="7533524" cy="2766528"/>
          </a:xfrm>
          <a:prstGeom prst="rect">
            <a:avLst/>
          </a:prstGeom>
          <a:noFill/>
          <a:ln>
            <a:noFill/>
          </a:ln>
        </p:spPr>
        <p:txBody>
          <a:bodyPr anchorCtr="0" anchor="b" bIns="45700" lIns="91425" spcFirstLastPara="1" rIns="91425" wrap="square" tIns="45700">
            <a:normAutofit fontScale="90000"/>
          </a:bodyPr>
          <a:lstStyle/>
          <a:p>
            <a:pPr indent="0" lvl="0" marL="0" rtl="0" algn="r">
              <a:lnSpc>
                <a:spcPct val="90000"/>
              </a:lnSpc>
              <a:spcBef>
                <a:spcPts val="0"/>
              </a:spcBef>
              <a:spcAft>
                <a:spcPts val="0"/>
              </a:spcAft>
              <a:buClr>
                <a:schemeClr val="accent1"/>
              </a:buClr>
              <a:buSzPct val="100000"/>
              <a:buFont typeface="Impact"/>
              <a:buNone/>
            </a:pPr>
            <a:br>
              <a:rPr b="1" i="1" lang="en-US"/>
            </a:br>
            <a:br>
              <a:rPr lang="en-US"/>
            </a:br>
            <a:endParaRPr/>
          </a:p>
        </p:txBody>
      </p:sp>
      <p:sp>
        <p:nvSpPr>
          <p:cNvPr id="161" name="Google Shape;161;p1"/>
          <p:cNvSpPr txBox="1"/>
          <p:nvPr>
            <p:ph idx="1" type="subTitle"/>
          </p:nvPr>
        </p:nvSpPr>
        <p:spPr>
          <a:xfrm>
            <a:off x="251520" y="1552942"/>
            <a:ext cx="7667990" cy="2878130"/>
          </a:xfrm>
          <a:prstGeom prst="rect">
            <a:avLst/>
          </a:prstGeom>
          <a:noFill/>
          <a:ln>
            <a:noFill/>
          </a:ln>
        </p:spPr>
        <p:txBody>
          <a:bodyPr anchorCtr="0" anchor="t" bIns="45700" lIns="91425" spcFirstLastPara="1" rIns="91425" wrap="square" tIns="45700">
            <a:normAutofit fontScale="92500" lnSpcReduction="10000"/>
          </a:bodyPr>
          <a:lstStyle/>
          <a:p>
            <a:pPr indent="0" lvl="0" marL="0" rtl="0" algn="r">
              <a:lnSpc>
                <a:spcPct val="120000"/>
              </a:lnSpc>
              <a:spcBef>
                <a:spcPts val="0"/>
              </a:spcBef>
              <a:spcAft>
                <a:spcPts val="0"/>
              </a:spcAft>
              <a:buSzPct val="160000"/>
              <a:buNone/>
            </a:pPr>
            <a:r>
              <a:t/>
            </a:r>
            <a:endParaRPr/>
          </a:p>
          <a:p>
            <a:pPr indent="0" lvl="0" marL="0" rtl="0" algn="ctr">
              <a:lnSpc>
                <a:spcPct val="120000"/>
              </a:lnSpc>
              <a:spcBef>
                <a:spcPts val="1000"/>
              </a:spcBef>
              <a:spcAft>
                <a:spcPts val="0"/>
              </a:spcAft>
              <a:buSzPct val="160000"/>
              <a:buNone/>
            </a:pPr>
            <a:r>
              <a:rPr b="1" i="1" lang="en-US" sz="2000">
                <a:solidFill>
                  <a:schemeClr val="dk1"/>
                </a:solidFill>
                <a:latin typeface="Arial"/>
                <a:ea typeface="Arial"/>
                <a:cs typeface="Arial"/>
                <a:sym typeface="Arial"/>
              </a:rPr>
              <a:t>GHID DE CONSILIERE </a:t>
            </a:r>
            <a:endParaRPr b="1" i="1" sz="2000">
              <a:solidFill>
                <a:schemeClr val="dk1"/>
              </a:solidFill>
              <a:latin typeface="Arial"/>
              <a:ea typeface="Arial"/>
              <a:cs typeface="Arial"/>
              <a:sym typeface="Arial"/>
            </a:endParaRPr>
          </a:p>
          <a:p>
            <a:pPr indent="0" lvl="0" marL="0" rtl="0" algn="ctr">
              <a:lnSpc>
                <a:spcPct val="120000"/>
              </a:lnSpc>
              <a:spcBef>
                <a:spcPts val="1000"/>
              </a:spcBef>
              <a:spcAft>
                <a:spcPts val="0"/>
              </a:spcAft>
              <a:buSzPct val="160000"/>
              <a:buNone/>
            </a:pPr>
            <a:r>
              <a:rPr b="1" i="1" lang="en-US" sz="2000">
                <a:solidFill>
                  <a:schemeClr val="dk1"/>
                </a:solidFill>
                <a:latin typeface="Arial"/>
                <a:ea typeface="Arial"/>
                <a:cs typeface="Arial"/>
                <a:sym typeface="Arial"/>
              </a:rPr>
              <a:t>PROFESIONALĂ INDIVIDUALĂ</a:t>
            </a:r>
            <a:endParaRPr b="1" i="1" sz="2000">
              <a:solidFill>
                <a:schemeClr val="dk1"/>
              </a:solidFill>
              <a:latin typeface="Arial"/>
              <a:ea typeface="Arial"/>
              <a:cs typeface="Arial"/>
              <a:sym typeface="Arial"/>
            </a:endParaRPr>
          </a:p>
          <a:p>
            <a:pPr indent="0" lvl="0" marL="0" rtl="0" algn="ctr">
              <a:lnSpc>
                <a:spcPct val="120000"/>
              </a:lnSpc>
              <a:spcBef>
                <a:spcPts val="1000"/>
              </a:spcBef>
              <a:spcAft>
                <a:spcPts val="0"/>
              </a:spcAft>
              <a:buSzPct val="159999"/>
              <a:buNone/>
            </a:pPr>
            <a:r>
              <a:t/>
            </a:r>
            <a:endParaRPr b="1" i="1" sz="1300">
              <a:latin typeface="Arial"/>
              <a:ea typeface="Arial"/>
              <a:cs typeface="Arial"/>
              <a:sym typeface="Arial"/>
            </a:endParaRPr>
          </a:p>
          <a:p>
            <a:pPr indent="0" lvl="0" marL="0" rtl="0" algn="ctr">
              <a:lnSpc>
                <a:spcPct val="120000"/>
              </a:lnSpc>
              <a:spcBef>
                <a:spcPts val="1000"/>
              </a:spcBef>
              <a:spcAft>
                <a:spcPts val="0"/>
              </a:spcAft>
              <a:buSzPct val="159999"/>
              <a:buNone/>
            </a:pPr>
            <a:r>
              <a:rPr b="1" i="1" lang="en-US" sz="1300">
                <a:latin typeface="Arial"/>
                <a:ea typeface="Arial"/>
                <a:cs typeface="Arial"/>
                <a:sym typeface="Arial"/>
              </a:rPr>
              <a:t>“</a:t>
            </a:r>
            <a:r>
              <a:rPr b="1" i="1" lang="en-US" sz="1300">
                <a:solidFill>
                  <a:schemeClr val="dk1"/>
                </a:solidFill>
                <a:latin typeface="Arial"/>
                <a:ea typeface="Arial"/>
                <a:cs typeface="Arial"/>
                <a:sym typeface="Arial"/>
              </a:rPr>
              <a:t>STAGII DE PRACTICĂ ȘI CONSILIERE PROFESIONALĂ PENTRU 185 DE ELEVI DIN UNITĂȚI DE ÎNVĂȚĂMÂNT CU PROFIL DE TURISM ȘI ALIMENTAȚIE DIN REGIUNEA NORD-VEST”</a:t>
            </a:r>
            <a:endParaRPr/>
          </a:p>
          <a:p>
            <a:pPr indent="0" lvl="0" marL="0" rtl="0" algn="ctr">
              <a:lnSpc>
                <a:spcPct val="120000"/>
              </a:lnSpc>
              <a:spcBef>
                <a:spcPts val="1000"/>
              </a:spcBef>
              <a:spcAft>
                <a:spcPts val="0"/>
              </a:spcAft>
              <a:buSzPct val="159999"/>
              <a:buNone/>
            </a:pPr>
            <a:r>
              <a:rPr b="1" i="1" lang="en-US" sz="1300">
                <a:solidFill>
                  <a:schemeClr val="dk1"/>
                </a:solidFill>
                <a:latin typeface="Arial"/>
                <a:ea typeface="Arial"/>
                <a:cs typeface="Arial"/>
                <a:sym typeface="Arial"/>
              </a:rPr>
              <a:t>POCU/633/6/14/130626</a:t>
            </a:r>
            <a:endParaRPr/>
          </a:p>
          <a:p>
            <a:pPr indent="0" lvl="0" marL="0" rtl="0" algn="ctr">
              <a:lnSpc>
                <a:spcPct val="120000"/>
              </a:lnSpc>
              <a:spcBef>
                <a:spcPts val="1000"/>
              </a:spcBef>
              <a:spcAft>
                <a:spcPts val="0"/>
              </a:spcAft>
              <a:buSzPct val="159999"/>
              <a:buNone/>
            </a:pPr>
            <a:r>
              <a:rPr b="1" lang="en-US" sz="1300">
                <a:solidFill>
                  <a:schemeClr val="dk1"/>
                </a:solidFill>
                <a:latin typeface="Arial"/>
                <a:ea typeface="Arial"/>
                <a:cs typeface="Arial"/>
                <a:sym typeface="Arial"/>
              </a:rPr>
              <a:t>CLUJ-NAPOCA</a:t>
            </a:r>
            <a:endParaRPr b="1" sz="1300">
              <a:solidFill>
                <a:schemeClr val="dk1"/>
              </a:solidFill>
              <a:latin typeface="Arial"/>
              <a:ea typeface="Arial"/>
              <a:cs typeface="Arial"/>
              <a:sym typeface="Arial"/>
            </a:endParaRPr>
          </a:p>
          <a:p>
            <a:pPr indent="0" lvl="0" marL="0" rtl="0" algn="r">
              <a:lnSpc>
                <a:spcPct val="120000"/>
              </a:lnSpc>
              <a:spcBef>
                <a:spcPts val="1000"/>
              </a:spcBef>
              <a:spcAft>
                <a:spcPts val="0"/>
              </a:spcAft>
              <a:buSzPct val="160000"/>
              <a:buNone/>
            </a:pPr>
            <a:r>
              <a:t/>
            </a:r>
            <a:endParaRPr/>
          </a:p>
        </p:txBody>
      </p:sp>
      <p:sp>
        <p:nvSpPr>
          <p:cNvPr id="162" name="Google Shape;162;p1"/>
          <p:cNvSpPr/>
          <p:nvPr/>
        </p:nvSpPr>
        <p:spPr>
          <a:xfrm>
            <a:off x="179512" y="1124744"/>
            <a:ext cx="8712968"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200">
              <a:solidFill>
                <a:schemeClr val="dk1"/>
              </a:solidFill>
              <a:latin typeface="Impact"/>
              <a:ea typeface="Impact"/>
              <a:cs typeface="Impact"/>
              <a:sym typeface="Impact"/>
            </a:endParaRPr>
          </a:p>
          <a:p>
            <a:pPr indent="0" lvl="0" marL="0" marR="0" rtl="0" algn="l">
              <a:spcBef>
                <a:spcPts val="0"/>
              </a:spcBef>
              <a:spcAft>
                <a:spcPts val="0"/>
              </a:spcAft>
              <a:buNone/>
            </a:pPr>
            <a:r>
              <a:t/>
            </a:r>
            <a:endParaRPr sz="1200">
              <a:solidFill>
                <a:schemeClr val="dk1"/>
              </a:solidFill>
              <a:latin typeface="Arial"/>
              <a:ea typeface="Arial"/>
              <a:cs typeface="Arial"/>
              <a:sym typeface="Arial"/>
            </a:endParaRPr>
          </a:p>
        </p:txBody>
      </p:sp>
      <p:pic>
        <p:nvPicPr>
          <p:cNvPr id="163" name="Google Shape;163;p1"/>
          <p:cNvPicPr preferRelativeResize="0"/>
          <p:nvPr/>
        </p:nvPicPr>
        <p:blipFill rotWithShape="1">
          <a:blip r:embed="rId3">
            <a:alphaModFix/>
          </a:blip>
          <a:srcRect b="0" l="0" r="0" t="0"/>
          <a:stretch/>
        </p:blipFill>
        <p:spPr>
          <a:xfrm>
            <a:off x="348899" y="5013176"/>
            <a:ext cx="2072640" cy="566420"/>
          </a:xfrm>
          <a:prstGeom prst="rect">
            <a:avLst/>
          </a:prstGeom>
          <a:noFill/>
          <a:ln>
            <a:noFill/>
          </a:ln>
        </p:spPr>
      </p:pic>
      <p:pic>
        <p:nvPicPr>
          <p:cNvPr id="164" name="Google Shape;164;p1"/>
          <p:cNvPicPr preferRelativeResize="0"/>
          <p:nvPr/>
        </p:nvPicPr>
        <p:blipFill rotWithShape="1">
          <a:blip r:embed="rId4">
            <a:alphaModFix/>
          </a:blip>
          <a:srcRect b="0" l="0" r="0" t="0"/>
          <a:stretch/>
        </p:blipFill>
        <p:spPr>
          <a:xfrm>
            <a:off x="899592" y="360216"/>
            <a:ext cx="1080120" cy="991869"/>
          </a:xfrm>
          <a:prstGeom prst="rect">
            <a:avLst/>
          </a:prstGeom>
          <a:noFill/>
          <a:ln>
            <a:noFill/>
          </a:ln>
        </p:spPr>
      </p:pic>
      <p:pic>
        <p:nvPicPr>
          <p:cNvPr id="165" name="Google Shape;165;p1"/>
          <p:cNvPicPr preferRelativeResize="0"/>
          <p:nvPr/>
        </p:nvPicPr>
        <p:blipFill rotWithShape="1">
          <a:blip r:embed="rId5">
            <a:alphaModFix/>
          </a:blip>
          <a:srcRect b="0" l="0" r="0" t="0"/>
          <a:stretch/>
        </p:blipFill>
        <p:spPr>
          <a:xfrm>
            <a:off x="3707904" y="315794"/>
            <a:ext cx="1080120" cy="991869"/>
          </a:xfrm>
          <a:prstGeom prst="rect">
            <a:avLst/>
          </a:prstGeom>
          <a:noFill/>
          <a:ln>
            <a:noFill/>
          </a:ln>
        </p:spPr>
      </p:pic>
      <p:pic>
        <p:nvPicPr>
          <p:cNvPr id="166" name="Google Shape;166;p1"/>
          <p:cNvPicPr preferRelativeResize="0"/>
          <p:nvPr/>
        </p:nvPicPr>
        <p:blipFill rotWithShape="1">
          <a:blip r:embed="rId6">
            <a:alphaModFix/>
          </a:blip>
          <a:srcRect b="0" l="0" r="0" t="0"/>
          <a:stretch/>
        </p:blipFill>
        <p:spPr>
          <a:xfrm>
            <a:off x="6444208" y="315794"/>
            <a:ext cx="1080120" cy="1008232"/>
          </a:xfrm>
          <a:prstGeom prst="rect">
            <a:avLst/>
          </a:prstGeom>
          <a:noFill/>
          <a:ln>
            <a:noFill/>
          </a:ln>
        </p:spPr>
      </p:pic>
      <p:sp>
        <p:nvSpPr>
          <p:cNvPr id="167" name="Google Shape;167;p1"/>
          <p:cNvSpPr/>
          <p:nvPr/>
        </p:nvSpPr>
        <p:spPr>
          <a:xfrm>
            <a:off x="2411760" y="5014337"/>
            <a:ext cx="5760640" cy="461665"/>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1" lang="en-US" sz="1200">
                <a:solidFill>
                  <a:schemeClr val="lt1"/>
                </a:solidFill>
                <a:latin typeface="Arial"/>
                <a:ea typeface="Arial"/>
                <a:cs typeface="Arial"/>
                <a:sym typeface="Arial"/>
              </a:rPr>
              <a:t>Proiect cofinanțat de Uniunea Europeană din Fondul Social European </a:t>
            </a:r>
            <a:br>
              <a:rPr b="1" i="1" lang="en-US" sz="1200">
                <a:solidFill>
                  <a:schemeClr val="lt1"/>
                </a:solidFill>
                <a:latin typeface="Overlock"/>
                <a:ea typeface="Overlock"/>
                <a:cs typeface="Overlock"/>
                <a:sym typeface="Overlock"/>
              </a:rPr>
            </a:br>
            <a:r>
              <a:rPr b="1" i="1" lang="en-US" sz="1200">
                <a:solidFill>
                  <a:schemeClr val="lt1"/>
                </a:solidFill>
                <a:latin typeface="Arial"/>
                <a:ea typeface="Arial"/>
                <a:cs typeface="Arial"/>
                <a:sym typeface="Arial"/>
              </a:rPr>
              <a:t>prin Programul Operațional Capital Uman 2014-2020</a:t>
            </a:r>
            <a:endParaRPr b="1" sz="1200">
              <a:solidFill>
                <a:schemeClr val="lt1"/>
              </a:solidFill>
              <a:latin typeface="Overlock"/>
              <a:ea typeface="Overlock"/>
              <a:cs typeface="Overlock"/>
              <a:sym typeface="Overlock"/>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1" name="Shape 251"/>
        <p:cNvGrpSpPr/>
        <p:nvPr/>
      </p:nvGrpSpPr>
      <p:grpSpPr>
        <a:xfrm>
          <a:off x="0" y="0"/>
          <a:ext cx="0" cy="0"/>
          <a:chOff x="0" y="0"/>
          <a:chExt cx="0" cy="0"/>
        </a:xfrm>
      </p:grpSpPr>
      <p:sp>
        <p:nvSpPr>
          <p:cNvPr id="252" name="Google Shape;252;p10"/>
          <p:cNvSpPr/>
          <p:nvPr/>
        </p:nvSpPr>
        <p:spPr>
          <a:xfrm>
            <a:off x="2483768" y="5805264"/>
            <a:ext cx="6136360" cy="43088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1" lang="en-US" sz="1100">
                <a:solidFill>
                  <a:schemeClr val="lt1"/>
                </a:solidFill>
                <a:latin typeface="Arial"/>
                <a:ea typeface="Arial"/>
                <a:cs typeface="Arial"/>
                <a:sym typeface="Arial"/>
              </a:rPr>
              <a:t>Proiect cofinanțat de Uniunea Europeană din Fondul Social European </a:t>
            </a:r>
            <a:br>
              <a:rPr b="1" i="1" lang="en-US" sz="1100">
                <a:solidFill>
                  <a:schemeClr val="lt1"/>
                </a:solidFill>
                <a:latin typeface="Arial"/>
                <a:ea typeface="Arial"/>
                <a:cs typeface="Arial"/>
                <a:sym typeface="Arial"/>
              </a:rPr>
            </a:br>
            <a:r>
              <a:rPr b="1" i="1" lang="en-US" sz="1100">
                <a:solidFill>
                  <a:schemeClr val="lt1"/>
                </a:solidFill>
                <a:latin typeface="Arial"/>
                <a:ea typeface="Arial"/>
                <a:cs typeface="Arial"/>
                <a:sym typeface="Arial"/>
              </a:rPr>
              <a:t>prin Programul Operațional Capital Uman 2014-2020</a:t>
            </a:r>
            <a:endParaRPr b="1" sz="1100">
              <a:solidFill>
                <a:schemeClr val="lt1"/>
              </a:solidFill>
              <a:latin typeface="Arial"/>
              <a:ea typeface="Arial"/>
              <a:cs typeface="Arial"/>
              <a:sym typeface="Arial"/>
            </a:endParaRPr>
          </a:p>
        </p:txBody>
      </p:sp>
      <p:pic>
        <p:nvPicPr>
          <p:cNvPr id="253" name="Google Shape;253;p10"/>
          <p:cNvPicPr preferRelativeResize="0"/>
          <p:nvPr/>
        </p:nvPicPr>
        <p:blipFill rotWithShape="1">
          <a:blip r:embed="rId3">
            <a:alphaModFix/>
          </a:blip>
          <a:srcRect b="0" l="0" r="0" t="0"/>
          <a:stretch/>
        </p:blipFill>
        <p:spPr>
          <a:xfrm>
            <a:off x="971600" y="360216"/>
            <a:ext cx="1080120" cy="991869"/>
          </a:xfrm>
          <a:prstGeom prst="rect">
            <a:avLst/>
          </a:prstGeom>
          <a:noFill/>
          <a:ln>
            <a:noFill/>
          </a:ln>
        </p:spPr>
      </p:pic>
      <p:pic>
        <p:nvPicPr>
          <p:cNvPr id="254" name="Google Shape;254;p10"/>
          <p:cNvPicPr preferRelativeResize="0"/>
          <p:nvPr/>
        </p:nvPicPr>
        <p:blipFill rotWithShape="1">
          <a:blip r:embed="rId4">
            <a:alphaModFix/>
          </a:blip>
          <a:srcRect b="0" l="0" r="0" t="0"/>
          <a:stretch/>
        </p:blipFill>
        <p:spPr>
          <a:xfrm>
            <a:off x="3779912" y="315794"/>
            <a:ext cx="1080120" cy="991869"/>
          </a:xfrm>
          <a:prstGeom prst="rect">
            <a:avLst/>
          </a:prstGeom>
          <a:noFill/>
          <a:ln>
            <a:noFill/>
          </a:ln>
        </p:spPr>
      </p:pic>
      <p:pic>
        <p:nvPicPr>
          <p:cNvPr id="255" name="Google Shape;255;p10"/>
          <p:cNvPicPr preferRelativeResize="0"/>
          <p:nvPr/>
        </p:nvPicPr>
        <p:blipFill rotWithShape="1">
          <a:blip r:embed="rId5">
            <a:alphaModFix/>
          </a:blip>
          <a:srcRect b="0" l="0" r="0" t="0"/>
          <a:stretch/>
        </p:blipFill>
        <p:spPr>
          <a:xfrm>
            <a:off x="6588224" y="315794"/>
            <a:ext cx="1080120" cy="1008232"/>
          </a:xfrm>
          <a:prstGeom prst="rect">
            <a:avLst/>
          </a:prstGeom>
          <a:noFill/>
          <a:ln>
            <a:noFill/>
          </a:ln>
        </p:spPr>
      </p:pic>
      <p:pic>
        <p:nvPicPr>
          <p:cNvPr id="256" name="Google Shape;256;p10"/>
          <p:cNvPicPr preferRelativeResize="0"/>
          <p:nvPr/>
        </p:nvPicPr>
        <p:blipFill rotWithShape="1">
          <a:blip r:embed="rId6">
            <a:alphaModFix/>
          </a:blip>
          <a:srcRect b="0" l="0" r="0" t="0"/>
          <a:stretch/>
        </p:blipFill>
        <p:spPr>
          <a:xfrm>
            <a:off x="284772" y="5737497"/>
            <a:ext cx="2072640" cy="566420"/>
          </a:xfrm>
          <a:prstGeom prst="rect">
            <a:avLst/>
          </a:prstGeom>
          <a:noFill/>
          <a:ln>
            <a:noFill/>
          </a:ln>
        </p:spPr>
      </p:pic>
      <p:sp>
        <p:nvSpPr>
          <p:cNvPr id="257" name="Google Shape;257;p10"/>
          <p:cNvSpPr txBox="1"/>
          <p:nvPr>
            <p:ph idx="1" type="body"/>
          </p:nvPr>
        </p:nvSpPr>
        <p:spPr>
          <a:xfrm>
            <a:off x="514351" y="1484784"/>
            <a:ext cx="7797662" cy="4104456"/>
          </a:xfrm>
          <a:prstGeom prst="rect">
            <a:avLst/>
          </a:prstGeom>
          <a:noFill/>
          <a:ln>
            <a:noFill/>
          </a:ln>
        </p:spPr>
        <p:txBody>
          <a:bodyPr anchorCtr="0" anchor="ctr" bIns="45700" lIns="91425" spcFirstLastPara="1" rIns="91425" wrap="square" tIns="45700">
            <a:noAutofit/>
          </a:bodyPr>
          <a:lstStyle/>
          <a:p>
            <a:pPr indent="0" lvl="0" marL="0" rtl="0" algn="just">
              <a:lnSpc>
                <a:spcPct val="115000"/>
              </a:lnSpc>
              <a:spcBef>
                <a:spcPts val="0"/>
              </a:spcBef>
              <a:spcAft>
                <a:spcPts val="0"/>
              </a:spcAft>
              <a:buSzPts val="1440"/>
              <a:buNone/>
            </a:pPr>
            <a:r>
              <a:rPr lang="en-US" sz="900">
                <a:latin typeface="Arial"/>
                <a:ea typeface="Arial"/>
                <a:cs typeface="Arial"/>
                <a:sym typeface="Arial"/>
              </a:rPr>
              <a:t>	</a:t>
            </a:r>
            <a:endParaRPr/>
          </a:p>
          <a:p>
            <a:pPr indent="0" lvl="0" marL="0" rtl="0" algn="just">
              <a:lnSpc>
                <a:spcPct val="115000"/>
              </a:lnSpc>
              <a:spcBef>
                <a:spcPts val="0"/>
              </a:spcBef>
              <a:spcAft>
                <a:spcPts val="0"/>
              </a:spcAft>
              <a:buSzPts val="1440"/>
              <a:buNone/>
            </a:pPr>
            <a:r>
              <a:t/>
            </a:r>
            <a:endParaRPr sz="900">
              <a:latin typeface="Arial"/>
              <a:ea typeface="Arial"/>
              <a:cs typeface="Arial"/>
              <a:sym typeface="Arial"/>
            </a:endParaRPr>
          </a:p>
          <a:p>
            <a:pPr indent="-228600" lvl="1" marL="685800" rtl="0" algn="just">
              <a:lnSpc>
                <a:spcPct val="115000"/>
              </a:lnSpc>
              <a:spcBef>
                <a:spcPts val="0"/>
              </a:spcBef>
              <a:spcAft>
                <a:spcPts val="0"/>
              </a:spcAft>
              <a:buSzPts val="1280"/>
              <a:buChar char="•"/>
            </a:pPr>
            <a:r>
              <a:rPr lang="en-US" sz="800">
                <a:latin typeface="Arial"/>
                <a:ea typeface="Arial"/>
                <a:cs typeface="Arial"/>
                <a:sym typeface="Arial"/>
              </a:rPr>
              <a:t>VREI SĂ FACI O SCHIMBARE IMPORTANTĂ ÎN ACEASTĂ LUME ?</a:t>
            </a:r>
            <a:endParaRPr/>
          </a:p>
          <a:p>
            <a:pPr indent="-228600" lvl="1" marL="685800" rtl="0" algn="just">
              <a:lnSpc>
                <a:spcPct val="115000"/>
              </a:lnSpc>
              <a:spcBef>
                <a:spcPts val="0"/>
              </a:spcBef>
              <a:spcAft>
                <a:spcPts val="0"/>
              </a:spcAft>
              <a:buSzPts val="1280"/>
              <a:buChar char="•"/>
            </a:pPr>
            <a:r>
              <a:rPr lang="en-US" sz="800">
                <a:latin typeface="Arial"/>
                <a:ea typeface="Arial"/>
                <a:cs typeface="Arial"/>
                <a:sym typeface="Arial"/>
              </a:rPr>
              <a:t>VREI SĂ DEVII FAIMOS ?</a:t>
            </a:r>
            <a:endParaRPr/>
          </a:p>
          <a:p>
            <a:pPr indent="-228600" lvl="1" marL="685800" rtl="0" algn="just">
              <a:lnSpc>
                <a:spcPct val="115000"/>
              </a:lnSpc>
              <a:spcBef>
                <a:spcPts val="0"/>
              </a:spcBef>
              <a:spcAft>
                <a:spcPts val="0"/>
              </a:spcAft>
              <a:buSzPts val="1280"/>
              <a:buChar char="•"/>
            </a:pPr>
            <a:r>
              <a:rPr lang="en-US" sz="800">
                <a:latin typeface="Arial"/>
                <a:ea typeface="Arial"/>
                <a:cs typeface="Arial"/>
                <a:sym typeface="Arial"/>
              </a:rPr>
              <a:t>SĂ DEVII INDEPENDENT DIN PUNCT DE VEDERE FINANCIAR ? </a:t>
            </a:r>
            <a:endParaRPr/>
          </a:p>
          <a:p>
            <a:pPr indent="-228600" lvl="1" marL="685800" rtl="0" algn="just">
              <a:lnSpc>
                <a:spcPct val="115000"/>
              </a:lnSpc>
              <a:spcBef>
                <a:spcPts val="0"/>
              </a:spcBef>
              <a:spcAft>
                <a:spcPts val="0"/>
              </a:spcAft>
              <a:buSzPts val="1280"/>
              <a:buChar char="•"/>
            </a:pPr>
            <a:r>
              <a:rPr lang="en-US" sz="800">
                <a:latin typeface="Arial"/>
                <a:ea typeface="Arial"/>
                <a:cs typeface="Arial"/>
                <a:sym typeface="Arial"/>
              </a:rPr>
              <a:t>ACORDĂ-ȚI TIMP PENTRU A TE GÂNDI LA MOTIVELE CARE ÎȚI CONDUC FERICIREA ȘI SUCCESUL.</a:t>
            </a:r>
            <a:endParaRPr/>
          </a:p>
          <a:p>
            <a:pPr indent="0" lvl="0" marL="0" marR="0" rtl="0" algn="just">
              <a:lnSpc>
                <a:spcPct val="115000"/>
              </a:lnSpc>
              <a:spcBef>
                <a:spcPts val="0"/>
              </a:spcBef>
              <a:spcAft>
                <a:spcPts val="0"/>
              </a:spcAft>
              <a:buSzPts val="1440"/>
              <a:buNone/>
            </a:pPr>
            <a:r>
              <a:rPr b="1" lang="en-US" sz="900">
                <a:latin typeface="Arial"/>
                <a:ea typeface="Arial"/>
                <a:cs typeface="Arial"/>
                <a:sym typeface="Arial"/>
              </a:rPr>
              <a:t> </a:t>
            </a:r>
            <a:endParaRPr sz="900">
              <a:latin typeface="Arial"/>
              <a:ea typeface="Arial"/>
              <a:cs typeface="Arial"/>
              <a:sym typeface="Arial"/>
            </a:endParaRPr>
          </a:p>
          <a:p>
            <a:pPr indent="0" lvl="0" marL="0" marR="0" rtl="0" algn="just">
              <a:lnSpc>
                <a:spcPct val="115000"/>
              </a:lnSpc>
              <a:spcBef>
                <a:spcPts val="0"/>
              </a:spcBef>
              <a:spcAft>
                <a:spcPts val="0"/>
              </a:spcAft>
              <a:buSzPts val="1440"/>
              <a:buNone/>
            </a:pPr>
            <a:r>
              <a:rPr lang="en-US" sz="900">
                <a:latin typeface="Arial"/>
                <a:ea typeface="Arial"/>
                <a:cs typeface="Arial"/>
                <a:sym typeface="Arial"/>
              </a:rPr>
              <a:t>	ESTE RECOMANDAT SĂ FIXAȚI NIŞTE TERMENE LIMITĂ ŞI NIŞTE PUNCTE INTERMEDIARE PENTRU A PUTEA EVALUA PARCURSUL. DE ASEMENEA, ESTE BINE SĂ RĂMÂNEŢI FLEXIBIL ŞI SĂ FIŢI PREGĂTIT SĂ VĂ REDEFINIŢI (ÎN SENSUL DE ŞLEFUIRE) PERMANENT MODALITATEA DE PARCURGERE A TRASEULUI SAU TERMENELE LIMITĂ. ŢINEŢI SEAMA UNDE VREŢI SĂ AJUNGEŢI - CU ALTE CUVINTE, NU VĂ PLÂNGEŢI DE REZULTATE, DE FAPTUL CĂ NU GĂSIŢI NIMIC CARE SĂ VI SE POTRIVEASCĂ, ATÂTA TIMP CÂT NU ŞTIŢI UNDE VREŢI SĂ AJUNGEŢI. ÎN MOMENTUL ÎN CARE V-AŢI PUNCTAT O DESTINAŢIE REALISTĂ, VĂ PUTEŢI CONSTRUI ŞI TRASEUL PE CARE VREŢI SĂ-L PARCURGEŢI PENTRU A AJUNGE ACOLO UNDE VĂ DORIŢI. </a:t>
            </a:r>
            <a:endParaRPr/>
          </a:p>
          <a:p>
            <a:pPr indent="0" lvl="0" marL="0" marR="0" rtl="0" algn="just">
              <a:lnSpc>
                <a:spcPct val="115000"/>
              </a:lnSpc>
              <a:spcBef>
                <a:spcPts val="0"/>
              </a:spcBef>
              <a:spcAft>
                <a:spcPts val="0"/>
              </a:spcAft>
              <a:buSzPts val="1440"/>
              <a:buNone/>
            </a:pPr>
            <a:r>
              <a:rPr lang="en-US" sz="900">
                <a:latin typeface="Arial"/>
                <a:ea typeface="Arial"/>
                <a:cs typeface="Arial"/>
                <a:sym typeface="Arial"/>
              </a:rPr>
              <a:t>	ESTE RECOMANDAT SĂ FIŢI PROACTIV, SĂ CĂUTAŢI ŞI SĂ VENIŢI ÎN ÎNTÂMPINAREA COMPANIILOR CARE SE POTRIVESC CU CEEA CE VĂ DORIŢI DVS. NU AŞTEPTAŢI SĂ FIŢI CĂUTAT, PENTRU CĂ NIMENI NU POATE GHICI CĂ DVS. VREŢI SĂ VĂ SCHIMBAŢI LOCUL DE MUNCĂ.</a:t>
            </a:r>
            <a:endParaRPr/>
          </a:p>
          <a:p>
            <a:pPr indent="0" lvl="0" marL="0" marR="0" rtl="0" algn="just">
              <a:lnSpc>
                <a:spcPct val="115000"/>
              </a:lnSpc>
              <a:spcBef>
                <a:spcPts val="0"/>
              </a:spcBef>
              <a:spcAft>
                <a:spcPts val="0"/>
              </a:spcAft>
              <a:buSzPts val="1440"/>
              <a:buNone/>
            </a:pPr>
            <a:r>
              <a:rPr lang="en-US" sz="900">
                <a:latin typeface="Arial"/>
                <a:ea typeface="Arial"/>
                <a:cs typeface="Arial"/>
                <a:sym typeface="Arial"/>
              </a:rPr>
              <a:t>	CELE MAI VALOROASE AVANTAJE LA ÎNCEPUT DE CARIERĂ SUNT: ENERGIA, ENTUZIASMUL ŞI DESCHIDEREA SPRE NOU. CUM PUTEŢI VALORIFICA ACESTE ATUURI PENTRU A ÎNCEPE A AVEA O CARIERA DE SUCCES?</a:t>
            </a:r>
            <a:endParaRPr/>
          </a:p>
          <a:p>
            <a:pPr indent="0" lvl="0" marL="0" marR="0" rtl="0" algn="just">
              <a:lnSpc>
                <a:spcPct val="115000"/>
              </a:lnSpc>
              <a:spcBef>
                <a:spcPts val="0"/>
              </a:spcBef>
              <a:spcAft>
                <a:spcPts val="0"/>
              </a:spcAft>
              <a:buSzPts val="1440"/>
              <a:buNone/>
            </a:pPr>
            <a:r>
              <a:rPr lang="en-US" sz="900">
                <a:latin typeface="Arial"/>
                <a:ea typeface="Arial"/>
                <a:cs typeface="Arial"/>
                <a:sym typeface="Arial"/>
              </a:rPr>
              <a:t> </a:t>
            </a:r>
            <a:endParaRPr/>
          </a:p>
          <a:p>
            <a:pPr indent="0" lvl="0" marL="0" marR="0" rtl="0" algn="l">
              <a:lnSpc>
                <a:spcPct val="115000"/>
              </a:lnSpc>
              <a:spcBef>
                <a:spcPts val="0"/>
              </a:spcBef>
              <a:spcAft>
                <a:spcPts val="0"/>
              </a:spcAft>
              <a:buSzPts val="1440"/>
              <a:buNone/>
            </a:pPr>
            <a:r>
              <a:rPr lang="en-US" sz="900">
                <a:latin typeface="Arial"/>
                <a:ea typeface="Arial"/>
                <a:cs typeface="Arial"/>
                <a:sym typeface="Arial"/>
              </a:rPr>
              <a:t>IATĂ CÂTEVA </a:t>
            </a:r>
            <a:r>
              <a:rPr b="1" lang="en-US" sz="900">
                <a:latin typeface="Arial"/>
                <a:ea typeface="Arial"/>
                <a:cs typeface="Arial"/>
                <a:sym typeface="Arial"/>
              </a:rPr>
              <a:t>SUGESTII:</a:t>
            </a:r>
            <a:r>
              <a:rPr lang="en-US" sz="900">
                <a:latin typeface="Arial"/>
                <a:ea typeface="Arial"/>
                <a:cs typeface="Arial"/>
                <a:sym typeface="Arial"/>
              </a:rPr>
              <a:t> </a:t>
            </a:r>
            <a:endParaRPr/>
          </a:p>
          <a:p>
            <a:pPr indent="0" lvl="0" marL="228600" marR="0" rtl="0" algn="l">
              <a:lnSpc>
                <a:spcPct val="115000"/>
              </a:lnSpc>
              <a:spcBef>
                <a:spcPts val="0"/>
              </a:spcBef>
              <a:spcAft>
                <a:spcPts val="0"/>
              </a:spcAft>
              <a:buSzPts val="1440"/>
              <a:buNone/>
            </a:pPr>
            <a:r>
              <a:rPr lang="en-US" sz="900">
                <a:latin typeface="Arial"/>
                <a:ea typeface="Arial"/>
                <a:cs typeface="Arial"/>
                <a:sym typeface="Arial"/>
              </a:rPr>
              <a:t>• CELE MAI IMPORTANTE LECŢII DE CARIERĂ SUNT CELE PE CARE LE ÎNVĂŢAŢI LA JOB, PRIN DECIZIILE PE CARE LE LUAŢI ZILNIC;</a:t>
            </a:r>
            <a:endParaRPr/>
          </a:p>
          <a:p>
            <a:pPr indent="0" lvl="0" marL="228600" marR="0" rtl="0" algn="l">
              <a:lnSpc>
                <a:spcPct val="115000"/>
              </a:lnSpc>
              <a:spcBef>
                <a:spcPts val="0"/>
              </a:spcBef>
              <a:spcAft>
                <a:spcPts val="0"/>
              </a:spcAft>
              <a:buSzPts val="1440"/>
              <a:buNone/>
            </a:pPr>
            <a:r>
              <a:rPr lang="en-US" sz="900">
                <a:latin typeface="Arial"/>
                <a:ea typeface="Arial"/>
                <a:cs typeface="Arial"/>
                <a:sym typeface="Arial"/>
              </a:rPr>
              <a:t>• IEŞIŢI DIN RUTINA ACTIVITĂŢILOR ZILNICE, CĂUTÂND NOI OPORTUNITĂŢI ÎN FIECARE SARCINĂ PE CARE O REALIZAŢI;</a:t>
            </a:r>
            <a:endParaRPr/>
          </a:p>
          <a:p>
            <a:pPr indent="0" lvl="0" marL="228600" marR="0" rtl="0" algn="l">
              <a:lnSpc>
                <a:spcPct val="115000"/>
              </a:lnSpc>
              <a:spcBef>
                <a:spcPts val="0"/>
              </a:spcBef>
              <a:spcAft>
                <a:spcPts val="0"/>
              </a:spcAft>
              <a:buSzPts val="1440"/>
              <a:buNone/>
            </a:pPr>
            <a:r>
              <a:rPr lang="en-US" sz="900">
                <a:latin typeface="Arial"/>
                <a:ea typeface="Arial"/>
                <a:cs typeface="Arial"/>
                <a:sym typeface="Arial"/>
              </a:rPr>
              <a:t>• ÎNTREABAŢI! CHIAR DACĂ NU VEŢI AVEA PARTE DE PREA MULTE RĂSPUNSURI, NU RENUNŢAŢI PÂNĂ NU GASIŢI PERSOANA POTRIVITĂ;</a:t>
            </a:r>
            <a:endParaRPr/>
          </a:p>
          <a:p>
            <a:pPr indent="0" lvl="0" marL="228600" marR="0" rtl="0" algn="l">
              <a:lnSpc>
                <a:spcPct val="115000"/>
              </a:lnSpc>
              <a:spcBef>
                <a:spcPts val="0"/>
              </a:spcBef>
              <a:spcAft>
                <a:spcPts val="0"/>
              </a:spcAft>
              <a:buSzPts val="1440"/>
              <a:buNone/>
            </a:pPr>
            <a:r>
              <a:rPr lang="en-US" sz="900">
                <a:latin typeface="Arial"/>
                <a:ea typeface="Arial"/>
                <a:cs typeface="Arial"/>
                <a:sym typeface="Arial"/>
              </a:rPr>
              <a:t>• PĂSTRAŢI-VĂ IDENTITATEA PRINTR-O ANALIZĂ OBIECTIVĂ A DIFERENŢELOR DINTRE DVS. ŞI COLEGI, PÂNĂ AJUNGEŢI SĂ VĂ CONTURAŢI O IMAGINE A CEEA CE VALORAŢI ŞI A FELULUI ÎN CARE CARIERA DVS. CREŞTE RANDAMENTUL COMPANIEI;</a:t>
            </a:r>
            <a:endParaRPr/>
          </a:p>
          <a:p>
            <a:pPr indent="0" lvl="0" marL="228600" marR="0" rtl="0" algn="l">
              <a:lnSpc>
                <a:spcPct val="115000"/>
              </a:lnSpc>
              <a:spcBef>
                <a:spcPts val="0"/>
              </a:spcBef>
              <a:spcAft>
                <a:spcPts val="0"/>
              </a:spcAft>
              <a:buSzPts val="1440"/>
              <a:buNone/>
            </a:pPr>
            <a:r>
              <a:rPr lang="en-US" sz="900">
                <a:latin typeface="Arial"/>
                <a:ea typeface="Arial"/>
                <a:cs typeface="Arial"/>
                <a:sym typeface="Arial"/>
              </a:rPr>
              <a:t>• NU VĂ COMPLACEŢI ÎNTR-UN JOB COMOD, DAR CARE NU VĂ PERMITE SĂ VĂ DEZVOLTAŢI CARIERA!</a:t>
            </a:r>
            <a:endParaRPr/>
          </a:p>
          <a:p>
            <a:pPr indent="0" lvl="0" marL="0" rtl="0" algn="just">
              <a:lnSpc>
                <a:spcPct val="115000"/>
              </a:lnSpc>
              <a:spcBef>
                <a:spcPts val="0"/>
              </a:spcBef>
              <a:spcAft>
                <a:spcPts val="0"/>
              </a:spcAft>
              <a:buSzPts val="1440"/>
              <a:buNone/>
            </a:pPr>
            <a:r>
              <a:t/>
            </a:r>
            <a:endParaRPr sz="900">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1" name="Shape 261"/>
        <p:cNvGrpSpPr/>
        <p:nvPr/>
      </p:nvGrpSpPr>
      <p:grpSpPr>
        <a:xfrm>
          <a:off x="0" y="0"/>
          <a:ext cx="0" cy="0"/>
          <a:chOff x="0" y="0"/>
          <a:chExt cx="0" cy="0"/>
        </a:xfrm>
      </p:grpSpPr>
      <p:sp>
        <p:nvSpPr>
          <p:cNvPr id="262" name="Google Shape;262;p11"/>
          <p:cNvSpPr/>
          <p:nvPr/>
        </p:nvSpPr>
        <p:spPr>
          <a:xfrm>
            <a:off x="2483768" y="5805264"/>
            <a:ext cx="6136360" cy="43088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1" lang="en-US" sz="1100">
                <a:solidFill>
                  <a:schemeClr val="lt1"/>
                </a:solidFill>
                <a:latin typeface="Arial"/>
                <a:ea typeface="Arial"/>
                <a:cs typeface="Arial"/>
                <a:sym typeface="Arial"/>
              </a:rPr>
              <a:t>Proiect cofinanțat de Uniunea Europeană din Fondul Social European </a:t>
            </a:r>
            <a:br>
              <a:rPr b="1" i="1" lang="en-US" sz="1100">
                <a:solidFill>
                  <a:schemeClr val="lt1"/>
                </a:solidFill>
                <a:latin typeface="Arial"/>
                <a:ea typeface="Arial"/>
                <a:cs typeface="Arial"/>
                <a:sym typeface="Arial"/>
              </a:rPr>
            </a:br>
            <a:r>
              <a:rPr b="1" i="1" lang="en-US" sz="1100">
                <a:solidFill>
                  <a:schemeClr val="lt1"/>
                </a:solidFill>
                <a:latin typeface="Arial"/>
                <a:ea typeface="Arial"/>
                <a:cs typeface="Arial"/>
                <a:sym typeface="Arial"/>
              </a:rPr>
              <a:t>prin Programul Operațional Capital Uman 2014-2020</a:t>
            </a:r>
            <a:endParaRPr b="1" sz="1100">
              <a:solidFill>
                <a:schemeClr val="lt1"/>
              </a:solidFill>
              <a:latin typeface="Arial"/>
              <a:ea typeface="Arial"/>
              <a:cs typeface="Arial"/>
              <a:sym typeface="Arial"/>
            </a:endParaRPr>
          </a:p>
        </p:txBody>
      </p:sp>
      <p:pic>
        <p:nvPicPr>
          <p:cNvPr id="263" name="Google Shape;263;p11"/>
          <p:cNvPicPr preferRelativeResize="0"/>
          <p:nvPr/>
        </p:nvPicPr>
        <p:blipFill rotWithShape="1">
          <a:blip r:embed="rId3">
            <a:alphaModFix/>
          </a:blip>
          <a:srcRect b="0" l="0" r="0" t="0"/>
          <a:stretch/>
        </p:blipFill>
        <p:spPr>
          <a:xfrm>
            <a:off x="971600" y="360216"/>
            <a:ext cx="1080120" cy="991869"/>
          </a:xfrm>
          <a:prstGeom prst="rect">
            <a:avLst/>
          </a:prstGeom>
          <a:noFill/>
          <a:ln>
            <a:noFill/>
          </a:ln>
        </p:spPr>
      </p:pic>
      <p:pic>
        <p:nvPicPr>
          <p:cNvPr id="264" name="Google Shape;264;p11"/>
          <p:cNvPicPr preferRelativeResize="0"/>
          <p:nvPr/>
        </p:nvPicPr>
        <p:blipFill rotWithShape="1">
          <a:blip r:embed="rId4">
            <a:alphaModFix/>
          </a:blip>
          <a:srcRect b="0" l="0" r="0" t="0"/>
          <a:stretch/>
        </p:blipFill>
        <p:spPr>
          <a:xfrm>
            <a:off x="3779912" y="315794"/>
            <a:ext cx="1080120" cy="991869"/>
          </a:xfrm>
          <a:prstGeom prst="rect">
            <a:avLst/>
          </a:prstGeom>
          <a:noFill/>
          <a:ln>
            <a:noFill/>
          </a:ln>
        </p:spPr>
      </p:pic>
      <p:pic>
        <p:nvPicPr>
          <p:cNvPr id="265" name="Google Shape;265;p11"/>
          <p:cNvPicPr preferRelativeResize="0"/>
          <p:nvPr/>
        </p:nvPicPr>
        <p:blipFill rotWithShape="1">
          <a:blip r:embed="rId5">
            <a:alphaModFix/>
          </a:blip>
          <a:srcRect b="0" l="0" r="0" t="0"/>
          <a:stretch/>
        </p:blipFill>
        <p:spPr>
          <a:xfrm>
            <a:off x="6588224" y="315794"/>
            <a:ext cx="1080120" cy="1008232"/>
          </a:xfrm>
          <a:prstGeom prst="rect">
            <a:avLst/>
          </a:prstGeom>
          <a:noFill/>
          <a:ln>
            <a:noFill/>
          </a:ln>
        </p:spPr>
      </p:pic>
      <p:pic>
        <p:nvPicPr>
          <p:cNvPr id="266" name="Google Shape;266;p11"/>
          <p:cNvPicPr preferRelativeResize="0"/>
          <p:nvPr/>
        </p:nvPicPr>
        <p:blipFill rotWithShape="1">
          <a:blip r:embed="rId6">
            <a:alphaModFix/>
          </a:blip>
          <a:srcRect b="0" l="0" r="0" t="0"/>
          <a:stretch/>
        </p:blipFill>
        <p:spPr>
          <a:xfrm>
            <a:off x="284772" y="5737497"/>
            <a:ext cx="2072640" cy="566420"/>
          </a:xfrm>
          <a:prstGeom prst="rect">
            <a:avLst/>
          </a:prstGeom>
          <a:noFill/>
          <a:ln>
            <a:noFill/>
          </a:ln>
        </p:spPr>
      </p:pic>
      <p:sp>
        <p:nvSpPr>
          <p:cNvPr id="267" name="Google Shape;267;p11"/>
          <p:cNvSpPr txBox="1"/>
          <p:nvPr>
            <p:ph idx="1" type="body"/>
          </p:nvPr>
        </p:nvSpPr>
        <p:spPr>
          <a:xfrm>
            <a:off x="514351" y="1484784"/>
            <a:ext cx="7797662" cy="4104456"/>
          </a:xfrm>
          <a:prstGeom prst="rect">
            <a:avLst/>
          </a:prstGeom>
          <a:noFill/>
          <a:ln>
            <a:noFill/>
          </a:ln>
        </p:spPr>
        <p:txBody>
          <a:bodyPr anchorCtr="0" anchor="ctr" bIns="45700" lIns="91425" spcFirstLastPara="1" rIns="91425" wrap="square" tIns="45700">
            <a:noAutofit/>
          </a:bodyPr>
          <a:lstStyle/>
          <a:p>
            <a:pPr indent="0" lvl="0" marL="0" marR="0" rtl="0" algn="just">
              <a:lnSpc>
                <a:spcPct val="115000"/>
              </a:lnSpc>
              <a:spcBef>
                <a:spcPts val="0"/>
              </a:spcBef>
              <a:spcAft>
                <a:spcPts val="0"/>
              </a:spcAft>
              <a:buSzPts val="1600"/>
              <a:buNone/>
            </a:pPr>
            <a:r>
              <a:t/>
            </a:r>
            <a:endParaRPr b="1" sz="1000">
              <a:latin typeface="Arial"/>
              <a:ea typeface="Arial"/>
              <a:cs typeface="Arial"/>
              <a:sym typeface="Arial"/>
            </a:endParaRPr>
          </a:p>
          <a:p>
            <a:pPr indent="0" lvl="0" marL="0" marR="0" rtl="0" algn="just">
              <a:lnSpc>
                <a:spcPct val="115000"/>
              </a:lnSpc>
              <a:spcBef>
                <a:spcPts val="0"/>
              </a:spcBef>
              <a:spcAft>
                <a:spcPts val="0"/>
              </a:spcAft>
              <a:buSzPts val="1600"/>
              <a:buNone/>
            </a:pPr>
            <a:r>
              <a:t/>
            </a:r>
            <a:endParaRPr b="1" sz="1000">
              <a:latin typeface="Arial"/>
              <a:ea typeface="Arial"/>
              <a:cs typeface="Arial"/>
              <a:sym typeface="Arial"/>
            </a:endParaRPr>
          </a:p>
          <a:p>
            <a:pPr indent="0" lvl="0" marL="0" marR="0" rtl="0" algn="just">
              <a:lnSpc>
                <a:spcPct val="115000"/>
              </a:lnSpc>
              <a:spcBef>
                <a:spcPts val="0"/>
              </a:spcBef>
              <a:spcAft>
                <a:spcPts val="0"/>
              </a:spcAft>
              <a:buSzPts val="1600"/>
              <a:buNone/>
            </a:pPr>
            <a:r>
              <a:rPr b="1" lang="en-US" sz="1000">
                <a:latin typeface="Arial"/>
                <a:ea typeface="Arial"/>
                <a:cs typeface="Arial"/>
                <a:sym typeface="Arial"/>
              </a:rPr>
              <a:t>	CE PRESUPUNE DEZVOLTAREA UNEI CARIERE DE SUCCES?</a:t>
            </a:r>
            <a:endParaRPr sz="1000">
              <a:latin typeface="Arial"/>
              <a:ea typeface="Arial"/>
              <a:cs typeface="Arial"/>
              <a:sym typeface="Arial"/>
            </a:endParaRPr>
          </a:p>
          <a:p>
            <a:pPr indent="0" lvl="0" marL="0" marR="0" rtl="0" algn="just">
              <a:lnSpc>
                <a:spcPct val="115000"/>
              </a:lnSpc>
              <a:spcBef>
                <a:spcPts val="0"/>
              </a:spcBef>
              <a:spcAft>
                <a:spcPts val="0"/>
              </a:spcAft>
              <a:buSzPts val="1600"/>
              <a:buNone/>
            </a:pPr>
            <a:r>
              <a:rPr lang="en-US" sz="1000">
                <a:latin typeface="Arial"/>
                <a:ea typeface="Arial"/>
                <a:cs typeface="Arial"/>
                <a:sym typeface="Arial"/>
              </a:rPr>
              <a:t> </a:t>
            </a:r>
            <a:endParaRPr/>
          </a:p>
          <a:p>
            <a:pPr indent="0" lvl="0" marL="0" marR="0" rtl="0" algn="just">
              <a:lnSpc>
                <a:spcPct val="115000"/>
              </a:lnSpc>
              <a:spcBef>
                <a:spcPts val="0"/>
              </a:spcBef>
              <a:spcAft>
                <a:spcPts val="0"/>
              </a:spcAft>
              <a:buSzPts val="1600"/>
              <a:buNone/>
            </a:pPr>
            <a:r>
              <a:rPr b="1" lang="en-US" sz="1000">
                <a:latin typeface="Arial"/>
                <a:ea typeface="Arial"/>
                <a:cs typeface="Arial"/>
                <a:sym typeface="Arial"/>
              </a:rPr>
              <a:t>	DEZVOLTAREA PROFESIONALĂ</a:t>
            </a:r>
            <a:r>
              <a:rPr lang="en-US" sz="1000">
                <a:latin typeface="Arial"/>
                <a:ea typeface="Arial"/>
                <a:cs typeface="Arial"/>
                <a:sym typeface="Arial"/>
              </a:rPr>
              <a:t> PRESUPUNE CUNOAŞTEREA ŞI ANALIZA NEVOILOR, ABILITĂŢILOR, VALORILOR, INTERESELOR ŞI TRĂSĂTURILOR DE PERSONALITATE CARE ÎL POT SPRIJINI ÎN DESFĂŞURAREA UNEI ACTIVITĂŢI PROFESIONALE EFICIENTE.</a:t>
            </a:r>
            <a:endParaRPr/>
          </a:p>
          <a:p>
            <a:pPr indent="0" lvl="0" marL="0" marR="0" rtl="0" algn="just">
              <a:lnSpc>
                <a:spcPct val="115000"/>
              </a:lnSpc>
              <a:spcBef>
                <a:spcPts val="0"/>
              </a:spcBef>
              <a:spcAft>
                <a:spcPts val="0"/>
              </a:spcAft>
              <a:buSzPts val="1600"/>
              <a:buNone/>
            </a:pPr>
            <a:r>
              <a:rPr lang="en-US" sz="1000">
                <a:latin typeface="Arial"/>
                <a:ea typeface="Arial"/>
                <a:cs typeface="Arial"/>
                <a:sym typeface="Arial"/>
              </a:rPr>
              <a:t> </a:t>
            </a:r>
            <a:endParaRPr/>
          </a:p>
          <a:p>
            <a:pPr indent="0" lvl="0" marL="0" marR="0" rtl="0" algn="just">
              <a:lnSpc>
                <a:spcPct val="115000"/>
              </a:lnSpc>
              <a:spcBef>
                <a:spcPts val="0"/>
              </a:spcBef>
              <a:spcAft>
                <a:spcPts val="0"/>
              </a:spcAft>
              <a:buSzPts val="1600"/>
              <a:buNone/>
            </a:pPr>
            <a:r>
              <a:rPr b="1" lang="en-US" sz="1000">
                <a:latin typeface="Arial"/>
                <a:ea typeface="Arial"/>
                <a:cs typeface="Arial"/>
                <a:sym typeface="Arial"/>
              </a:rPr>
              <a:t>	DEZVOLTAREA UNEI CARIERE DE SUCCES</a:t>
            </a:r>
            <a:r>
              <a:rPr i="1" lang="en-US" sz="1000">
                <a:latin typeface="Arial"/>
                <a:ea typeface="Arial"/>
                <a:cs typeface="Arial"/>
                <a:sym typeface="Arial"/>
              </a:rPr>
              <a:t> </a:t>
            </a:r>
            <a:r>
              <a:rPr lang="en-US" sz="1000">
                <a:latin typeface="Arial"/>
                <a:ea typeface="Arial"/>
                <a:cs typeface="Arial"/>
                <a:sym typeface="Arial"/>
              </a:rPr>
              <a:t>NU ESTE UN LUCRU SIMPLU, SE CONSTRUIEŞTE DE-A LUNGUL ÎNTREGII VIEŢI. LUMEA DE AZI CERE SĂ FII O PERSOANĂ FLEXIBILĂ ŞI ADAPTABILĂ.</a:t>
            </a:r>
            <a:endParaRPr/>
          </a:p>
          <a:p>
            <a:pPr indent="0" lvl="0" marL="0" marR="0" rtl="0" algn="just">
              <a:lnSpc>
                <a:spcPct val="115000"/>
              </a:lnSpc>
              <a:spcBef>
                <a:spcPts val="0"/>
              </a:spcBef>
              <a:spcAft>
                <a:spcPts val="0"/>
              </a:spcAft>
              <a:buSzPts val="1600"/>
              <a:buNone/>
            </a:pPr>
            <a:r>
              <a:rPr lang="en-US" sz="1000">
                <a:latin typeface="Arial"/>
                <a:ea typeface="Arial"/>
                <a:cs typeface="Arial"/>
                <a:sym typeface="Arial"/>
              </a:rPr>
              <a:t>SUCCESUL LA ȘCOALĂ, ÎN CARIERA PROFESIONALĂ ŞI ÎN VIAŢĂ DEPINDE DE MODUL ÎN CARE TE IMPLICI ÎN ACTIVITĂŢILE DE ÎNVĂŢARE, DE ABILITĂŢILE PE CARE LE DEZVOLŢI, DE CEEA CE ÎŢI PLACE SĂ FACI, DE RELAŢIILE POZITIVE CU CEILALŢI, DE NIVELUL DE ÎNCREDERE ÎN SINE ŞI MODUL ÎN CARE ESTE APLICAT PE PIAŢA MUNCII POTENŢIALUL PERSONAL.</a:t>
            </a:r>
            <a:endParaRPr/>
          </a:p>
          <a:p>
            <a:pPr indent="0" lvl="0" marL="0" marR="0" rtl="0" algn="just">
              <a:lnSpc>
                <a:spcPct val="115000"/>
              </a:lnSpc>
              <a:spcBef>
                <a:spcPts val="0"/>
              </a:spcBef>
              <a:spcAft>
                <a:spcPts val="0"/>
              </a:spcAft>
              <a:buSzPts val="1600"/>
              <a:buNone/>
            </a:pPr>
            <a:r>
              <a:rPr lang="en-US" sz="1000">
                <a:latin typeface="Arial"/>
                <a:ea typeface="Arial"/>
                <a:cs typeface="Arial"/>
                <a:sym typeface="Arial"/>
              </a:rPr>
              <a:t> </a:t>
            </a:r>
            <a:endParaRPr/>
          </a:p>
          <a:p>
            <a:pPr indent="0" lvl="0" marL="0" marR="0" rtl="0" algn="just">
              <a:lnSpc>
                <a:spcPct val="115000"/>
              </a:lnSpc>
              <a:spcBef>
                <a:spcPts val="0"/>
              </a:spcBef>
              <a:spcAft>
                <a:spcPts val="0"/>
              </a:spcAft>
              <a:buSzPts val="1600"/>
              <a:buNone/>
            </a:pPr>
            <a:r>
              <a:rPr b="1" lang="en-US" sz="1000">
                <a:latin typeface="Arial"/>
                <a:ea typeface="Arial"/>
                <a:cs typeface="Arial"/>
                <a:sym typeface="Arial"/>
              </a:rPr>
              <a:t>	PENTRU A AVEA SUCCES ÎN CARIERĂ </a:t>
            </a:r>
            <a:r>
              <a:rPr lang="en-US" sz="1000">
                <a:latin typeface="Arial"/>
                <a:ea typeface="Arial"/>
                <a:cs typeface="Arial"/>
                <a:sym typeface="Arial"/>
              </a:rPr>
              <a:t>(A FACE ALEGERI ADECVATE ŞI EFICIENTE PE PIAŢA MUNCII, A OBŢINE UN LOC DE MUNCĂ PREFERAT, A PRACTICA PROFESIA DORITĂ) SUNT NECESARE ANUMITE CALITĂŢI, PRIN CARE SĂ ATINGEŢI OBIECTIVELE STABILITE: SĂ TE CUNOŞTI, SĂ FII MOTIVAT, SĂ ŞTII SĂ TE EXPRIMI CORECT, SĂ COMUNICI ASERTIV, SĂ RESPECŢI ANGAJAMENTELE, SĂ FII PREGĂTIT PENTRU SCHIMBARE, SĂ MANIFEŞTI SERIOZITATE, CURAJ, ÎNDRĂZNEALĂ, SĂ AI OBIECTIVE CLARE, STRATEGII DE ACŢIUNE, SĂ ŞTII CÂND SĂ RENUNŢI, SĂ FII PERSUASIV.</a:t>
            </a:r>
            <a:endParaRPr/>
          </a:p>
          <a:p>
            <a:pPr indent="0" lvl="0" marL="0" marR="0" rtl="0" algn="just">
              <a:lnSpc>
                <a:spcPct val="115000"/>
              </a:lnSpc>
              <a:spcBef>
                <a:spcPts val="0"/>
              </a:spcBef>
              <a:spcAft>
                <a:spcPts val="0"/>
              </a:spcAft>
              <a:buSzPts val="1600"/>
              <a:buNone/>
            </a:pPr>
            <a:r>
              <a:rPr lang="en-US" sz="1000">
                <a:latin typeface="Arial"/>
                <a:ea typeface="Arial"/>
                <a:cs typeface="Arial"/>
                <a:sym typeface="Arial"/>
              </a:rPr>
              <a:t>ESTE DEMONSTRAT CĂ PERSOANELE IMPLICATE ÎNTR-O ACTIVITATE PROFESIONALĂ ADECVATĂ, PE LÂNGĂ CÂŞTIGURILE MATERIALE, AU IMAGINEA DE SINE POZITIVĂ, SUNT MAI OPTIMISTE, AU UN CONFORT PSIHOLOGIC STABIL, SUNT ORIENTATE SPRE SOLUŢIONAREA PROBLEMELOR, IAR MOTIVAŢIA DE AUTOACTUALIZARE ESTE MAI PRONUNŢATĂ.</a:t>
            </a:r>
            <a:endParaRPr/>
          </a:p>
          <a:p>
            <a:pPr indent="0" lvl="0" marL="0" rtl="0" algn="just">
              <a:lnSpc>
                <a:spcPct val="115000"/>
              </a:lnSpc>
              <a:spcBef>
                <a:spcPts val="0"/>
              </a:spcBef>
              <a:spcAft>
                <a:spcPts val="0"/>
              </a:spcAft>
              <a:buSzPts val="1600"/>
              <a:buNone/>
            </a:pPr>
            <a:r>
              <a:rPr lang="en-US" sz="1000">
                <a:latin typeface="Arial"/>
                <a:ea typeface="Arial"/>
                <a:cs typeface="Arial"/>
                <a:sym typeface="Arial"/>
              </a:rPr>
              <a:t>	</a:t>
            </a:r>
            <a:endParaRPr/>
          </a:p>
          <a:p>
            <a:pPr indent="0" lvl="0" marL="0" rtl="0" algn="just">
              <a:lnSpc>
                <a:spcPct val="115000"/>
              </a:lnSpc>
              <a:spcBef>
                <a:spcPts val="0"/>
              </a:spcBef>
              <a:spcAft>
                <a:spcPts val="0"/>
              </a:spcAft>
              <a:buSzPts val="1600"/>
              <a:buNone/>
            </a:pPr>
            <a:r>
              <a:t/>
            </a:r>
            <a:endParaRPr sz="1000">
              <a:latin typeface="Arial"/>
              <a:ea typeface="Arial"/>
              <a:cs typeface="Arial"/>
              <a:sym typeface="Arial"/>
            </a:endParaRPr>
          </a:p>
          <a:p>
            <a:pPr indent="0" lvl="0" marL="0" rtl="0" algn="just">
              <a:lnSpc>
                <a:spcPct val="115000"/>
              </a:lnSpc>
              <a:spcBef>
                <a:spcPts val="0"/>
              </a:spcBef>
              <a:spcAft>
                <a:spcPts val="0"/>
              </a:spcAft>
              <a:buSzPts val="1600"/>
              <a:buNone/>
            </a:pPr>
            <a:r>
              <a:t/>
            </a:r>
            <a:endParaRPr sz="1000">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1" name="Shape 271"/>
        <p:cNvGrpSpPr/>
        <p:nvPr/>
      </p:nvGrpSpPr>
      <p:grpSpPr>
        <a:xfrm>
          <a:off x="0" y="0"/>
          <a:ext cx="0" cy="0"/>
          <a:chOff x="0" y="0"/>
          <a:chExt cx="0" cy="0"/>
        </a:xfrm>
      </p:grpSpPr>
      <p:sp>
        <p:nvSpPr>
          <p:cNvPr id="272" name="Google Shape;272;p12"/>
          <p:cNvSpPr/>
          <p:nvPr/>
        </p:nvSpPr>
        <p:spPr>
          <a:xfrm>
            <a:off x="2483768" y="5805264"/>
            <a:ext cx="6136360" cy="43088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1" lang="en-US" sz="1100">
                <a:solidFill>
                  <a:schemeClr val="lt1"/>
                </a:solidFill>
                <a:latin typeface="Arial"/>
                <a:ea typeface="Arial"/>
                <a:cs typeface="Arial"/>
                <a:sym typeface="Arial"/>
              </a:rPr>
              <a:t>Proiect cofinanțat de Uniunea Europeană din Fondul Social European </a:t>
            </a:r>
            <a:br>
              <a:rPr b="1" i="1" lang="en-US" sz="1100">
                <a:solidFill>
                  <a:schemeClr val="lt1"/>
                </a:solidFill>
                <a:latin typeface="Arial"/>
                <a:ea typeface="Arial"/>
                <a:cs typeface="Arial"/>
                <a:sym typeface="Arial"/>
              </a:rPr>
            </a:br>
            <a:r>
              <a:rPr b="1" i="1" lang="en-US" sz="1100">
                <a:solidFill>
                  <a:schemeClr val="lt1"/>
                </a:solidFill>
                <a:latin typeface="Arial"/>
                <a:ea typeface="Arial"/>
                <a:cs typeface="Arial"/>
                <a:sym typeface="Arial"/>
              </a:rPr>
              <a:t>prin Programul Operațional Capital Uman 2014-2020</a:t>
            </a:r>
            <a:endParaRPr b="1" sz="1100">
              <a:solidFill>
                <a:schemeClr val="lt1"/>
              </a:solidFill>
              <a:latin typeface="Arial"/>
              <a:ea typeface="Arial"/>
              <a:cs typeface="Arial"/>
              <a:sym typeface="Arial"/>
            </a:endParaRPr>
          </a:p>
        </p:txBody>
      </p:sp>
      <p:pic>
        <p:nvPicPr>
          <p:cNvPr id="273" name="Google Shape;273;p12"/>
          <p:cNvPicPr preferRelativeResize="0"/>
          <p:nvPr/>
        </p:nvPicPr>
        <p:blipFill rotWithShape="1">
          <a:blip r:embed="rId3">
            <a:alphaModFix/>
          </a:blip>
          <a:srcRect b="0" l="0" r="0" t="0"/>
          <a:stretch/>
        </p:blipFill>
        <p:spPr>
          <a:xfrm>
            <a:off x="971600" y="360216"/>
            <a:ext cx="1080120" cy="991869"/>
          </a:xfrm>
          <a:prstGeom prst="rect">
            <a:avLst/>
          </a:prstGeom>
          <a:noFill/>
          <a:ln>
            <a:noFill/>
          </a:ln>
        </p:spPr>
      </p:pic>
      <p:pic>
        <p:nvPicPr>
          <p:cNvPr id="274" name="Google Shape;274;p12"/>
          <p:cNvPicPr preferRelativeResize="0"/>
          <p:nvPr/>
        </p:nvPicPr>
        <p:blipFill rotWithShape="1">
          <a:blip r:embed="rId4">
            <a:alphaModFix/>
          </a:blip>
          <a:srcRect b="0" l="0" r="0" t="0"/>
          <a:stretch/>
        </p:blipFill>
        <p:spPr>
          <a:xfrm>
            <a:off x="3779912" y="315794"/>
            <a:ext cx="1080120" cy="991869"/>
          </a:xfrm>
          <a:prstGeom prst="rect">
            <a:avLst/>
          </a:prstGeom>
          <a:noFill/>
          <a:ln>
            <a:noFill/>
          </a:ln>
        </p:spPr>
      </p:pic>
      <p:pic>
        <p:nvPicPr>
          <p:cNvPr id="275" name="Google Shape;275;p12"/>
          <p:cNvPicPr preferRelativeResize="0"/>
          <p:nvPr/>
        </p:nvPicPr>
        <p:blipFill rotWithShape="1">
          <a:blip r:embed="rId5">
            <a:alphaModFix/>
          </a:blip>
          <a:srcRect b="0" l="0" r="0" t="0"/>
          <a:stretch/>
        </p:blipFill>
        <p:spPr>
          <a:xfrm>
            <a:off x="6588224" y="315794"/>
            <a:ext cx="1080120" cy="1008232"/>
          </a:xfrm>
          <a:prstGeom prst="rect">
            <a:avLst/>
          </a:prstGeom>
          <a:noFill/>
          <a:ln>
            <a:noFill/>
          </a:ln>
        </p:spPr>
      </p:pic>
      <p:pic>
        <p:nvPicPr>
          <p:cNvPr id="276" name="Google Shape;276;p12"/>
          <p:cNvPicPr preferRelativeResize="0"/>
          <p:nvPr/>
        </p:nvPicPr>
        <p:blipFill rotWithShape="1">
          <a:blip r:embed="rId6">
            <a:alphaModFix/>
          </a:blip>
          <a:srcRect b="0" l="0" r="0" t="0"/>
          <a:stretch/>
        </p:blipFill>
        <p:spPr>
          <a:xfrm>
            <a:off x="284772" y="5737497"/>
            <a:ext cx="2072640" cy="566420"/>
          </a:xfrm>
          <a:prstGeom prst="rect">
            <a:avLst/>
          </a:prstGeom>
          <a:noFill/>
          <a:ln>
            <a:noFill/>
          </a:ln>
        </p:spPr>
      </p:pic>
      <p:sp>
        <p:nvSpPr>
          <p:cNvPr id="277" name="Google Shape;277;p12"/>
          <p:cNvSpPr txBox="1"/>
          <p:nvPr>
            <p:ph idx="1" type="body"/>
          </p:nvPr>
        </p:nvSpPr>
        <p:spPr>
          <a:xfrm>
            <a:off x="514351" y="1484784"/>
            <a:ext cx="7797662" cy="4104456"/>
          </a:xfrm>
          <a:prstGeom prst="rect">
            <a:avLst/>
          </a:prstGeom>
          <a:noFill/>
          <a:ln>
            <a:noFill/>
          </a:ln>
        </p:spPr>
        <p:txBody>
          <a:bodyPr anchorCtr="0" anchor="ctr" bIns="45700" lIns="91425" spcFirstLastPara="1" rIns="91425" wrap="square" tIns="45700">
            <a:noAutofit/>
          </a:bodyPr>
          <a:lstStyle/>
          <a:p>
            <a:pPr indent="0" lvl="0" marL="0" marR="0" rtl="0" algn="just">
              <a:lnSpc>
                <a:spcPct val="115000"/>
              </a:lnSpc>
              <a:spcBef>
                <a:spcPts val="0"/>
              </a:spcBef>
              <a:spcAft>
                <a:spcPts val="0"/>
              </a:spcAft>
              <a:buSzPts val="1600"/>
              <a:buNone/>
            </a:pPr>
            <a:r>
              <a:t/>
            </a:r>
            <a:endParaRPr b="1" sz="1000">
              <a:latin typeface="Arial"/>
              <a:ea typeface="Arial"/>
              <a:cs typeface="Arial"/>
              <a:sym typeface="Arial"/>
            </a:endParaRPr>
          </a:p>
          <a:p>
            <a:pPr indent="0" lvl="0" marL="0" marR="0" rtl="0" algn="just">
              <a:lnSpc>
                <a:spcPct val="115000"/>
              </a:lnSpc>
              <a:spcBef>
                <a:spcPts val="0"/>
              </a:spcBef>
              <a:spcAft>
                <a:spcPts val="0"/>
              </a:spcAft>
              <a:buSzPts val="1600"/>
              <a:buNone/>
            </a:pPr>
            <a:r>
              <a:t/>
            </a:r>
            <a:endParaRPr b="1" sz="1000">
              <a:latin typeface="Arial"/>
              <a:ea typeface="Arial"/>
              <a:cs typeface="Arial"/>
              <a:sym typeface="Arial"/>
            </a:endParaRPr>
          </a:p>
          <a:p>
            <a:pPr indent="0" lvl="0" marL="0" marR="0" rtl="0" algn="just">
              <a:lnSpc>
                <a:spcPct val="115000"/>
              </a:lnSpc>
              <a:spcBef>
                <a:spcPts val="0"/>
              </a:spcBef>
              <a:spcAft>
                <a:spcPts val="0"/>
              </a:spcAft>
              <a:buSzPts val="1600"/>
              <a:buNone/>
            </a:pPr>
            <a:r>
              <a:rPr b="1" lang="en-US" sz="1000">
                <a:latin typeface="Arial"/>
                <a:ea typeface="Arial"/>
                <a:cs typeface="Arial"/>
                <a:sym typeface="Arial"/>
              </a:rPr>
              <a:t>	CE PRESUPUNE DEZVOLTAREA UNEI CARIERE DE SUCCES?</a:t>
            </a:r>
            <a:endParaRPr sz="1000">
              <a:latin typeface="Arial"/>
              <a:ea typeface="Arial"/>
              <a:cs typeface="Arial"/>
              <a:sym typeface="Arial"/>
            </a:endParaRPr>
          </a:p>
          <a:p>
            <a:pPr indent="0" lvl="0" marL="0" marR="0" rtl="0" algn="just">
              <a:lnSpc>
                <a:spcPct val="115000"/>
              </a:lnSpc>
              <a:spcBef>
                <a:spcPts val="0"/>
              </a:spcBef>
              <a:spcAft>
                <a:spcPts val="0"/>
              </a:spcAft>
              <a:buSzPts val="1600"/>
              <a:buNone/>
            </a:pPr>
            <a:r>
              <a:rPr lang="en-US" sz="1000">
                <a:latin typeface="Arial"/>
                <a:ea typeface="Arial"/>
                <a:cs typeface="Arial"/>
                <a:sym typeface="Arial"/>
              </a:rPr>
              <a:t> </a:t>
            </a:r>
            <a:endParaRPr/>
          </a:p>
          <a:p>
            <a:pPr indent="0" lvl="0" marL="0" marR="0" rtl="0" algn="just">
              <a:lnSpc>
                <a:spcPct val="115000"/>
              </a:lnSpc>
              <a:spcBef>
                <a:spcPts val="0"/>
              </a:spcBef>
              <a:spcAft>
                <a:spcPts val="0"/>
              </a:spcAft>
              <a:buSzPts val="1600"/>
              <a:buNone/>
            </a:pPr>
            <a:r>
              <a:rPr b="1" lang="en-US" sz="1000">
                <a:latin typeface="Arial"/>
                <a:ea typeface="Arial"/>
                <a:cs typeface="Arial"/>
                <a:sym typeface="Arial"/>
              </a:rPr>
              <a:t>	DEZVOLTAREA PROFESIONALĂ</a:t>
            </a:r>
            <a:r>
              <a:rPr lang="en-US" sz="1000">
                <a:latin typeface="Arial"/>
                <a:ea typeface="Arial"/>
                <a:cs typeface="Arial"/>
                <a:sym typeface="Arial"/>
              </a:rPr>
              <a:t> PRESUPUNE CUNOAŞTEREA ŞI ANALIZA NEVOILOR, ABILITĂŢILOR, VALORILOR, INTERESELOR ŞI TRĂSĂTURILOR DE PERSONALITATE CARE ÎL POT SPRIJINI ÎN DESFĂŞURAREA UNEI ACTIVITĂŢI PROFESIONALE EFICIENTE.</a:t>
            </a:r>
            <a:endParaRPr/>
          </a:p>
          <a:p>
            <a:pPr indent="0" lvl="0" marL="0" marR="0" rtl="0" algn="just">
              <a:lnSpc>
                <a:spcPct val="115000"/>
              </a:lnSpc>
              <a:spcBef>
                <a:spcPts val="0"/>
              </a:spcBef>
              <a:spcAft>
                <a:spcPts val="0"/>
              </a:spcAft>
              <a:buSzPts val="1600"/>
              <a:buNone/>
            </a:pPr>
            <a:r>
              <a:rPr lang="en-US" sz="1000">
                <a:latin typeface="Arial"/>
                <a:ea typeface="Arial"/>
                <a:cs typeface="Arial"/>
                <a:sym typeface="Arial"/>
              </a:rPr>
              <a:t> </a:t>
            </a:r>
            <a:endParaRPr/>
          </a:p>
          <a:p>
            <a:pPr indent="0" lvl="0" marL="0" marR="0" rtl="0" algn="just">
              <a:lnSpc>
                <a:spcPct val="115000"/>
              </a:lnSpc>
              <a:spcBef>
                <a:spcPts val="0"/>
              </a:spcBef>
              <a:spcAft>
                <a:spcPts val="0"/>
              </a:spcAft>
              <a:buSzPts val="1600"/>
              <a:buNone/>
            </a:pPr>
            <a:r>
              <a:rPr b="1" lang="en-US" sz="1000">
                <a:latin typeface="Arial"/>
                <a:ea typeface="Arial"/>
                <a:cs typeface="Arial"/>
                <a:sym typeface="Arial"/>
              </a:rPr>
              <a:t>	DEZVOLTAREA UNEI CARIERE DE SUCCES</a:t>
            </a:r>
            <a:r>
              <a:rPr i="1" lang="en-US" sz="1000">
                <a:latin typeface="Arial"/>
                <a:ea typeface="Arial"/>
                <a:cs typeface="Arial"/>
                <a:sym typeface="Arial"/>
              </a:rPr>
              <a:t> </a:t>
            </a:r>
            <a:r>
              <a:rPr lang="en-US" sz="1000">
                <a:latin typeface="Arial"/>
                <a:ea typeface="Arial"/>
                <a:cs typeface="Arial"/>
                <a:sym typeface="Arial"/>
              </a:rPr>
              <a:t>NU ESTE UN LUCRU SIMPLU, SE CONSTRUIEŞTE DE-A LUNGUL ÎNTREGII VIEŢI. LUMEA DE AZI CERE SĂ FII O PERSOANĂ FLEXIBILĂ ŞI ADAPTABILĂ.</a:t>
            </a:r>
            <a:endParaRPr/>
          </a:p>
          <a:p>
            <a:pPr indent="0" lvl="0" marL="0" marR="0" rtl="0" algn="just">
              <a:lnSpc>
                <a:spcPct val="115000"/>
              </a:lnSpc>
              <a:spcBef>
                <a:spcPts val="0"/>
              </a:spcBef>
              <a:spcAft>
                <a:spcPts val="0"/>
              </a:spcAft>
              <a:buSzPts val="1600"/>
              <a:buNone/>
            </a:pPr>
            <a:r>
              <a:rPr lang="en-US" sz="1000">
                <a:latin typeface="Arial"/>
                <a:ea typeface="Arial"/>
                <a:cs typeface="Arial"/>
                <a:sym typeface="Arial"/>
              </a:rPr>
              <a:t>SUCCESUL LA ȘCOALĂ, ÎN CARIERA PROFESIONALĂ ŞI ÎN VIAŢĂ DEPINDE DE MODUL ÎN CARE TE IMPLICI ÎN ACTIVITĂŢILE DE ÎNVĂŢARE, DE ABILITĂŢILE PE CARE LE DEZVOLŢI, DE CEEA CE ÎŢI PLACE SĂ FACI, DE RELAŢIILE POZITIVE CU CEILALŢI, DE NIVELUL DE ÎNCREDERE ÎN SINE ŞI MODUL ÎN CARE ESTE APLICAT PE PIAŢA MUNCII POTENŢIALUL PERSONAL.</a:t>
            </a:r>
            <a:endParaRPr/>
          </a:p>
          <a:p>
            <a:pPr indent="0" lvl="0" marL="0" marR="0" rtl="0" algn="just">
              <a:lnSpc>
                <a:spcPct val="115000"/>
              </a:lnSpc>
              <a:spcBef>
                <a:spcPts val="0"/>
              </a:spcBef>
              <a:spcAft>
                <a:spcPts val="0"/>
              </a:spcAft>
              <a:buSzPts val="1600"/>
              <a:buNone/>
            </a:pPr>
            <a:r>
              <a:rPr lang="en-US" sz="1000">
                <a:latin typeface="Arial"/>
                <a:ea typeface="Arial"/>
                <a:cs typeface="Arial"/>
                <a:sym typeface="Arial"/>
              </a:rPr>
              <a:t> </a:t>
            </a:r>
            <a:endParaRPr/>
          </a:p>
          <a:p>
            <a:pPr indent="0" lvl="0" marL="0" marR="0" rtl="0" algn="just">
              <a:lnSpc>
                <a:spcPct val="115000"/>
              </a:lnSpc>
              <a:spcBef>
                <a:spcPts val="0"/>
              </a:spcBef>
              <a:spcAft>
                <a:spcPts val="0"/>
              </a:spcAft>
              <a:buSzPts val="1600"/>
              <a:buNone/>
            </a:pPr>
            <a:r>
              <a:rPr b="1" lang="en-US" sz="1000">
                <a:latin typeface="Arial"/>
                <a:ea typeface="Arial"/>
                <a:cs typeface="Arial"/>
                <a:sym typeface="Arial"/>
              </a:rPr>
              <a:t>	PENTRU A AVEA SUCCES ÎN CARIERĂ </a:t>
            </a:r>
            <a:r>
              <a:rPr lang="en-US" sz="1000">
                <a:latin typeface="Arial"/>
                <a:ea typeface="Arial"/>
                <a:cs typeface="Arial"/>
                <a:sym typeface="Arial"/>
              </a:rPr>
              <a:t>(A FACE ALEGERI ADECVATE ŞI EFICIENTE PE PIAŢA MUNCII, A OBŢINE UN LOC DE MUNCĂ PREFERAT, A PRACTICA PROFESIA DORITĂ) SUNT NECESARE ANUMITE CALITĂŢI, PRIN CARE SĂ ATINGEŢI OBIECTIVELE STABILITE: SĂ TE CUNOŞTI, SĂ FII MOTIVAT, SĂ ŞTII SĂ TE EXPRIMI CORECT, SĂ COMUNICI ASERTIV, SĂ RESPECŢI ANGAJAMENTELE, SĂ FII PREGĂTIT PENTRU SCHIMBARE, SĂ MANIFEŞTI SERIOZITATE, CURAJ, ÎNDRĂZNEALĂ, SĂ AI OBIECTIVE CLARE, STRATEGII DE ACŢIUNE, SĂ ŞTII CÂND SĂ RENUNŢI, SĂ FII PERSUASIV.</a:t>
            </a:r>
            <a:endParaRPr/>
          </a:p>
          <a:p>
            <a:pPr indent="0" lvl="0" marL="0" marR="0" rtl="0" algn="just">
              <a:lnSpc>
                <a:spcPct val="115000"/>
              </a:lnSpc>
              <a:spcBef>
                <a:spcPts val="0"/>
              </a:spcBef>
              <a:spcAft>
                <a:spcPts val="0"/>
              </a:spcAft>
              <a:buSzPts val="1600"/>
              <a:buNone/>
            </a:pPr>
            <a:r>
              <a:rPr lang="en-US" sz="1000">
                <a:latin typeface="Arial"/>
                <a:ea typeface="Arial"/>
                <a:cs typeface="Arial"/>
                <a:sym typeface="Arial"/>
              </a:rPr>
              <a:t>ESTE DEMONSTRAT CĂ PERSOANELE IMPLICATE ÎNTR-O ACTIVITATE PROFESIONALĂ ADECVATĂ, PE LÂNGĂ CÂŞTIGURILE MATERIALE, AU IMAGINEA DE SINE POZITIVĂ, SUNT MAI OPTIMISTE, AU UN CONFORT PSIHOLOGIC STABIL, SUNT ORIENTATE SPRE SOLUŢIONAREA PROBLEMELOR, IAR MOTIVAŢIA DE AUTOACTUALIZARE ESTE MAI PRONUNŢATĂ.</a:t>
            </a:r>
            <a:endParaRPr/>
          </a:p>
          <a:p>
            <a:pPr indent="0" lvl="0" marL="0" rtl="0" algn="just">
              <a:lnSpc>
                <a:spcPct val="115000"/>
              </a:lnSpc>
              <a:spcBef>
                <a:spcPts val="0"/>
              </a:spcBef>
              <a:spcAft>
                <a:spcPts val="0"/>
              </a:spcAft>
              <a:buSzPts val="1600"/>
              <a:buNone/>
            </a:pPr>
            <a:r>
              <a:rPr lang="en-US" sz="1000">
                <a:latin typeface="Arial"/>
                <a:ea typeface="Arial"/>
                <a:cs typeface="Arial"/>
                <a:sym typeface="Arial"/>
              </a:rPr>
              <a:t>	</a:t>
            </a:r>
            <a:endParaRPr/>
          </a:p>
          <a:p>
            <a:pPr indent="0" lvl="0" marL="0" rtl="0" algn="just">
              <a:lnSpc>
                <a:spcPct val="115000"/>
              </a:lnSpc>
              <a:spcBef>
                <a:spcPts val="0"/>
              </a:spcBef>
              <a:spcAft>
                <a:spcPts val="0"/>
              </a:spcAft>
              <a:buSzPts val="1600"/>
              <a:buNone/>
            </a:pPr>
            <a:r>
              <a:t/>
            </a:r>
            <a:endParaRPr sz="1000">
              <a:latin typeface="Arial"/>
              <a:ea typeface="Arial"/>
              <a:cs typeface="Arial"/>
              <a:sym typeface="Arial"/>
            </a:endParaRPr>
          </a:p>
          <a:p>
            <a:pPr indent="0" lvl="0" marL="0" rtl="0" algn="just">
              <a:lnSpc>
                <a:spcPct val="115000"/>
              </a:lnSpc>
              <a:spcBef>
                <a:spcPts val="0"/>
              </a:spcBef>
              <a:spcAft>
                <a:spcPts val="0"/>
              </a:spcAft>
              <a:buSzPts val="1600"/>
              <a:buNone/>
            </a:pPr>
            <a:r>
              <a:t/>
            </a:r>
            <a:endParaRPr sz="1000">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1" name="Shape 281"/>
        <p:cNvGrpSpPr/>
        <p:nvPr/>
      </p:nvGrpSpPr>
      <p:grpSpPr>
        <a:xfrm>
          <a:off x="0" y="0"/>
          <a:ext cx="0" cy="0"/>
          <a:chOff x="0" y="0"/>
          <a:chExt cx="0" cy="0"/>
        </a:xfrm>
      </p:grpSpPr>
      <p:sp>
        <p:nvSpPr>
          <p:cNvPr id="282" name="Google Shape;282;p13"/>
          <p:cNvSpPr/>
          <p:nvPr/>
        </p:nvSpPr>
        <p:spPr>
          <a:xfrm>
            <a:off x="2483768" y="5805264"/>
            <a:ext cx="6136360" cy="43088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1" lang="en-US" sz="1100">
                <a:solidFill>
                  <a:schemeClr val="lt1"/>
                </a:solidFill>
                <a:latin typeface="Arial"/>
                <a:ea typeface="Arial"/>
                <a:cs typeface="Arial"/>
                <a:sym typeface="Arial"/>
              </a:rPr>
              <a:t>Proiect cofinanțat de Uniunea Europeană din Fondul Social European </a:t>
            </a:r>
            <a:br>
              <a:rPr b="1" i="1" lang="en-US" sz="1100">
                <a:solidFill>
                  <a:schemeClr val="lt1"/>
                </a:solidFill>
                <a:latin typeface="Arial"/>
                <a:ea typeface="Arial"/>
                <a:cs typeface="Arial"/>
                <a:sym typeface="Arial"/>
              </a:rPr>
            </a:br>
            <a:r>
              <a:rPr b="1" i="1" lang="en-US" sz="1100">
                <a:solidFill>
                  <a:schemeClr val="lt1"/>
                </a:solidFill>
                <a:latin typeface="Arial"/>
                <a:ea typeface="Arial"/>
                <a:cs typeface="Arial"/>
                <a:sym typeface="Arial"/>
              </a:rPr>
              <a:t>prin Programul Operațional Capital Uman 2014-2020</a:t>
            </a:r>
            <a:endParaRPr b="1" sz="1100">
              <a:solidFill>
                <a:schemeClr val="lt1"/>
              </a:solidFill>
              <a:latin typeface="Arial"/>
              <a:ea typeface="Arial"/>
              <a:cs typeface="Arial"/>
              <a:sym typeface="Arial"/>
            </a:endParaRPr>
          </a:p>
        </p:txBody>
      </p:sp>
      <p:pic>
        <p:nvPicPr>
          <p:cNvPr id="283" name="Google Shape;283;p13"/>
          <p:cNvPicPr preferRelativeResize="0"/>
          <p:nvPr/>
        </p:nvPicPr>
        <p:blipFill rotWithShape="1">
          <a:blip r:embed="rId3">
            <a:alphaModFix/>
          </a:blip>
          <a:srcRect b="0" l="0" r="0" t="0"/>
          <a:stretch/>
        </p:blipFill>
        <p:spPr>
          <a:xfrm>
            <a:off x="971600" y="360216"/>
            <a:ext cx="1080120" cy="991869"/>
          </a:xfrm>
          <a:prstGeom prst="rect">
            <a:avLst/>
          </a:prstGeom>
          <a:noFill/>
          <a:ln>
            <a:noFill/>
          </a:ln>
        </p:spPr>
      </p:pic>
      <p:pic>
        <p:nvPicPr>
          <p:cNvPr id="284" name="Google Shape;284;p13"/>
          <p:cNvPicPr preferRelativeResize="0"/>
          <p:nvPr/>
        </p:nvPicPr>
        <p:blipFill rotWithShape="1">
          <a:blip r:embed="rId4">
            <a:alphaModFix/>
          </a:blip>
          <a:srcRect b="0" l="0" r="0" t="0"/>
          <a:stretch/>
        </p:blipFill>
        <p:spPr>
          <a:xfrm>
            <a:off x="3779912" y="315794"/>
            <a:ext cx="1080120" cy="991869"/>
          </a:xfrm>
          <a:prstGeom prst="rect">
            <a:avLst/>
          </a:prstGeom>
          <a:noFill/>
          <a:ln>
            <a:noFill/>
          </a:ln>
        </p:spPr>
      </p:pic>
      <p:pic>
        <p:nvPicPr>
          <p:cNvPr id="285" name="Google Shape;285;p13"/>
          <p:cNvPicPr preferRelativeResize="0"/>
          <p:nvPr/>
        </p:nvPicPr>
        <p:blipFill rotWithShape="1">
          <a:blip r:embed="rId5">
            <a:alphaModFix/>
          </a:blip>
          <a:srcRect b="0" l="0" r="0" t="0"/>
          <a:stretch/>
        </p:blipFill>
        <p:spPr>
          <a:xfrm>
            <a:off x="6588224" y="315794"/>
            <a:ext cx="1080120" cy="1008232"/>
          </a:xfrm>
          <a:prstGeom prst="rect">
            <a:avLst/>
          </a:prstGeom>
          <a:noFill/>
          <a:ln>
            <a:noFill/>
          </a:ln>
        </p:spPr>
      </p:pic>
      <p:pic>
        <p:nvPicPr>
          <p:cNvPr id="286" name="Google Shape;286;p13"/>
          <p:cNvPicPr preferRelativeResize="0"/>
          <p:nvPr/>
        </p:nvPicPr>
        <p:blipFill rotWithShape="1">
          <a:blip r:embed="rId6">
            <a:alphaModFix/>
          </a:blip>
          <a:srcRect b="0" l="0" r="0" t="0"/>
          <a:stretch/>
        </p:blipFill>
        <p:spPr>
          <a:xfrm>
            <a:off x="284772" y="5737497"/>
            <a:ext cx="2072640" cy="566420"/>
          </a:xfrm>
          <a:prstGeom prst="rect">
            <a:avLst/>
          </a:prstGeom>
          <a:noFill/>
          <a:ln>
            <a:noFill/>
          </a:ln>
        </p:spPr>
      </p:pic>
      <p:sp>
        <p:nvSpPr>
          <p:cNvPr id="287" name="Google Shape;287;p13"/>
          <p:cNvSpPr txBox="1"/>
          <p:nvPr>
            <p:ph idx="1" type="body"/>
          </p:nvPr>
        </p:nvSpPr>
        <p:spPr>
          <a:xfrm>
            <a:off x="514351" y="1484784"/>
            <a:ext cx="7797662" cy="4104456"/>
          </a:xfrm>
          <a:prstGeom prst="rect">
            <a:avLst/>
          </a:prstGeom>
          <a:noFill/>
          <a:ln>
            <a:noFill/>
          </a:ln>
        </p:spPr>
        <p:txBody>
          <a:bodyPr anchorCtr="0" anchor="ctr" bIns="45700" lIns="91425" spcFirstLastPara="1" rIns="91425" wrap="square" tIns="45700">
            <a:noAutofit/>
          </a:bodyPr>
          <a:lstStyle/>
          <a:p>
            <a:pPr indent="0" lvl="0" marL="0" marR="0" rtl="0" algn="just">
              <a:lnSpc>
                <a:spcPct val="115000"/>
              </a:lnSpc>
              <a:spcBef>
                <a:spcPts val="0"/>
              </a:spcBef>
              <a:spcAft>
                <a:spcPts val="0"/>
              </a:spcAft>
              <a:buSzPts val="1920"/>
              <a:buNone/>
            </a:pPr>
            <a:r>
              <a:t/>
            </a:r>
            <a:endParaRPr b="1" sz="1200">
              <a:latin typeface="Arial"/>
              <a:ea typeface="Arial"/>
              <a:cs typeface="Arial"/>
              <a:sym typeface="Arial"/>
            </a:endParaRPr>
          </a:p>
          <a:p>
            <a:pPr indent="0" lvl="0" marL="0" marR="0" rtl="0" algn="just">
              <a:lnSpc>
                <a:spcPct val="115000"/>
              </a:lnSpc>
              <a:spcBef>
                <a:spcPts val="0"/>
              </a:spcBef>
              <a:spcAft>
                <a:spcPts val="0"/>
              </a:spcAft>
              <a:buSzPts val="1920"/>
              <a:buNone/>
            </a:pPr>
            <a:r>
              <a:t/>
            </a:r>
            <a:endParaRPr b="1" sz="1200">
              <a:latin typeface="Arial"/>
              <a:ea typeface="Arial"/>
              <a:cs typeface="Arial"/>
              <a:sym typeface="Arial"/>
            </a:endParaRPr>
          </a:p>
          <a:p>
            <a:pPr indent="0" lvl="0" marL="0" marR="0" rtl="0" algn="just">
              <a:lnSpc>
                <a:spcPct val="115000"/>
              </a:lnSpc>
              <a:spcBef>
                <a:spcPts val="0"/>
              </a:spcBef>
              <a:spcAft>
                <a:spcPts val="0"/>
              </a:spcAft>
              <a:buSzPts val="1920"/>
              <a:buNone/>
            </a:pPr>
            <a:r>
              <a:rPr b="1" lang="en-US" sz="1200">
                <a:latin typeface="Arial"/>
                <a:ea typeface="Arial"/>
                <a:cs typeface="Arial"/>
                <a:sym typeface="Arial"/>
              </a:rPr>
              <a:t>	PENTRU A ASIGURA SUCCESUL ÎN CARIERĂ E RECOMANDAT SĂ:</a:t>
            </a:r>
            <a:endParaRPr sz="1200">
              <a:latin typeface="Arial"/>
              <a:ea typeface="Arial"/>
              <a:cs typeface="Arial"/>
              <a:sym typeface="Arial"/>
            </a:endParaRPr>
          </a:p>
          <a:p>
            <a:pPr indent="0" lvl="0" marL="0" marR="0" rtl="0" algn="just">
              <a:lnSpc>
                <a:spcPct val="115000"/>
              </a:lnSpc>
              <a:spcBef>
                <a:spcPts val="0"/>
              </a:spcBef>
              <a:spcAft>
                <a:spcPts val="0"/>
              </a:spcAft>
              <a:buSzPts val="1920"/>
              <a:buNone/>
            </a:pPr>
            <a:r>
              <a:t/>
            </a:r>
            <a:endParaRPr sz="1200">
              <a:latin typeface="Arial"/>
              <a:ea typeface="Arial"/>
              <a:cs typeface="Arial"/>
              <a:sym typeface="Arial"/>
            </a:endParaRPr>
          </a:p>
          <a:p>
            <a:pPr indent="-342900" lvl="0" marL="342900" marR="0" rtl="0" algn="just">
              <a:lnSpc>
                <a:spcPct val="115000"/>
              </a:lnSpc>
              <a:spcBef>
                <a:spcPts val="0"/>
              </a:spcBef>
              <a:spcAft>
                <a:spcPts val="0"/>
              </a:spcAft>
              <a:buSzPts val="1100"/>
              <a:buFont typeface="Garamond"/>
              <a:buChar char="•"/>
            </a:pPr>
            <a:r>
              <a:rPr lang="en-US" sz="1200">
                <a:latin typeface="Arial"/>
                <a:ea typeface="Arial"/>
                <a:cs typeface="Arial"/>
                <a:sym typeface="Arial"/>
              </a:rPr>
              <a:t>FORMULEZI CONŞTIENT SCOPURI, OBIECTIVE DE VIITOR;</a:t>
            </a:r>
            <a:endParaRPr/>
          </a:p>
          <a:p>
            <a:pPr indent="-342900" lvl="0" marL="342900" marR="0" rtl="0" algn="just">
              <a:lnSpc>
                <a:spcPct val="115000"/>
              </a:lnSpc>
              <a:spcBef>
                <a:spcPts val="0"/>
              </a:spcBef>
              <a:spcAft>
                <a:spcPts val="0"/>
              </a:spcAft>
              <a:buSzPts val="1100"/>
              <a:buFont typeface="Garamond"/>
              <a:buChar char="•"/>
            </a:pPr>
            <a:r>
              <a:rPr lang="en-US" sz="1200">
                <a:latin typeface="Arial"/>
                <a:ea typeface="Arial"/>
                <a:cs typeface="Arial"/>
                <a:sym typeface="Arial"/>
              </a:rPr>
              <a:t>STIMULEZI MOTIVAȚIA (CREȘTE INTERESUL PENTRU CUNOAŞTERE, PASIUNEA PENTRU MUNCĂ, MESERIE);</a:t>
            </a:r>
            <a:endParaRPr/>
          </a:p>
          <a:p>
            <a:pPr indent="-342900" lvl="0" marL="342900" marR="0" rtl="0" algn="just">
              <a:lnSpc>
                <a:spcPct val="115000"/>
              </a:lnSpc>
              <a:spcBef>
                <a:spcPts val="0"/>
              </a:spcBef>
              <a:spcAft>
                <a:spcPts val="0"/>
              </a:spcAft>
              <a:buSzPts val="1100"/>
              <a:buFont typeface="Garamond"/>
              <a:buChar char="•"/>
            </a:pPr>
            <a:r>
              <a:rPr lang="en-US" sz="1200">
                <a:latin typeface="Arial"/>
                <a:ea typeface="Arial"/>
                <a:cs typeface="Arial"/>
                <a:sym typeface="Arial"/>
              </a:rPr>
              <a:t>AUTOEVALUEAZĂ-TE; EVALUAREA PRIN CUNOAŞTEREA REZULTATELOR ÎN MUNCĂ SUNT ETAPE NECESARE; ASIGURAREA FEEDBACK-ULUI STIMULEAZĂ PERFORMANŢELE;</a:t>
            </a:r>
            <a:endParaRPr/>
          </a:p>
          <a:p>
            <a:pPr indent="-342900" lvl="0" marL="342900" marR="0" rtl="0" algn="just">
              <a:lnSpc>
                <a:spcPct val="115000"/>
              </a:lnSpc>
              <a:spcBef>
                <a:spcPts val="0"/>
              </a:spcBef>
              <a:spcAft>
                <a:spcPts val="0"/>
              </a:spcAft>
              <a:buSzPts val="1100"/>
              <a:buFont typeface="Garamond"/>
              <a:buChar char="•"/>
            </a:pPr>
            <a:r>
              <a:rPr lang="en-US" sz="1200">
                <a:latin typeface="Arial"/>
                <a:ea typeface="Arial"/>
                <a:cs typeface="Arial"/>
                <a:sym typeface="Arial"/>
              </a:rPr>
              <a:t>PRELUCREAZĂ ŞI SISTEMATIZEAZĂ, REGÂNDEŞTE DIN MAI MULTE PERSPECTIVE PREZENTUL ȘI CEEA CE DOREȘTI SĂ SE ÎNTÂMPLE;</a:t>
            </a:r>
            <a:endParaRPr/>
          </a:p>
          <a:p>
            <a:pPr indent="-342900" lvl="0" marL="342900" marR="0" rtl="0" algn="just">
              <a:lnSpc>
                <a:spcPct val="115000"/>
              </a:lnSpc>
              <a:spcBef>
                <a:spcPts val="0"/>
              </a:spcBef>
              <a:spcAft>
                <a:spcPts val="0"/>
              </a:spcAft>
              <a:buSzPts val="1100"/>
              <a:buFont typeface="Garamond"/>
              <a:buChar char="•"/>
            </a:pPr>
            <a:r>
              <a:rPr lang="en-US" sz="1200">
                <a:latin typeface="Arial"/>
                <a:ea typeface="Arial"/>
                <a:cs typeface="Arial"/>
                <a:sym typeface="Arial"/>
              </a:rPr>
              <a:t>DEZVOLTĂ UN STIL DE MUNCĂ ȘI DE VIAȚĂ ECHILIBRAT, CREATIV;</a:t>
            </a:r>
            <a:endParaRPr/>
          </a:p>
          <a:p>
            <a:pPr indent="-342900" lvl="0" marL="342900" marR="0" rtl="0" algn="just">
              <a:lnSpc>
                <a:spcPct val="115000"/>
              </a:lnSpc>
              <a:spcBef>
                <a:spcPts val="0"/>
              </a:spcBef>
              <a:spcAft>
                <a:spcPts val="0"/>
              </a:spcAft>
              <a:buSzPts val="1100"/>
              <a:buFont typeface="Garamond"/>
              <a:buChar char="•"/>
            </a:pPr>
            <a:r>
              <a:rPr lang="en-US" sz="1200">
                <a:latin typeface="Arial"/>
                <a:ea typeface="Arial"/>
                <a:cs typeface="Arial"/>
                <a:sym typeface="Arial"/>
              </a:rPr>
              <a:t>ELABOREAZĂ UN PLAN, UN PROGRAM DE FORMARE PROFESIONALĂ;</a:t>
            </a:r>
            <a:endParaRPr/>
          </a:p>
          <a:p>
            <a:pPr indent="-342900" lvl="0" marL="342900" marR="0" rtl="0" algn="just">
              <a:lnSpc>
                <a:spcPct val="115000"/>
              </a:lnSpc>
              <a:spcBef>
                <a:spcPts val="0"/>
              </a:spcBef>
              <a:spcAft>
                <a:spcPts val="0"/>
              </a:spcAft>
              <a:buSzPts val="1100"/>
              <a:buFont typeface="Garamond"/>
              <a:buChar char="•"/>
            </a:pPr>
            <a:r>
              <a:rPr lang="en-US" sz="1200">
                <a:latin typeface="Arial"/>
                <a:ea typeface="Arial"/>
                <a:cs typeface="Arial"/>
                <a:sym typeface="Arial"/>
              </a:rPr>
              <a:t>ASIGURĂ-ŢI O ATMOSFERĂ CONFORTABILĂ ŞI O ATITUDINE POZITIVĂ, OPTIMISTĂ CARE SĂ TE STIMULEZE ŞI SĂ TE SUSŢINĂ; EVITĂ TRĂIREA UNOR STĂRI AFECTIVE NEGATIVE, STRESANTE;</a:t>
            </a:r>
            <a:endParaRPr/>
          </a:p>
          <a:p>
            <a:pPr indent="-342900" lvl="0" marL="342900" marR="0" rtl="0" algn="just">
              <a:lnSpc>
                <a:spcPct val="115000"/>
              </a:lnSpc>
              <a:spcBef>
                <a:spcPts val="0"/>
              </a:spcBef>
              <a:spcAft>
                <a:spcPts val="0"/>
              </a:spcAft>
              <a:buSzPts val="1100"/>
              <a:buFont typeface="Garamond"/>
              <a:buChar char="•"/>
            </a:pPr>
            <a:r>
              <a:rPr lang="en-US" sz="1200">
                <a:latin typeface="Arial"/>
                <a:ea typeface="Arial"/>
                <a:cs typeface="Arial"/>
                <a:sym typeface="Arial"/>
              </a:rPr>
              <a:t>STIMULEAZĂ DORINŢA DE CUNOAŞTERE, AFIRMARE ŞI AUTOREALIZARE;</a:t>
            </a:r>
            <a:endParaRPr/>
          </a:p>
          <a:p>
            <a:pPr indent="-342900" lvl="0" marL="342900" marR="0" rtl="0" algn="just">
              <a:lnSpc>
                <a:spcPct val="115000"/>
              </a:lnSpc>
              <a:spcBef>
                <a:spcPts val="0"/>
              </a:spcBef>
              <a:spcAft>
                <a:spcPts val="0"/>
              </a:spcAft>
              <a:buSzPts val="1100"/>
              <a:buFont typeface="Garamond"/>
              <a:buChar char="•"/>
            </a:pPr>
            <a:r>
              <a:rPr lang="en-US" sz="1200">
                <a:latin typeface="Arial"/>
                <a:ea typeface="Arial"/>
                <a:cs typeface="Arial"/>
                <a:sym typeface="Arial"/>
              </a:rPr>
              <a:t>AUTOSUGESTIONEAZĂ-TE POZITIV, DEZVOLTĂ-ŢI ÎNCREDEREA, NU TE DESCURAJA ÎN FAŢA OBSTACOLELOR;</a:t>
            </a:r>
            <a:endParaRPr/>
          </a:p>
          <a:p>
            <a:pPr indent="-342900" lvl="0" marL="342900" marR="0" rtl="0" algn="just">
              <a:lnSpc>
                <a:spcPct val="115000"/>
              </a:lnSpc>
              <a:spcBef>
                <a:spcPts val="0"/>
              </a:spcBef>
              <a:spcAft>
                <a:spcPts val="0"/>
              </a:spcAft>
              <a:buSzPts val="1100"/>
              <a:buFont typeface="Garamond"/>
              <a:buChar char="•"/>
            </a:pPr>
            <a:r>
              <a:rPr lang="en-US" sz="1200">
                <a:latin typeface="Arial"/>
                <a:ea typeface="Arial"/>
                <a:cs typeface="Arial"/>
                <a:sym typeface="Arial"/>
              </a:rPr>
              <a:t>ÎNVAŢĂ DIN SUCCESELE ŞI EŞECURILE PERSONALE ŞI NU NUMAI!</a:t>
            </a:r>
            <a:endParaRPr/>
          </a:p>
          <a:p>
            <a:pPr indent="0" lvl="0" marL="0" rtl="0" algn="just">
              <a:lnSpc>
                <a:spcPct val="115000"/>
              </a:lnSpc>
              <a:spcBef>
                <a:spcPts val="0"/>
              </a:spcBef>
              <a:spcAft>
                <a:spcPts val="0"/>
              </a:spcAft>
              <a:buSzPts val="1920"/>
              <a:buNone/>
            </a:pPr>
            <a:r>
              <a:t/>
            </a:r>
            <a:endParaRPr sz="1200">
              <a:latin typeface="Arial"/>
              <a:ea typeface="Arial"/>
              <a:cs typeface="Arial"/>
              <a:sym typeface="Arial"/>
            </a:endParaRPr>
          </a:p>
          <a:p>
            <a:pPr indent="0" lvl="0" marL="0" rtl="0" algn="just">
              <a:lnSpc>
                <a:spcPct val="115000"/>
              </a:lnSpc>
              <a:spcBef>
                <a:spcPts val="0"/>
              </a:spcBef>
              <a:spcAft>
                <a:spcPts val="0"/>
              </a:spcAft>
              <a:buSzPts val="1920"/>
              <a:buNone/>
            </a:pPr>
            <a:r>
              <a:t/>
            </a:r>
            <a:endParaRPr sz="1200">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1" name="Shape 291"/>
        <p:cNvGrpSpPr/>
        <p:nvPr/>
      </p:nvGrpSpPr>
      <p:grpSpPr>
        <a:xfrm>
          <a:off x="0" y="0"/>
          <a:ext cx="0" cy="0"/>
          <a:chOff x="0" y="0"/>
          <a:chExt cx="0" cy="0"/>
        </a:xfrm>
      </p:grpSpPr>
      <p:sp>
        <p:nvSpPr>
          <p:cNvPr id="292" name="Google Shape;292;p14"/>
          <p:cNvSpPr/>
          <p:nvPr/>
        </p:nvSpPr>
        <p:spPr>
          <a:xfrm>
            <a:off x="2483768" y="5805264"/>
            <a:ext cx="6136360" cy="43088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1" lang="en-US" sz="1100">
                <a:solidFill>
                  <a:schemeClr val="lt1"/>
                </a:solidFill>
                <a:latin typeface="Arial"/>
                <a:ea typeface="Arial"/>
                <a:cs typeface="Arial"/>
                <a:sym typeface="Arial"/>
              </a:rPr>
              <a:t>Proiect cofinanțat de Uniunea Europeană din Fondul Social European </a:t>
            </a:r>
            <a:br>
              <a:rPr b="1" i="1" lang="en-US" sz="1100">
                <a:solidFill>
                  <a:schemeClr val="lt1"/>
                </a:solidFill>
                <a:latin typeface="Arial"/>
                <a:ea typeface="Arial"/>
                <a:cs typeface="Arial"/>
                <a:sym typeface="Arial"/>
              </a:rPr>
            </a:br>
            <a:r>
              <a:rPr b="1" i="1" lang="en-US" sz="1100">
                <a:solidFill>
                  <a:schemeClr val="lt1"/>
                </a:solidFill>
                <a:latin typeface="Arial"/>
                <a:ea typeface="Arial"/>
                <a:cs typeface="Arial"/>
                <a:sym typeface="Arial"/>
              </a:rPr>
              <a:t>prin Programul Operațional Capital Uman 2014-2020</a:t>
            </a:r>
            <a:endParaRPr b="1" sz="1100">
              <a:solidFill>
                <a:schemeClr val="lt1"/>
              </a:solidFill>
              <a:latin typeface="Arial"/>
              <a:ea typeface="Arial"/>
              <a:cs typeface="Arial"/>
              <a:sym typeface="Arial"/>
            </a:endParaRPr>
          </a:p>
        </p:txBody>
      </p:sp>
      <p:pic>
        <p:nvPicPr>
          <p:cNvPr id="293" name="Google Shape;293;p14"/>
          <p:cNvPicPr preferRelativeResize="0"/>
          <p:nvPr/>
        </p:nvPicPr>
        <p:blipFill rotWithShape="1">
          <a:blip r:embed="rId3">
            <a:alphaModFix/>
          </a:blip>
          <a:srcRect b="0" l="0" r="0" t="0"/>
          <a:stretch/>
        </p:blipFill>
        <p:spPr>
          <a:xfrm>
            <a:off x="971600" y="360216"/>
            <a:ext cx="1080120" cy="991869"/>
          </a:xfrm>
          <a:prstGeom prst="rect">
            <a:avLst/>
          </a:prstGeom>
          <a:noFill/>
          <a:ln>
            <a:noFill/>
          </a:ln>
        </p:spPr>
      </p:pic>
      <p:pic>
        <p:nvPicPr>
          <p:cNvPr id="294" name="Google Shape;294;p14"/>
          <p:cNvPicPr preferRelativeResize="0"/>
          <p:nvPr/>
        </p:nvPicPr>
        <p:blipFill rotWithShape="1">
          <a:blip r:embed="rId4">
            <a:alphaModFix/>
          </a:blip>
          <a:srcRect b="0" l="0" r="0" t="0"/>
          <a:stretch/>
        </p:blipFill>
        <p:spPr>
          <a:xfrm>
            <a:off x="3779912" y="315794"/>
            <a:ext cx="1080120" cy="991869"/>
          </a:xfrm>
          <a:prstGeom prst="rect">
            <a:avLst/>
          </a:prstGeom>
          <a:noFill/>
          <a:ln>
            <a:noFill/>
          </a:ln>
        </p:spPr>
      </p:pic>
      <p:pic>
        <p:nvPicPr>
          <p:cNvPr id="295" name="Google Shape;295;p14"/>
          <p:cNvPicPr preferRelativeResize="0"/>
          <p:nvPr/>
        </p:nvPicPr>
        <p:blipFill rotWithShape="1">
          <a:blip r:embed="rId5">
            <a:alphaModFix/>
          </a:blip>
          <a:srcRect b="0" l="0" r="0" t="0"/>
          <a:stretch/>
        </p:blipFill>
        <p:spPr>
          <a:xfrm>
            <a:off x="6588224" y="315794"/>
            <a:ext cx="1080120" cy="1008232"/>
          </a:xfrm>
          <a:prstGeom prst="rect">
            <a:avLst/>
          </a:prstGeom>
          <a:noFill/>
          <a:ln>
            <a:noFill/>
          </a:ln>
        </p:spPr>
      </p:pic>
      <p:pic>
        <p:nvPicPr>
          <p:cNvPr id="296" name="Google Shape;296;p14"/>
          <p:cNvPicPr preferRelativeResize="0"/>
          <p:nvPr/>
        </p:nvPicPr>
        <p:blipFill rotWithShape="1">
          <a:blip r:embed="rId6">
            <a:alphaModFix/>
          </a:blip>
          <a:srcRect b="0" l="0" r="0" t="0"/>
          <a:stretch/>
        </p:blipFill>
        <p:spPr>
          <a:xfrm>
            <a:off x="284772" y="5737497"/>
            <a:ext cx="2072640" cy="566420"/>
          </a:xfrm>
          <a:prstGeom prst="rect">
            <a:avLst/>
          </a:prstGeom>
          <a:noFill/>
          <a:ln>
            <a:noFill/>
          </a:ln>
        </p:spPr>
      </p:pic>
      <p:sp>
        <p:nvSpPr>
          <p:cNvPr id="297" name="Google Shape;297;p14"/>
          <p:cNvSpPr txBox="1"/>
          <p:nvPr>
            <p:ph idx="1" type="body"/>
          </p:nvPr>
        </p:nvSpPr>
        <p:spPr>
          <a:xfrm>
            <a:off x="514351" y="1484784"/>
            <a:ext cx="7797662" cy="4104456"/>
          </a:xfrm>
          <a:prstGeom prst="rect">
            <a:avLst/>
          </a:prstGeom>
          <a:noFill/>
          <a:ln>
            <a:noFill/>
          </a:ln>
        </p:spPr>
        <p:txBody>
          <a:bodyPr anchorCtr="0" anchor="ctr" bIns="45700" lIns="91425" spcFirstLastPara="1" rIns="91425" wrap="square" tIns="45700">
            <a:noAutofit/>
          </a:bodyPr>
          <a:lstStyle/>
          <a:p>
            <a:pPr indent="0" lvl="0" marL="0" marR="0" rtl="0" algn="l">
              <a:lnSpc>
                <a:spcPct val="115000"/>
              </a:lnSpc>
              <a:spcBef>
                <a:spcPts val="0"/>
              </a:spcBef>
              <a:spcAft>
                <a:spcPts val="0"/>
              </a:spcAft>
              <a:buSzPts val="1600"/>
              <a:buNone/>
            </a:pPr>
            <a:r>
              <a:rPr b="1" lang="en-US" sz="1000">
                <a:latin typeface="Arial"/>
                <a:ea typeface="Arial"/>
                <a:cs typeface="Arial"/>
                <a:sym typeface="Arial"/>
              </a:rPr>
              <a:t>	CE CALITATI AVEM NEVOIE PENTRU A AVEA SUCCES?</a:t>
            </a:r>
            <a:endParaRPr sz="1000">
              <a:latin typeface="Arial"/>
              <a:ea typeface="Arial"/>
              <a:cs typeface="Arial"/>
              <a:sym typeface="Arial"/>
            </a:endParaRPr>
          </a:p>
          <a:p>
            <a:pPr indent="0" lvl="0" marL="0" marR="0" rtl="0" algn="l">
              <a:lnSpc>
                <a:spcPct val="115000"/>
              </a:lnSpc>
              <a:spcBef>
                <a:spcPts val="0"/>
              </a:spcBef>
              <a:spcAft>
                <a:spcPts val="0"/>
              </a:spcAft>
              <a:buSzPts val="1440"/>
              <a:buNone/>
            </a:pPr>
            <a:r>
              <a:rPr b="1" lang="en-US" sz="900">
                <a:latin typeface="Arial"/>
                <a:ea typeface="Arial"/>
                <a:cs typeface="Arial"/>
                <a:sym typeface="Arial"/>
              </a:rPr>
              <a:t> </a:t>
            </a:r>
            <a:endParaRPr sz="900">
              <a:latin typeface="Arial"/>
              <a:ea typeface="Arial"/>
              <a:cs typeface="Arial"/>
              <a:sym typeface="Arial"/>
            </a:endParaRPr>
          </a:p>
          <a:p>
            <a:pPr indent="-457200" lvl="0" marL="457200" marR="0" rtl="0" algn="just">
              <a:lnSpc>
                <a:spcPct val="115000"/>
              </a:lnSpc>
              <a:spcBef>
                <a:spcPts val="0"/>
              </a:spcBef>
              <a:spcAft>
                <a:spcPts val="0"/>
              </a:spcAft>
              <a:buSzPts val="1440"/>
              <a:buChar char="•"/>
            </a:pPr>
            <a:r>
              <a:rPr b="1" lang="en-US" sz="900">
                <a:latin typeface="Arial"/>
                <a:ea typeface="Arial"/>
                <a:cs typeface="Arial"/>
                <a:sym typeface="Arial"/>
              </a:rPr>
              <a:t>AMBIŢIE </a:t>
            </a:r>
            <a:r>
              <a:rPr lang="en-US" sz="900">
                <a:latin typeface="Arial"/>
                <a:ea typeface="Arial"/>
                <a:cs typeface="Arial"/>
                <a:sym typeface="Arial"/>
              </a:rPr>
              <a:t>– CU TOŢII NE DORIM SĂ AVEM SUCCES ÎNSĂ NU ÎNTR-ATÂT ÎNCÂT SĂ FACEM MEREU CÂTE CEVA PENTRU A ÎNAINTA CU UN PAS SPRE CEEA CE NE DORIM ŞI, MAI ALES, PENTRU A NU RENUNŢA ATUNCI CÂND SITUAŢIA DEVINE DIFICILĂ.</a:t>
            </a:r>
            <a:endParaRPr/>
          </a:p>
          <a:p>
            <a:pPr indent="-457200" lvl="0" marL="457200" marR="0" rtl="0" algn="just">
              <a:lnSpc>
                <a:spcPct val="115000"/>
              </a:lnSpc>
              <a:spcBef>
                <a:spcPts val="0"/>
              </a:spcBef>
              <a:spcAft>
                <a:spcPts val="0"/>
              </a:spcAft>
              <a:buSzPts val="1440"/>
              <a:buChar char="•"/>
            </a:pPr>
            <a:r>
              <a:rPr b="1" lang="en-US" sz="900">
                <a:latin typeface="Arial"/>
                <a:ea typeface="Arial"/>
                <a:cs typeface="Arial"/>
                <a:sym typeface="Arial"/>
              </a:rPr>
              <a:t>INFORMARE </a:t>
            </a:r>
            <a:r>
              <a:rPr lang="en-US" sz="900">
                <a:latin typeface="Arial"/>
                <a:ea typeface="Arial"/>
                <a:cs typeface="Arial"/>
                <a:sym typeface="Arial"/>
              </a:rPr>
              <a:t>– CUNOAŞTEREA ÎNSEAMNĂ PUTERE, AŞA CĂ TREBUIE SĂ FIŢI LA CURENT CU TOATE NOUTĂŢILE DIN DOMENIUL VOSTRU.</a:t>
            </a:r>
            <a:endParaRPr/>
          </a:p>
          <a:p>
            <a:pPr indent="-457200" lvl="0" marL="457200" marR="0" rtl="0" algn="just">
              <a:lnSpc>
                <a:spcPct val="115000"/>
              </a:lnSpc>
              <a:spcBef>
                <a:spcPts val="0"/>
              </a:spcBef>
              <a:spcAft>
                <a:spcPts val="0"/>
              </a:spcAft>
              <a:buSzPts val="1440"/>
              <a:buChar char="•"/>
            </a:pPr>
            <a:r>
              <a:rPr b="1" lang="en-US" sz="900">
                <a:latin typeface="Arial"/>
                <a:ea typeface="Arial"/>
                <a:cs typeface="Arial"/>
                <a:sym typeface="Arial"/>
              </a:rPr>
              <a:t>RĂBDARE </a:t>
            </a:r>
            <a:r>
              <a:rPr lang="en-US" sz="900">
                <a:latin typeface="Arial"/>
                <a:ea typeface="Arial"/>
                <a:cs typeface="Arial"/>
                <a:sym typeface="Arial"/>
              </a:rPr>
              <a:t>– OCAZIILE ŞI REZULTATELE APAR PÂNĂ LA URMĂ, ASTA DACĂ NU AŢI RENUNŢAT ÎNTRE TIMP! </a:t>
            </a:r>
            <a:endParaRPr/>
          </a:p>
          <a:p>
            <a:pPr indent="-457200" lvl="0" marL="457200" marR="0" rtl="0" algn="just">
              <a:lnSpc>
                <a:spcPct val="115000"/>
              </a:lnSpc>
              <a:spcBef>
                <a:spcPts val="0"/>
              </a:spcBef>
              <a:spcAft>
                <a:spcPts val="0"/>
              </a:spcAft>
              <a:buSzPts val="1440"/>
              <a:buChar char="•"/>
            </a:pPr>
            <a:r>
              <a:rPr b="1" lang="en-US" sz="900">
                <a:latin typeface="Arial"/>
                <a:ea typeface="Arial"/>
                <a:cs typeface="Arial"/>
                <a:sym typeface="Arial"/>
              </a:rPr>
              <a:t>PROMPTITUDINE </a:t>
            </a:r>
            <a:r>
              <a:rPr lang="en-US" sz="900">
                <a:latin typeface="Arial"/>
                <a:ea typeface="Arial"/>
                <a:cs typeface="Arial"/>
                <a:sym typeface="Arial"/>
              </a:rPr>
              <a:t>– DACĂ VI SE OFERĂ UN POST PENTRU CARE CREDEŢI CĂ NU SUNTEŢI PREGĂTIT, NU PIERDEȚI OCAZIA! PREGĂTIREA SE POATE FACE ŞI PE PARCURS.</a:t>
            </a:r>
            <a:endParaRPr/>
          </a:p>
          <a:p>
            <a:pPr indent="-457200" lvl="0" marL="457200" marR="0" rtl="0" algn="just">
              <a:lnSpc>
                <a:spcPct val="115000"/>
              </a:lnSpc>
              <a:spcBef>
                <a:spcPts val="0"/>
              </a:spcBef>
              <a:spcAft>
                <a:spcPts val="0"/>
              </a:spcAft>
              <a:buSzPts val="1440"/>
              <a:buChar char="•"/>
            </a:pPr>
            <a:r>
              <a:rPr b="1" lang="en-US" sz="900">
                <a:latin typeface="Arial"/>
                <a:ea typeface="Arial"/>
                <a:cs typeface="Arial"/>
                <a:sym typeface="Arial"/>
              </a:rPr>
              <a:t>BRAND PERSONAL </a:t>
            </a:r>
            <a:r>
              <a:rPr lang="en-US" sz="900">
                <a:latin typeface="Arial"/>
                <a:ea typeface="Arial"/>
                <a:cs typeface="Arial"/>
                <a:sym typeface="Arial"/>
              </a:rPr>
              <a:t>- FELUL ÎN CARE ARĂTAŢI, VĂ ÎMBRĂCAŢI, VORBIŢI, GESTURILE, FAC PARTE DIN IMAGINEA DVS. ŞI IMAGINEA ESTE CEEA CE SE VINDE ! AŞA CĂ ÎMBRĂCAŢI-VĂ ŞI PURTAŢI-VĂ PE MĂSURA SUCCESULUI PE CARE VI-L DORIŢI.</a:t>
            </a:r>
            <a:endParaRPr/>
          </a:p>
          <a:p>
            <a:pPr indent="-457200" lvl="0" marL="457200" marR="0" rtl="0" algn="just">
              <a:lnSpc>
                <a:spcPct val="115000"/>
              </a:lnSpc>
              <a:spcBef>
                <a:spcPts val="0"/>
              </a:spcBef>
              <a:spcAft>
                <a:spcPts val="0"/>
              </a:spcAft>
              <a:buSzPts val="1440"/>
              <a:buChar char="•"/>
            </a:pPr>
            <a:r>
              <a:rPr b="1" lang="en-US" sz="900">
                <a:latin typeface="Arial"/>
                <a:ea typeface="Arial"/>
                <a:cs typeface="Arial"/>
                <a:sym typeface="Arial"/>
              </a:rPr>
              <a:t>CURAJUL </a:t>
            </a:r>
            <a:r>
              <a:rPr lang="en-US" sz="900">
                <a:latin typeface="Arial"/>
                <a:ea typeface="Arial"/>
                <a:cs typeface="Arial"/>
                <a:sym typeface="Arial"/>
              </a:rPr>
              <a:t>- ESTE NECESAR SĂ-ȚI ASUMI RISCURI.</a:t>
            </a:r>
            <a:endParaRPr/>
          </a:p>
          <a:p>
            <a:pPr indent="-457200" lvl="0" marL="457200" marR="0" rtl="0" algn="just">
              <a:lnSpc>
                <a:spcPct val="115000"/>
              </a:lnSpc>
              <a:spcBef>
                <a:spcPts val="0"/>
              </a:spcBef>
              <a:spcAft>
                <a:spcPts val="0"/>
              </a:spcAft>
              <a:buSzPts val="1440"/>
              <a:buChar char="•"/>
            </a:pPr>
            <a:r>
              <a:rPr b="1" lang="en-US" sz="900">
                <a:latin typeface="Arial"/>
                <a:ea typeface="Arial"/>
                <a:cs typeface="Arial"/>
                <a:sym typeface="Arial"/>
              </a:rPr>
              <a:t>RELAŢII </a:t>
            </a:r>
            <a:r>
              <a:rPr lang="en-US" sz="900">
                <a:latin typeface="Arial"/>
                <a:ea typeface="Arial"/>
                <a:cs typeface="Arial"/>
                <a:sym typeface="Arial"/>
              </a:rPr>
              <a:t>- ESTE BINE SĂ AVEŢI CONTACTE ÎN TOATE LOCURILE CARE VĂ INTERESEAZĂ.</a:t>
            </a:r>
            <a:endParaRPr/>
          </a:p>
          <a:p>
            <a:pPr indent="-457200" lvl="0" marL="457200" marR="0" rtl="0" algn="just">
              <a:lnSpc>
                <a:spcPct val="115000"/>
              </a:lnSpc>
              <a:spcBef>
                <a:spcPts val="0"/>
              </a:spcBef>
              <a:spcAft>
                <a:spcPts val="0"/>
              </a:spcAft>
              <a:buSzPts val="1440"/>
              <a:buChar char="•"/>
            </a:pPr>
            <a:r>
              <a:rPr b="1" lang="en-US" sz="900">
                <a:latin typeface="Arial"/>
                <a:ea typeface="Arial"/>
                <a:cs typeface="Arial"/>
                <a:sym typeface="Arial"/>
              </a:rPr>
              <a:t>UMORUL </a:t>
            </a:r>
            <a:r>
              <a:rPr lang="en-US" sz="900">
                <a:latin typeface="Arial"/>
                <a:ea typeface="Arial"/>
                <a:cs typeface="Arial"/>
                <a:sym typeface="Arial"/>
              </a:rPr>
              <a:t>- SĂ FACEŢI O GLUMĂ BUNĂ LA MOMENTUL POTRIVIT ÎNSEAMNĂ SĂ VĂ CUNOAŞTEŢI BINE COLEGII.</a:t>
            </a:r>
            <a:endParaRPr/>
          </a:p>
          <a:p>
            <a:pPr indent="-457200" lvl="0" marL="457200" marR="0" rtl="0" algn="just">
              <a:lnSpc>
                <a:spcPct val="115000"/>
              </a:lnSpc>
              <a:spcBef>
                <a:spcPts val="0"/>
              </a:spcBef>
              <a:spcAft>
                <a:spcPts val="0"/>
              </a:spcAft>
              <a:buSzPts val="1440"/>
              <a:buChar char="•"/>
            </a:pPr>
            <a:r>
              <a:rPr b="1" lang="en-US" sz="900">
                <a:latin typeface="Arial"/>
                <a:ea typeface="Arial"/>
                <a:cs typeface="Arial"/>
                <a:sym typeface="Arial"/>
              </a:rPr>
              <a:t>ÎNCREDEREA ÎN SINE </a:t>
            </a:r>
            <a:r>
              <a:rPr lang="en-US" sz="900">
                <a:latin typeface="Arial"/>
                <a:ea typeface="Arial"/>
                <a:cs typeface="Arial"/>
                <a:sym typeface="Arial"/>
              </a:rPr>
              <a:t>– IDENTIFICAREA ŞI ÎNŢELEGEREA EMOŢIILOR, CONŞTIENTIZAREA UNEI EMOŢII CARE SE SCHIMBĂ, ÎNŢELEGEREA CONSECINŢELOR UNOR COMPORTAMENTE ÎN TERMENI DE EMOŢII.</a:t>
            </a:r>
            <a:endParaRPr/>
          </a:p>
          <a:p>
            <a:pPr indent="-457200" lvl="0" marL="457200" marR="0" rtl="0" algn="just">
              <a:lnSpc>
                <a:spcPct val="115000"/>
              </a:lnSpc>
              <a:spcBef>
                <a:spcPts val="0"/>
              </a:spcBef>
              <a:spcAft>
                <a:spcPts val="0"/>
              </a:spcAft>
              <a:buSzPts val="1440"/>
              <a:buChar char="•"/>
            </a:pPr>
            <a:r>
              <a:rPr b="1" lang="en-US" sz="900">
                <a:latin typeface="Arial"/>
                <a:ea typeface="Arial"/>
                <a:cs typeface="Arial"/>
                <a:sym typeface="Arial"/>
              </a:rPr>
              <a:t>AUTOCONTROLUL </a:t>
            </a:r>
            <a:r>
              <a:rPr lang="en-US" sz="900">
                <a:latin typeface="Arial"/>
                <a:ea typeface="Arial"/>
                <a:cs typeface="Arial"/>
                <a:sym typeface="Arial"/>
              </a:rPr>
              <a:t>- CONTROLUL IMPULSURILOR, MANAGEMENTUL FURIEI, MÂNIEI, DORINŢA DE ADEVĂR, CONŞTIINCIOZITATEA, ADAPTABILITATEA, INOVAREA, DISCIPLINA.</a:t>
            </a:r>
            <a:endParaRPr/>
          </a:p>
          <a:p>
            <a:pPr indent="-457200" lvl="0" marL="457200" marR="0" rtl="0" algn="just">
              <a:lnSpc>
                <a:spcPct val="115000"/>
              </a:lnSpc>
              <a:spcBef>
                <a:spcPts val="0"/>
              </a:spcBef>
              <a:spcAft>
                <a:spcPts val="0"/>
              </a:spcAft>
              <a:buSzPts val="1440"/>
              <a:buChar char="•"/>
            </a:pPr>
            <a:r>
              <a:rPr b="1" lang="en-US" sz="900">
                <a:latin typeface="Arial"/>
                <a:ea typeface="Arial"/>
                <a:cs typeface="Arial"/>
                <a:sym typeface="Arial"/>
              </a:rPr>
              <a:t>MOTIVAŢIA </a:t>
            </a:r>
            <a:r>
              <a:rPr lang="en-US" sz="900">
                <a:latin typeface="Arial"/>
                <a:ea typeface="Arial"/>
                <a:cs typeface="Arial"/>
                <a:sym typeface="Arial"/>
              </a:rPr>
              <a:t>- STABILIREA ŞI ÎNDEPLINIREA OBIECTIVELOR, OPTIMISM ŞI SPERANŢĂ ÎN FAŢA OBSTACOLELOR ŞI EŞECURILOR, INIŢIATIVĂ, DORINŢA DE A REUŞI, PERSEVERENŢĂ, DĂRUIRE.</a:t>
            </a:r>
            <a:endParaRPr/>
          </a:p>
          <a:p>
            <a:pPr indent="-457200" lvl="0" marL="457200" marR="0" rtl="0" algn="just">
              <a:lnSpc>
                <a:spcPct val="115000"/>
              </a:lnSpc>
              <a:spcBef>
                <a:spcPts val="0"/>
              </a:spcBef>
              <a:spcAft>
                <a:spcPts val="0"/>
              </a:spcAft>
              <a:buSzPts val="1440"/>
              <a:buChar char="•"/>
            </a:pPr>
            <a:r>
              <a:rPr b="1" lang="en-US" sz="900">
                <a:latin typeface="Arial"/>
                <a:ea typeface="Arial"/>
                <a:cs typeface="Arial"/>
                <a:sym typeface="Arial"/>
              </a:rPr>
              <a:t>EMPATIA </a:t>
            </a:r>
            <a:r>
              <a:rPr lang="en-US" sz="900">
                <a:latin typeface="Arial"/>
                <a:ea typeface="Arial"/>
                <a:cs typeface="Arial"/>
                <a:sym typeface="Arial"/>
              </a:rPr>
              <a:t>- DISPONIBILITATEA DE A TE PUNE „ÎN PANTOFII DIFERITELOR PERSOANE CU CARE RELAŢIONEZI”, COGNITIVE ŞI AFECTIV, DE A MANIFESTA GRIJĂ, ATENŢIE ŞI RESPECT, ÎNŢELEGEREA NEVOILOR ŞI PERSPECTIVELOR CELORLALŢI, ÎNŢELEGEREA DIVERSITĂŢII;</a:t>
            </a:r>
            <a:endParaRPr/>
          </a:p>
          <a:p>
            <a:pPr indent="0" lvl="0" marL="0" marR="0" rtl="0" algn="just">
              <a:lnSpc>
                <a:spcPct val="115000"/>
              </a:lnSpc>
              <a:spcBef>
                <a:spcPts val="0"/>
              </a:spcBef>
              <a:spcAft>
                <a:spcPts val="0"/>
              </a:spcAft>
              <a:buSzPts val="1440"/>
              <a:buNone/>
            </a:pPr>
            <a:r>
              <a:t/>
            </a:r>
            <a:endParaRPr sz="900">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1" name="Shape 301"/>
        <p:cNvGrpSpPr/>
        <p:nvPr/>
      </p:nvGrpSpPr>
      <p:grpSpPr>
        <a:xfrm>
          <a:off x="0" y="0"/>
          <a:ext cx="0" cy="0"/>
          <a:chOff x="0" y="0"/>
          <a:chExt cx="0" cy="0"/>
        </a:xfrm>
      </p:grpSpPr>
      <p:sp>
        <p:nvSpPr>
          <p:cNvPr id="302" name="Google Shape;302;p15"/>
          <p:cNvSpPr/>
          <p:nvPr/>
        </p:nvSpPr>
        <p:spPr>
          <a:xfrm>
            <a:off x="2483768" y="5805264"/>
            <a:ext cx="6136360" cy="43088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1" lang="en-US" sz="1100">
                <a:solidFill>
                  <a:schemeClr val="lt1"/>
                </a:solidFill>
                <a:latin typeface="Arial"/>
                <a:ea typeface="Arial"/>
                <a:cs typeface="Arial"/>
                <a:sym typeface="Arial"/>
              </a:rPr>
              <a:t>Proiect cofinanțat de Uniunea Europeană din Fondul Social European </a:t>
            </a:r>
            <a:br>
              <a:rPr b="1" i="1" lang="en-US" sz="1100">
                <a:solidFill>
                  <a:schemeClr val="lt1"/>
                </a:solidFill>
                <a:latin typeface="Arial"/>
                <a:ea typeface="Arial"/>
                <a:cs typeface="Arial"/>
                <a:sym typeface="Arial"/>
              </a:rPr>
            </a:br>
            <a:r>
              <a:rPr b="1" i="1" lang="en-US" sz="1100">
                <a:solidFill>
                  <a:schemeClr val="lt1"/>
                </a:solidFill>
                <a:latin typeface="Arial"/>
                <a:ea typeface="Arial"/>
                <a:cs typeface="Arial"/>
                <a:sym typeface="Arial"/>
              </a:rPr>
              <a:t>prin Programul Operațional Capital Uman 2014-2020</a:t>
            </a:r>
            <a:endParaRPr b="1" sz="1100">
              <a:solidFill>
                <a:schemeClr val="lt1"/>
              </a:solidFill>
              <a:latin typeface="Arial"/>
              <a:ea typeface="Arial"/>
              <a:cs typeface="Arial"/>
              <a:sym typeface="Arial"/>
            </a:endParaRPr>
          </a:p>
        </p:txBody>
      </p:sp>
      <p:pic>
        <p:nvPicPr>
          <p:cNvPr id="303" name="Google Shape;303;p15"/>
          <p:cNvPicPr preferRelativeResize="0"/>
          <p:nvPr/>
        </p:nvPicPr>
        <p:blipFill rotWithShape="1">
          <a:blip r:embed="rId3">
            <a:alphaModFix/>
          </a:blip>
          <a:srcRect b="0" l="0" r="0" t="0"/>
          <a:stretch/>
        </p:blipFill>
        <p:spPr>
          <a:xfrm>
            <a:off x="971600" y="360216"/>
            <a:ext cx="1080120" cy="991869"/>
          </a:xfrm>
          <a:prstGeom prst="rect">
            <a:avLst/>
          </a:prstGeom>
          <a:noFill/>
          <a:ln>
            <a:noFill/>
          </a:ln>
        </p:spPr>
      </p:pic>
      <p:pic>
        <p:nvPicPr>
          <p:cNvPr id="304" name="Google Shape;304;p15"/>
          <p:cNvPicPr preferRelativeResize="0"/>
          <p:nvPr/>
        </p:nvPicPr>
        <p:blipFill rotWithShape="1">
          <a:blip r:embed="rId4">
            <a:alphaModFix/>
          </a:blip>
          <a:srcRect b="0" l="0" r="0" t="0"/>
          <a:stretch/>
        </p:blipFill>
        <p:spPr>
          <a:xfrm>
            <a:off x="3779912" y="315794"/>
            <a:ext cx="1080120" cy="991869"/>
          </a:xfrm>
          <a:prstGeom prst="rect">
            <a:avLst/>
          </a:prstGeom>
          <a:noFill/>
          <a:ln>
            <a:noFill/>
          </a:ln>
        </p:spPr>
      </p:pic>
      <p:pic>
        <p:nvPicPr>
          <p:cNvPr id="305" name="Google Shape;305;p15"/>
          <p:cNvPicPr preferRelativeResize="0"/>
          <p:nvPr/>
        </p:nvPicPr>
        <p:blipFill rotWithShape="1">
          <a:blip r:embed="rId5">
            <a:alphaModFix/>
          </a:blip>
          <a:srcRect b="0" l="0" r="0" t="0"/>
          <a:stretch/>
        </p:blipFill>
        <p:spPr>
          <a:xfrm>
            <a:off x="6588224" y="315794"/>
            <a:ext cx="1080120" cy="1008232"/>
          </a:xfrm>
          <a:prstGeom prst="rect">
            <a:avLst/>
          </a:prstGeom>
          <a:noFill/>
          <a:ln>
            <a:noFill/>
          </a:ln>
        </p:spPr>
      </p:pic>
      <p:pic>
        <p:nvPicPr>
          <p:cNvPr id="306" name="Google Shape;306;p15"/>
          <p:cNvPicPr preferRelativeResize="0"/>
          <p:nvPr/>
        </p:nvPicPr>
        <p:blipFill rotWithShape="1">
          <a:blip r:embed="rId6">
            <a:alphaModFix/>
          </a:blip>
          <a:srcRect b="0" l="0" r="0" t="0"/>
          <a:stretch/>
        </p:blipFill>
        <p:spPr>
          <a:xfrm>
            <a:off x="284772" y="5737497"/>
            <a:ext cx="2072640" cy="566420"/>
          </a:xfrm>
          <a:prstGeom prst="rect">
            <a:avLst/>
          </a:prstGeom>
          <a:noFill/>
          <a:ln>
            <a:noFill/>
          </a:ln>
        </p:spPr>
      </p:pic>
      <p:sp>
        <p:nvSpPr>
          <p:cNvPr id="307" name="Google Shape;307;p15"/>
          <p:cNvSpPr txBox="1"/>
          <p:nvPr>
            <p:ph idx="1" type="body"/>
          </p:nvPr>
        </p:nvSpPr>
        <p:spPr>
          <a:xfrm>
            <a:off x="514351" y="1484784"/>
            <a:ext cx="7797662" cy="4104456"/>
          </a:xfrm>
          <a:prstGeom prst="rect">
            <a:avLst/>
          </a:prstGeom>
          <a:noFill/>
          <a:ln>
            <a:noFill/>
          </a:ln>
        </p:spPr>
        <p:txBody>
          <a:bodyPr anchorCtr="0" anchor="ctr" bIns="45700" lIns="91425" spcFirstLastPara="1" rIns="91425" wrap="square" tIns="45700">
            <a:noAutofit/>
          </a:bodyPr>
          <a:lstStyle/>
          <a:p>
            <a:pPr indent="0" lvl="0" marL="0" marR="0" rtl="0" algn="just">
              <a:lnSpc>
                <a:spcPct val="115000"/>
              </a:lnSpc>
              <a:spcBef>
                <a:spcPts val="0"/>
              </a:spcBef>
              <a:spcAft>
                <a:spcPts val="0"/>
              </a:spcAft>
              <a:buSzPts val="1600"/>
              <a:buNone/>
            </a:pPr>
            <a:r>
              <a:t/>
            </a:r>
            <a:endParaRPr b="1" sz="1000">
              <a:solidFill>
                <a:srgbClr val="000000"/>
              </a:solidFill>
              <a:latin typeface="Arial"/>
              <a:ea typeface="Arial"/>
              <a:cs typeface="Arial"/>
              <a:sym typeface="Arial"/>
            </a:endParaRPr>
          </a:p>
          <a:p>
            <a:pPr indent="0" lvl="0" marL="0" marR="0" rtl="0" algn="just">
              <a:lnSpc>
                <a:spcPct val="115000"/>
              </a:lnSpc>
              <a:spcBef>
                <a:spcPts val="0"/>
              </a:spcBef>
              <a:spcAft>
                <a:spcPts val="0"/>
              </a:spcAft>
              <a:buSzPts val="1600"/>
              <a:buNone/>
            </a:pPr>
            <a:r>
              <a:t/>
            </a:r>
            <a:endParaRPr b="1" sz="1000">
              <a:solidFill>
                <a:srgbClr val="000000"/>
              </a:solidFill>
              <a:latin typeface="Arial"/>
              <a:ea typeface="Arial"/>
              <a:cs typeface="Arial"/>
              <a:sym typeface="Arial"/>
            </a:endParaRPr>
          </a:p>
          <a:p>
            <a:pPr indent="0" lvl="0" marL="0" marR="0" rtl="0" algn="just">
              <a:lnSpc>
                <a:spcPct val="115000"/>
              </a:lnSpc>
              <a:spcBef>
                <a:spcPts val="0"/>
              </a:spcBef>
              <a:spcAft>
                <a:spcPts val="0"/>
              </a:spcAft>
              <a:buSzPts val="1600"/>
              <a:buNone/>
            </a:pPr>
            <a:r>
              <a:t/>
            </a:r>
            <a:endParaRPr b="1" sz="1000">
              <a:solidFill>
                <a:srgbClr val="000000"/>
              </a:solidFill>
              <a:latin typeface="Arial"/>
              <a:ea typeface="Arial"/>
              <a:cs typeface="Arial"/>
              <a:sym typeface="Arial"/>
            </a:endParaRPr>
          </a:p>
          <a:p>
            <a:pPr indent="0" lvl="0" marL="0" marR="0" rtl="0" algn="just">
              <a:lnSpc>
                <a:spcPct val="115000"/>
              </a:lnSpc>
              <a:spcBef>
                <a:spcPts val="0"/>
              </a:spcBef>
              <a:spcAft>
                <a:spcPts val="0"/>
              </a:spcAft>
              <a:buSzPts val="1600"/>
              <a:buNone/>
            </a:pPr>
            <a:r>
              <a:rPr b="1" lang="en-US" sz="1000">
                <a:solidFill>
                  <a:srgbClr val="000000"/>
                </a:solidFill>
                <a:latin typeface="Arial"/>
                <a:ea typeface="Arial"/>
                <a:cs typeface="Arial"/>
                <a:sym typeface="Arial"/>
              </a:rPr>
              <a:t>CÂND ESTE NEVOIE SĂ APELĂM LA CONSILIERE PROFESIONALA?</a:t>
            </a:r>
            <a:endParaRPr sz="1000">
              <a:latin typeface="Arial"/>
              <a:ea typeface="Arial"/>
              <a:cs typeface="Arial"/>
              <a:sym typeface="Arial"/>
            </a:endParaRPr>
          </a:p>
          <a:p>
            <a:pPr indent="0" lvl="0" marL="0" marR="0" rtl="0" algn="just">
              <a:lnSpc>
                <a:spcPct val="115000"/>
              </a:lnSpc>
              <a:spcBef>
                <a:spcPts val="0"/>
              </a:spcBef>
              <a:spcAft>
                <a:spcPts val="0"/>
              </a:spcAft>
              <a:buSzPts val="1600"/>
              <a:buNone/>
            </a:pPr>
            <a:r>
              <a:rPr b="1" lang="en-US" sz="1000">
                <a:solidFill>
                  <a:srgbClr val="000000"/>
                </a:solidFill>
                <a:latin typeface="Arial"/>
                <a:ea typeface="Arial"/>
                <a:cs typeface="Arial"/>
                <a:sym typeface="Arial"/>
              </a:rPr>
              <a:t> </a:t>
            </a:r>
            <a:endParaRPr sz="1000">
              <a:latin typeface="Arial"/>
              <a:ea typeface="Arial"/>
              <a:cs typeface="Arial"/>
              <a:sym typeface="Arial"/>
            </a:endParaRPr>
          </a:p>
          <a:p>
            <a:pPr indent="0" lvl="0" marL="0" marR="0" rtl="0" algn="just">
              <a:lnSpc>
                <a:spcPct val="115000"/>
              </a:lnSpc>
              <a:spcBef>
                <a:spcPts val="0"/>
              </a:spcBef>
              <a:spcAft>
                <a:spcPts val="0"/>
              </a:spcAft>
              <a:buSzPts val="1600"/>
              <a:buNone/>
            </a:pPr>
            <a:r>
              <a:rPr lang="en-US" sz="1000">
                <a:solidFill>
                  <a:srgbClr val="000000"/>
                </a:solidFill>
                <a:latin typeface="Arial"/>
                <a:ea typeface="Arial"/>
                <a:cs typeface="Arial"/>
                <a:sym typeface="Arial"/>
              </a:rPr>
              <a:t>	NECESITATEA CONSILIERII PROFESIONALE POATE APĂREA ÎN ORICE MOMENT AL VIEŢII ACTIVE ŞI CHIAR ŞI DUPĂ VÂRSTA PENSIONĂRII. ÎN GENERAL FIECARE DINTRE NOI APELĂM LA SPECIALIŞTI ATUNCI CÂND AVEM NEVOIE DE ÎNDRUMARE ŞI NU AVEM CUNOŞTIINŢELE NECESARE.</a:t>
            </a:r>
            <a:endParaRPr sz="1000">
              <a:latin typeface="Arial"/>
              <a:ea typeface="Arial"/>
              <a:cs typeface="Arial"/>
              <a:sym typeface="Arial"/>
            </a:endParaRPr>
          </a:p>
          <a:p>
            <a:pPr indent="0" lvl="0" marL="0" marR="0" rtl="0" algn="just">
              <a:lnSpc>
                <a:spcPct val="115000"/>
              </a:lnSpc>
              <a:spcBef>
                <a:spcPts val="0"/>
              </a:spcBef>
              <a:spcAft>
                <a:spcPts val="0"/>
              </a:spcAft>
              <a:buSzPts val="1600"/>
              <a:buNone/>
            </a:pPr>
            <a:r>
              <a:rPr lang="en-US" sz="1000">
                <a:solidFill>
                  <a:srgbClr val="000000"/>
                </a:solidFill>
                <a:latin typeface="Arial"/>
                <a:ea typeface="Arial"/>
                <a:cs typeface="Arial"/>
                <a:sym typeface="Arial"/>
              </a:rPr>
              <a:t>	ÎN CAZUL CONSILIERII PROFESIONALE PUTETI APELA  DE FIECARE DATA CAND:</a:t>
            </a:r>
            <a:endParaRPr sz="1000">
              <a:latin typeface="Arial"/>
              <a:ea typeface="Arial"/>
              <a:cs typeface="Arial"/>
              <a:sym typeface="Arial"/>
            </a:endParaRPr>
          </a:p>
          <a:p>
            <a:pPr indent="0" lvl="0" marL="0" marR="0" rtl="0" algn="just">
              <a:lnSpc>
                <a:spcPct val="115000"/>
              </a:lnSpc>
              <a:spcBef>
                <a:spcPts val="0"/>
              </a:spcBef>
              <a:spcAft>
                <a:spcPts val="0"/>
              </a:spcAft>
              <a:buSzPts val="1600"/>
              <a:buNone/>
            </a:pPr>
            <a:r>
              <a:t/>
            </a:r>
            <a:endParaRPr sz="1000">
              <a:latin typeface="Arial"/>
              <a:ea typeface="Arial"/>
              <a:cs typeface="Arial"/>
              <a:sym typeface="Arial"/>
            </a:endParaRPr>
          </a:p>
          <a:p>
            <a:pPr indent="-342900" lvl="2" marL="1257300" rtl="0" algn="just">
              <a:lnSpc>
                <a:spcPct val="115000"/>
              </a:lnSpc>
              <a:spcBef>
                <a:spcPts val="0"/>
              </a:spcBef>
              <a:spcAft>
                <a:spcPts val="0"/>
              </a:spcAft>
              <a:buSzPts val="1000"/>
              <a:buFont typeface="Noto Sans Symbols"/>
              <a:buChar char="∙"/>
            </a:pPr>
            <a:r>
              <a:rPr lang="en-US" sz="1000">
                <a:solidFill>
                  <a:srgbClr val="000000"/>
                </a:solidFill>
                <a:latin typeface="Arial"/>
                <a:ea typeface="Arial"/>
                <a:cs typeface="Arial"/>
                <a:sym typeface="Arial"/>
              </a:rPr>
              <a:t>INTAMPINATI DIFICULTĂŢI ÎN ALEGEREA UNUI LICEU SAU A UNEI FACULTĂŢI PE CARE DORESTI SĂ O URMEZI;</a:t>
            </a:r>
            <a:endParaRPr sz="1000">
              <a:solidFill>
                <a:srgbClr val="000000"/>
              </a:solidFill>
              <a:latin typeface="Arial"/>
              <a:ea typeface="Arial"/>
              <a:cs typeface="Arial"/>
              <a:sym typeface="Arial"/>
            </a:endParaRPr>
          </a:p>
          <a:p>
            <a:pPr indent="-342900" lvl="2" marL="1257300" rtl="0" algn="just">
              <a:lnSpc>
                <a:spcPct val="115000"/>
              </a:lnSpc>
              <a:spcBef>
                <a:spcPts val="0"/>
              </a:spcBef>
              <a:spcAft>
                <a:spcPts val="0"/>
              </a:spcAft>
              <a:buSzPts val="1000"/>
              <a:buFont typeface="Noto Sans Symbols"/>
              <a:buChar char="∙"/>
            </a:pPr>
            <a:r>
              <a:rPr lang="en-US" sz="1000">
                <a:solidFill>
                  <a:srgbClr val="000000"/>
                </a:solidFill>
                <a:latin typeface="Arial"/>
                <a:ea typeface="Arial"/>
                <a:cs typeface="Arial"/>
                <a:sym typeface="Arial"/>
              </a:rPr>
              <a:t>INTAMPINATI DIFICULTĂŢI ÎN ALCĂTUIREA UNUI CV SAU A UNEI SCRISORI DE INTENŢIE;</a:t>
            </a:r>
            <a:endParaRPr sz="1000">
              <a:solidFill>
                <a:srgbClr val="000000"/>
              </a:solidFill>
              <a:latin typeface="Arial"/>
              <a:ea typeface="Arial"/>
              <a:cs typeface="Arial"/>
              <a:sym typeface="Arial"/>
            </a:endParaRPr>
          </a:p>
          <a:p>
            <a:pPr indent="-342900" lvl="2" marL="1257300" rtl="0" algn="just">
              <a:lnSpc>
                <a:spcPct val="115000"/>
              </a:lnSpc>
              <a:spcBef>
                <a:spcPts val="0"/>
              </a:spcBef>
              <a:spcAft>
                <a:spcPts val="0"/>
              </a:spcAft>
              <a:buSzPts val="1000"/>
              <a:buFont typeface="Noto Sans Symbols"/>
              <a:buChar char="∙"/>
            </a:pPr>
            <a:r>
              <a:rPr lang="en-US" sz="1000">
                <a:solidFill>
                  <a:srgbClr val="000000"/>
                </a:solidFill>
                <a:latin typeface="Arial"/>
                <a:ea typeface="Arial"/>
                <a:cs typeface="Arial"/>
                <a:sym typeface="Arial"/>
              </a:rPr>
              <a:t>DOREŞTI SĂ TE ANGAJEZI PENTRU PRIMA OARĂ ŞI NU ŞTII CE FEL DE JOB ŢI S-AR POTRIVI;</a:t>
            </a:r>
            <a:endParaRPr sz="1000">
              <a:solidFill>
                <a:srgbClr val="000000"/>
              </a:solidFill>
              <a:latin typeface="Arial"/>
              <a:ea typeface="Arial"/>
              <a:cs typeface="Arial"/>
              <a:sym typeface="Arial"/>
            </a:endParaRPr>
          </a:p>
          <a:p>
            <a:pPr indent="-342900" lvl="2" marL="1257300" rtl="0" algn="just">
              <a:lnSpc>
                <a:spcPct val="115000"/>
              </a:lnSpc>
              <a:spcBef>
                <a:spcPts val="0"/>
              </a:spcBef>
              <a:spcAft>
                <a:spcPts val="0"/>
              </a:spcAft>
              <a:buSzPts val="1000"/>
              <a:buFont typeface="Noto Sans Symbols"/>
              <a:buChar char="∙"/>
            </a:pPr>
            <a:r>
              <a:rPr lang="en-US" sz="1000">
                <a:solidFill>
                  <a:srgbClr val="000000"/>
                </a:solidFill>
                <a:latin typeface="Arial"/>
                <a:ea typeface="Arial"/>
                <a:cs typeface="Arial"/>
                <a:sym typeface="Arial"/>
              </a:rPr>
              <a:t>DOREŞTI SĂ TE ANGAJEZI ŞI NU ŞTII CUM SĂ ÎŢI CAUŢI UN LOC DE MUNCĂ;</a:t>
            </a:r>
            <a:endParaRPr sz="1000">
              <a:solidFill>
                <a:srgbClr val="000000"/>
              </a:solidFill>
              <a:latin typeface="Arial"/>
              <a:ea typeface="Arial"/>
              <a:cs typeface="Arial"/>
              <a:sym typeface="Arial"/>
            </a:endParaRPr>
          </a:p>
          <a:p>
            <a:pPr indent="-342900" lvl="2" marL="1257300" rtl="0" algn="just">
              <a:lnSpc>
                <a:spcPct val="115000"/>
              </a:lnSpc>
              <a:spcBef>
                <a:spcPts val="0"/>
              </a:spcBef>
              <a:spcAft>
                <a:spcPts val="0"/>
              </a:spcAft>
              <a:buSzPts val="1000"/>
              <a:buFont typeface="Noto Sans Symbols"/>
              <a:buChar char="∙"/>
            </a:pPr>
            <a:r>
              <a:rPr lang="en-US" sz="1000">
                <a:solidFill>
                  <a:srgbClr val="000000"/>
                </a:solidFill>
                <a:latin typeface="Arial"/>
                <a:ea typeface="Arial"/>
                <a:cs typeface="Arial"/>
                <a:sym typeface="Arial"/>
              </a:rPr>
              <a:t>NU ŞTII DE CE APLICAŢIILE TALE LA DIFERITE JOBURI NU AU FOST LUATE ÎN CONSIDERARE;</a:t>
            </a:r>
            <a:endParaRPr sz="1000">
              <a:solidFill>
                <a:srgbClr val="000000"/>
              </a:solidFill>
              <a:latin typeface="Arial"/>
              <a:ea typeface="Arial"/>
              <a:cs typeface="Arial"/>
              <a:sym typeface="Arial"/>
            </a:endParaRPr>
          </a:p>
          <a:p>
            <a:pPr indent="-342900" lvl="2" marL="1257300" rtl="0" algn="just">
              <a:lnSpc>
                <a:spcPct val="115000"/>
              </a:lnSpc>
              <a:spcBef>
                <a:spcPts val="0"/>
              </a:spcBef>
              <a:spcAft>
                <a:spcPts val="0"/>
              </a:spcAft>
              <a:buSzPts val="1000"/>
              <a:buFont typeface="Noto Sans Symbols"/>
              <a:buChar char="∙"/>
            </a:pPr>
            <a:r>
              <a:rPr lang="en-US" sz="1000">
                <a:solidFill>
                  <a:srgbClr val="000000"/>
                </a:solidFill>
                <a:latin typeface="Arial"/>
                <a:ea typeface="Arial"/>
                <a:cs typeface="Arial"/>
                <a:sym typeface="Arial"/>
              </a:rPr>
              <a:t>VREI SĂ ÎŢI SCHIMBI LOCUL DE MUNCĂ ÎNSĂ NU ŞTII CUM SĂ FACI ACEST LUCRU ;</a:t>
            </a:r>
            <a:endParaRPr sz="1000">
              <a:solidFill>
                <a:srgbClr val="000000"/>
              </a:solidFill>
              <a:latin typeface="Arial"/>
              <a:ea typeface="Arial"/>
              <a:cs typeface="Arial"/>
              <a:sym typeface="Arial"/>
            </a:endParaRPr>
          </a:p>
          <a:p>
            <a:pPr indent="-342900" lvl="2" marL="1257300" rtl="0" algn="just">
              <a:lnSpc>
                <a:spcPct val="115000"/>
              </a:lnSpc>
              <a:spcBef>
                <a:spcPts val="0"/>
              </a:spcBef>
              <a:spcAft>
                <a:spcPts val="0"/>
              </a:spcAft>
              <a:buSzPts val="1000"/>
              <a:buFont typeface="Noto Sans Symbols"/>
              <a:buChar char="∙"/>
            </a:pPr>
            <a:r>
              <a:rPr lang="en-US" sz="1000">
                <a:solidFill>
                  <a:srgbClr val="000000"/>
                </a:solidFill>
                <a:latin typeface="Arial"/>
                <a:ea typeface="Arial"/>
                <a:cs typeface="Arial"/>
                <a:sym typeface="Arial"/>
              </a:rPr>
              <a:t>NU ŞTII SĂ GESTIONEZI O SITUAŢIE DE CRIZĂ DE LA LOCUL DE MUNCĂ;</a:t>
            </a:r>
            <a:endParaRPr sz="1000">
              <a:solidFill>
                <a:srgbClr val="000000"/>
              </a:solidFill>
              <a:latin typeface="Arial"/>
              <a:ea typeface="Arial"/>
              <a:cs typeface="Arial"/>
              <a:sym typeface="Arial"/>
            </a:endParaRPr>
          </a:p>
          <a:p>
            <a:pPr indent="-342900" lvl="2" marL="1257300" rtl="0" algn="just">
              <a:lnSpc>
                <a:spcPct val="115000"/>
              </a:lnSpc>
              <a:spcBef>
                <a:spcPts val="0"/>
              </a:spcBef>
              <a:spcAft>
                <a:spcPts val="0"/>
              </a:spcAft>
              <a:buSzPts val="1000"/>
              <a:buFont typeface="Noto Sans Symbols"/>
              <a:buChar char="∙"/>
            </a:pPr>
            <a:r>
              <a:rPr lang="en-US" sz="1000">
                <a:solidFill>
                  <a:srgbClr val="000000"/>
                </a:solidFill>
                <a:latin typeface="Arial"/>
                <a:ea typeface="Arial"/>
                <a:cs typeface="Arial"/>
                <a:sym typeface="Arial"/>
              </a:rPr>
              <a:t>NU REUŞEŞTI SĂ PĂSTREZI UN LOC DE MUNCĂ MAI MULT DE CÂTEVA SĂPTĂMÂNI.</a:t>
            </a:r>
            <a:endParaRPr sz="1000">
              <a:solidFill>
                <a:srgbClr val="000000"/>
              </a:solidFill>
              <a:latin typeface="Arial"/>
              <a:ea typeface="Arial"/>
              <a:cs typeface="Arial"/>
              <a:sym typeface="Arial"/>
            </a:endParaRPr>
          </a:p>
          <a:p>
            <a:pPr indent="0" lvl="1" marL="228600" rtl="0" algn="just">
              <a:lnSpc>
                <a:spcPct val="120000"/>
              </a:lnSpc>
              <a:spcBef>
                <a:spcPts val="0"/>
              </a:spcBef>
              <a:spcAft>
                <a:spcPts val="0"/>
              </a:spcAft>
              <a:buSzPts val="1280"/>
              <a:buNone/>
            </a:pPr>
            <a:r>
              <a:t/>
            </a:r>
            <a:endParaRPr sz="800">
              <a:latin typeface="Arial"/>
              <a:ea typeface="Arial"/>
              <a:cs typeface="Arial"/>
              <a:sym typeface="Arial"/>
            </a:endParaRPr>
          </a:p>
          <a:p>
            <a:pPr indent="0" lvl="0" marL="0" marR="0" rtl="0" algn="just">
              <a:lnSpc>
                <a:spcPct val="120000"/>
              </a:lnSpc>
              <a:spcBef>
                <a:spcPts val="0"/>
              </a:spcBef>
              <a:spcAft>
                <a:spcPts val="0"/>
              </a:spcAft>
              <a:buSzPts val="1600"/>
              <a:buNone/>
            </a:pPr>
            <a:r>
              <a:rPr lang="en-US" sz="1000">
                <a:solidFill>
                  <a:srgbClr val="000000"/>
                </a:solidFill>
                <a:latin typeface="Arial"/>
                <a:ea typeface="Arial"/>
                <a:cs typeface="Arial"/>
                <a:sym typeface="Arial"/>
              </a:rPr>
              <a:t>	ACESTEA SUNT DOAR CÂTEVA SITUAŢII ÎN CARE SE POATE SOLICITA INTERVENŢIA UNUI CONSILIER ÎNSĂ ARIA SERVICIILOR OFERITE DE CĂTRE ACESTA ESTE MULT MAI COMPLEXĂ. IMPORTANT ESTE DE ŞTIUT CĂ UN CONSILIER PROFESIONAL POATE RĂSPUNDE DOAR SOLICITĂRILOR LEGATE DE PROBLEME PRIVIND MANAGEMENTUL CARIEREI, IAR ATUNCI CÂND DESCOPERĂ CĂ PROBLEMELE UNUI CONSILIAT SUNT MULT MAI PROFUNDE ŞI DE ALTĂ NATURĂ, DEPĂŞINDU-I ARIA DE COMPETENŢĂ  ARE OBLIGAŢIA SĂ-L ÎNDRUME PE BENEFICIAR CĂTRE SPECIALISTUL DE CARE ARE NEVOIE.</a:t>
            </a:r>
            <a:endParaRPr sz="1000">
              <a:latin typeface="Arial"/>
              <a:ea typeface="Arial"/>
              <a:cs typeface="Arial"/>
              <a:sym typeface="Arial"/>
            </a:endParaRPr>
          </a:p>
          <a:p>
            <a:pPr indent="0" lvl="0" marL="0" marR="0" rtl="0" algn="l">
              <a:lnSpc>
                <a:spcPct val="115000"/>
              </a:lnSpc>
              <a:spcBef>
                <a:spcPts val="0"/>
              </a:spcBef>
              <a:spcAft>
                <a:spcPts val="0"/>
              </a:spcAft>
              <a:buSzPts val="1600"/>
              <a:buChar char="•"/>
            </a:pPr>
            <a:r>
              <a:rPr lang="en-US" sz="1000">
                <a:latin typeface="Arial"/>
                <a:ea typeface="Arial"/>
                <a:cs typeface="Arial"/>
                <a:sym typeface="Arial"/>
              </a:rPr>
              <a:t> </a:t>
            </a:r>
            <a:endParaRPr/>
          </a:p>
          <a:p>
            <a:pPr indent="0" lvl="0" marL="0" marR="0" rtl="0" algn="ctr">
              <a:lnSpc>
                <a:spcPct val="115000"/>
              </a:lnSpc>
              <a:spcBef>
                <a:spcPts val="0"/>
              </a:spcBef>
              <a:spcAft>
                <a:spcPts val="0"/>
              </a:spcAft>
              <a:buSzPts val="1600"/>
              <a:buChar char="•"/>
            </a:pPr>
            <a:r>
              <a:rPr b="1" lang="en-US" sz="1000">
                <a:latin typeface="Arial"/>
                <a:ea typeface="Arial"/>
                <a:cs typeface="Arial"/>
                <a:sym typeface="Arial"/>
              </a:rPr>
              <a:t> </a:t>
            </a:r>
            <a:endParaRPr sz="1000">
              <a:latin typeface="Arial"/>
              <a:ea typeface="Arial"/>
              <a:cs typeface="Arial"/>
              <a:sym typeface="Arial"/>
            </a:endParaRPr>
          </a:p>
          <a:p>
            <a:pPr indent="0" lvl="0" marL="0" marR="0" rtl="0" algn="just">
              <a:lnSpc>
                <a:spcPct val="115000"/>
              </a:lnSpc>
              <a:spcBef>
                <a:spcPts val="0"/>
              </a:spcBef>
              <a:spcAft>
                <a:spcPts val="0"/>
              </a:spcAft>
              <a:buSzPts val="1600"/>
              <a:buNone/>
            </a:pPr>
            <a:r>
              <a:t/>
            </a:r>
            <a:endParaRPr sz="1000">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p2"/>
          <p:cNvSpPr/>
          <p:nvPr/>
        </p:nvSpPr>
        <p:spPr>
          <a:xfrm>
            <a:off x="2483768" y="5805264"/>
            <a:ext cx="6136360" cy="43088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1" lang="en-US" sz="1100">
                <a:solidFill>
                  <a:schemeClr val="lt1"/>
                </a:solidFill>
                <a:latin typeface="Arial"/>
                <a:ea typeface="Arial"/>
                <a:cs typeface="Arial"/>
                <a:sym typeface="Arial"/>
              </a:rPr>
              <a:t>Proiect cofinanțat de Uniunea Europeană din Fondul Social European </a:t>
            </a:r>
            <a:br>
              <a:rPr b="1" i="1" lang="en-US" sz="1100">
                <a:solidFill>
                  <a:schemeClr val="lt1"/>
                </a:solidFill>
                <a:latin typeface="Arial"/>
                <a:ea typeface="Arial"/>
                <a:cs typeface="Arial"/>
                <a:sym typeface="Arial"/>
              </a:rPr>
            </a:br>
            <a:r>
              <a:rPr b="1" i="1" lang="en-US" sz="1100">
                <a:solidFill>
                  <a:schemeClr val="lt1"/>
                </a:solidFill>
                <a:latin typeface="Arial"/>
                <a:ea typeface="Arial"/>
                <a:cs typeface="Arial"/>
                <a:sym typeface="Arial"/>
              </a:rPr>
              <a:t>prin Programul Operațional Capital Uman 2014-2020</a:t>
            </a:r>
            <a:endParaRPr b="1" sz="1100">
              <a:solidFill>
                <a:schemeClr val="lt1"/>
              </a:solidFill>
              <a:latin typeface="Arial"/>
              <a:ea typeface="Arial"/>
              <a:cs typeface="Arial"/>
              <a:sym typeface="Arial"/>
            </a:endParaRPr>
          </a:p>
        </p:txBody>
      </p:sp>
      <p:pic>
        <p:nvPicPr>
          <p:cNvPr id="173" name="Google Shape;173;p2"/>
          <p:cNvPicPr preferRelativeResize="0"/>
          <p:nvPr/>
        </p:nvPicPr>
        <p:blipFill rotWithShape="1">
          <a:blip r:embed="rId3">
            <a:alphaModFix/>
          </a:blip>
          <a:srcRect b="0" l="0" r="0" t="0"/>
          <a:stretch/>
        </p:blipFill>
        <p:spPr>
          <a:xfrm>
            <a:off x="971600" y="360216"/>
            <a:ext cx="1080120" cy="991869"/>
          </a:xfrm>
          <a:prstGeom prst="rect">
            <a:avLst/>
          </a:prstGeom>
          <a:noFill/>
          <a:ln>
            <a:noFill/>
          </a:ln>
        </p:spPr>
      </p:pic>
      <p:pic>
        <p:nvPicPr>
          <p:cNvPr id="174" name="Google Shape;174;p2"/>
          <p:cNvPicPr preferRelativeResize="0"/>
          <p:nvPr/>
        </p:nvPicPr>
        <p:blipFill rotWithShape="1">
          <a:blip r:embed="rId4">
            <a:alphaModFix/>
          </a:blip>
          <a:srcRect b="0" l="0" r="0" t="0"/>
          <a:stretch/>
        </p:blipFill>
        <p:spPr>
          <a:xfrm>
            <a:off x="3779912" y="315794"/>
            <a:ext cx="1080120" cy="991869"/>
          </a:xfrm>
          <a:prstGeom prst="rect">
            <a:avLst/>
          </a:prstGeom>
          <a:noFill/>
          <a:ln>
            <a:noFill/>
          </a:ln>
        </p:spPr>
      </p:pic>
      <p:pic>
        <p:nvPicPr>
          <p:cNvPr id="175" name="Google Shape;175;p2"/>
          <p:cNvPicPr preferRelativeResize="0"/>
          <p:nvPr/>
        </p:nvPicPr>
        <p:blipFill rotWithShape="1">
          <a:blip r:embed="rId5">
            <a:alphaModFix/>
          </a:blip>
          <a:srcRect b="0" l="0" r="0" t="0"/>
          <a:stretch/>
        </p:blipFill>
        <p:spPr>
          <a:xfrm>
            <a:off x="6588224" y="315794"/>
            <a:ext cx="1080120" cy="1008232"/>
          </a:xfrm>
          <a:prstGeom prst="rect">
            <a:avLst/>
          </a:prstGeom>
          <a:noFill/>
          <a:ln>
            <a:noFill/>
          </a:ln>
        </p:spPr>
      </p:pic>
      <p:pic>
        <p:nvPicPr>
          <p:cNvPr id="176" name="Google Shape;176;p2"/>
          <p:cNvPicPr preferRelativeResize="0"/>
          <p:nvPr/>
        </p:nvPicPr>
        <p:blipFill rotWithShape="1">
          <a:blip r:embed="rId6">
            <a:alphaModFix/>
          </a:blip>
          <a:srcRect b="0" l="0" r="0" t="0"/>
          <a:stretch/>
        </p:blipFill>
        <p:spPr>
          <a:xfrm>
            <a:off x="284772" y="5737497"/>
            <a:ext cx="2072640" cy="566420"/>
          </a:xfrm>
          <a:prstGeom prst="rect">
            <a:avLst/>
          </a:prstGeom>
          <a:noFill/>
          <a:ln>
            <a:noFill/>
          </a:ln>
        </p:spPr>
      </p:pic>
      <p:sp>
        <p:nvSpPr>
          <p:cNvPr id="177" name="Google Shape;177;p2"/>
          <p:cNvSpPr txBox="1"/>
          <p:nvPr>
            <p:ph idx="1" type="body"/>
          </p:nvPr>
        </p:nvSpPr>
        <p:spPr>
          <a:xfrm>
            <a:off x="514351" y="1484784"/>
            <a:ext cx="7797662" cy="4104456"/>
          </a:xfrm>
          <a:prstGeom prst="rect">
            <a:avLst/>
          </a:prstGeom>
          <a:noFill/>
          <a:ln>
            <a:noFill/>
          </a:ln>
        </p:spPr>
        <p:txBody>
          <a:bodyPr anchorCtr="0" anchor="ctr" bIns="45700" lIns="91425" spcFirstLastPara="1" rIns="91425" wrap="square" tIns="45700">
            <a:normAutofit fontScale="25000" lnSpcReduction="20000"/>
          </a:bodyPr>
          <a:lstStyle/>
          <a:p>
            <a:pPr indent="0" lvl="0" marL="0" marR="0" rtl="0" algn="l">
              <a:lnSpc>
                <a:spcPct val="115000"/>
              </a:lnSpc>
              <a:spcBef>
                <a:spcPts val="0"/>
              </a:spcBef>
              <a:spcAft>
                <a:spcPts val="0"/>
              </a:spcAft>
              <a:buSzPct val="160000"/>
              <a:buNone/>
            </a:pPr>
            <a:r>
              <a:t/>
            </a:r>
            <a:endParaRPr>
              <a:latin typeface="Arial"/>
              <a:ea typeface="Arial"/>
              <a:cs typeface="Arial"/>
              <a:sym typeface="Arial"/>
            </a:endParaRPr>
          </a:p>
          <a:p>
            <a:pPr indent="0" lvl="0" marL="0" marR="0" rtl="0" algn="l">
              <a:lnSpc>
                <a:spcPct val="115000"/>
              </a:lnSpc>
              <a:spcBef>
                <a:spcPts val="0"/>
              </a:spcBef>
              <a:spcAft>
                <a:spcPts val="0"/>
              </a:spcAft>
              <a:buSzPct val="159999"/>
              <a:buNone/>
            </a:pPr>
            <a:r>
              <a:t/>
            </a:r>
            <a:endParaRPr sz="3600">
              <a:latin typeface="Arial"/>
              <a:ea typeface="Arial"/>
              <a:cs typeface="Arial"/>
              <a:sym typeface="Arial"/>
            </a:endParaRPr>
          </a:p>
          <a:p>
            <a:pPr indent="0" lvl="0" marL="0" marR="0" rtl="0" algn="ctr">
              <a:lnSpc>
                <a:spcPct val="115000"/>
              </a:lnSpc>
              <a:spcBef>
                <a:spcPts val="0"/>
              </a:spcBef>
              <a:spcAft>
                <a:spcPts val="0"/>
              </a:spcAft>
              <a:buSzPct val="159999"/>
              <a:buNone/>
            </a:pPr>
            <a:r>
              <a:rPr b="1" lang="en-US" sz="3600">
                <a:latin typeface="Arial"/>
                <a:ea typeface="Arial"/>
                <a:cs typeface="Arial"/>
                <a:sym typeface="Arial"/>
              </a:rPr>
              <a:t>CONSILIEREA PROFESIONALĂ INDIVIDUALĂ</a:t>
            </a:r>
            <a:endParaRPr sz="3600">
              <a:latin typeface="Arial"/>
              <a:ea typeface="Arial"/>
              <a:cs typeface="Arial"/>
              <a:sym typeface="Arial"/>
            </a:endParaRPr>
          </a:p>
          <a:p>
            <a:pPr indent="0" lvl="0" marL="0" marR="0" rtl="0" algn="l">
              <a:lnSpc>
                <a:spcPct val="115000"/>
              </a:lnSpc>
              <a:spcBef>
                <a:spcPts val="0"/>
              </a:spcBef>
              <a:spcAft>
                <a:spcPts val="0"/>
              </a:spcAft>
              <a:buSzPct val="159999"/>
              <a:buNone/>
            </a:pPr>
            <a:r>
              <a:t/>
            </a:r>
            <a:endParaRPr sz="3600">
              <a:latin typeface="Arial"/>
              <a:ea typeface="Arial"/>
              <a:cs typeface="Arial"/>
              <a:sym typeface="Arial"/>
            </a:endParaRPr>
          </a:p>
          <a:p>
            <a:pPr indent="0" lvl="0" marL="0" marR="0" rtl="0" algn="l">
              <a:lnSpc>
                <a:spcPct val="115000"/>
              </a:lnSpc>
              <a:spcBef>
                <a:spcPts val="0"/>
              </a:spcBef>
              <a:spcAft>
                <a:spcPts val="0"/>
              </a:spcAft>
              <a:buSzPct val="159999"/>
              <a:buNone/>
            </a:pPr>
            <a:r>
              <a:rPr b="1" lang="en-US" sz="3600">
                <a:latin typeface="Arial"/>
                <a:ea typeface="Arial"/>
                <a:cs typeface="Arial"/>
                <a:sym typeface="Arial"/>
              </a:rPr>
              <a:t>	CE ESTE CONSILIEREA PROFESIONALĂ?</a:t>
            </a:r>
            <a:endParaRPr sz="3600">
              <a:latin typeface="Arial"/>
              <a:ea typeface="Arial"/>
              <a:cs typeface="Arial"/>
              <a:sym typeface="Arial"/>
            </a:endParaRPr>
          </a:p>
          <a:p>
            <a:pPr indent="0" lvl="0" marL="0" marR="0" rtl="0" algn="l">
              <a:lnSpc>
                <a:spcPct val="115000"/>
              </a:lnSpc>
              <a:spcBef>
                <a:spcPts val="0"/>
              </a:spcBef>
              <a:spcAft>
                <a:spcPts val="0"/>
              </a:spcAft>
              <a:buSzPct val="159999"/>
              <a:buNone/>
            </a:pPr>
            <a:r>
              <a:t/>
            </a:r>
            <a:endParaRPr sz="3600">
              <a:latin typeface="Arial"/>
              <a:ea typeface="Arial"/>
              <a:cs typeface="Arial"/>
              <a:sym typeface="Arial"/>
            </a:endParaRPr>
          </a:p>
          <a:p>
            <a:pPr indent="0" lvl="0" marL="0" marR="0" rtl="0" algn="just">
              <a:lnSpc>
                <a:spcPct val="115000"/>
              </a:lnSpc>
              <a:spcBef>
                <a:spcPts val="0"/>
              </a:spcBef>
              <a:spcAft>
                <a:spcPts val="0"/>
              </a:spcAft>
              <a:buSzPct val="159999"/>
              <a:buNone/>
            </a:pPr>
            <a:r>
              <a:rPr b="1" lang="en-US" sz="3600">
                <a:latin typeface="Arial"/>
                <a:ea typeface="Arial"/>
                <a:cs typeface="Arial"/>
                <a:sym typeface="Arial"/>
              </a:rPr>
              <a:t>	CONSILIEREA PROFESIONALĂ </a:t>
            </a:r>
            <a:r>
              <a:rPr lang="en-US" sz="3600">
                <a:latin typeface="Arial"/>
                <a:ea typeface="Arial"/>
                <a:cs typeface="Arial"/>
                <a:sym typeface="Arial"/>
              </a:rPr>
              <a:t>REPREZINTĂ </a:t>
            </a:r>
            <a:r>
              <a:rPr lang="en-US" sz="3600">
                <a:solidFill>
                  <a:srgbClr val="000000"/>
                </a:solidFill>
                <a:latin typeface="Arial"/>
                <a:ea typeface="Arial"/>
                <a:cs typeface="Arial"/>
                <a:sym typeface="Arial"/>
              </a:rPr>
              <a:t>ACTIVITĂŢILE CARE TE VOR ASISTA CA SĂ FACI ALEGERI ÎN PLANUL EDUCAŢIEI, FORMĂRII ŞI OCUPAŢIILOR ŞI SĂ ÎȚI DEZVOLȚI PROPRIA CARIERĂ. ACESTE ACTIVITĂŢI VOR FI DERULATE FAŢĂ ÎN FAŢĂ SAU ON-LINE.ELE OFERĂ DATE CU PRIVIRE LA CARIERĂ, INSTRUMENTE DE EVALUARE ŞI  AUTOEVALUARE, SIMULARE INTERVIURI, PROGRAME DE EDUCAŢIE PENTRU DEZVOLTAREA CARIEREI.</a:t>
            </a:r>
            <a:endParaRPr sz="3600">
              <a:latin typeface="Arial"/>
              <a:ea typeface="Arial"/>
              <a:cs typeface="Arial"/>
              <a:sym typeface="Arial"/>
            </a:endParaRPr>
          </a:p>
          <a:p>
            <a:pPr indent="0" lvl="0" marL="0" marR="0" rtl="0" algn="just">
              <a:lnSpc>
                <a:spcPct val="115000"/>
              </a:lnSpc>
              <a:spcBef>
                <a:spcPts val="0"/>
              </a:spcBef>
              <a:spcAft>
                <a:spcPts val="0"/>
              </a:spcAft>
              <a:buSzPct val="159999"/>
              <a:buNone/>
            </a:pPr>
            <a:r>
              <a:rPr b="1" lang="en-US" sz="3600">
                <a:solidFill>
                  <a:srgbClr val="000000"/>
                </a:solidFill>
                <a:latin typeface="Arial"/>
                <a:ea typeface="Arial"/>
                <a:cs typeface="Arial"/>
                <a:sym typeface="Arial"/>
              </a:rPr>
              <a:t>	CONSILIEREA PROFESIONALĂ</a:t>
            </a:r>
            <a:r>
              <a:rPr lang="en-US" sz="3600">
                <a:solidFill>
                  <a:srgbClr val="000000"/>
                </a:solidFill>
                <a:latin typeface="Arial"/>
                <a:ea typeface="Arial"/>
                <a:cs typeface="Arial"/>
                <a:sym typeface="Arial"/>
              </a:rPr>
              <a:t> ESTE PROCESUL DE ASISTARE A INDIVIDULUI, INDIFERENT DE VÂRSTĂ ŞI DE MOMENTUL VIEŢII ACTIVE ÎN CARE SE AFLĂ, PRIN CARE ACEŞTIA SUNT SPRIJINIŢI ÎN A LUA CELE MAI BUNE DECIZII CU PRIVIRE LA PROPRIUL PARCURS SOCIO-PROFESIONAL. CONSILIEREA PROFESIONALĂ  SE POATE REALIZA ATÂT ÎN PERIOADA DERULĂRII STUDIILOR CÂT ŞI DUPĂ FINALIZAREA ACESTORA ATÂT PE PERIOADA VIEŢII PROFESIONALE ACTIVE CÂT ŞI DUPĂ ÎNCHEIEREA ACESTEIA.</a:t>
            </a:r>
            <a:endParaRPr sz="3600">
              <a:latin typeface="Arial"/>
              <a:ea typeface="Arial"/>
              <a:cs typeface="Arial"/>
              <a:sym typeface="Arial"/>
            </a:endParaRPr>
          </a:p>
          <a:p>
            <a:pPr indent="0" lvl="0" marL="0" marR="0" rtl="0" algn="just">
              <a:lnSpc>
                <a:spcPct val="115000"/>
              </a:lnSpc>
              <a:spcBef>
                <a:spcPts val="0"/>
              </a:spcBef>
              <a:spcAft>
                <a:spcPts val="0"/>
              </a:spcAft>
              <a:buSzPct val="159999"/>
              <a:buNone/>
            </a:pPr>
            <a:r>
              <a:rPr b="1" lang="en-US" sz="3600">
                <a:latin typeface="Arial"/>
                <a:ea typeface="Arial"/>
                <a:cs typeface="Arial"/>
                <a:sym typeface="Arial"/>
              </a:rPr>
              <a:t>	CONSILIEREA PROFESIONALĂ</a:t>
            </a:r>
            <a:r>
              <a:rPr lang="en-US" sz="3600">
                <a:latin typeface="Arial"/>
                <a:ea typeface="Arial"/>
                <a:cs typeface="Arial"/>
                <a:sym typeface="Arial"/>
              </a:rPr>
              <a:t> VA CONSTA ÎN PROCESUL DE COMPATIBILIZARE MAXIMĂ ÎNTRE RESURSELE, VALORILE. INTERESELE, APTITUDINILE ȘI TRĂSĂTURILE DE PERSONALITATE  A ELEVULUI ŞI OFERTA REALĂ DIN DOMENIUL EDUCAŢIEI, FORMĂRII ŞI INTEGRĂRII SOCIO-PROFESIONALE.</a:t>
            </a:r>
            <a:endParaRPr sz="3600">
              <a:latin typeface="Arial"/>
              <a:ea typeface="Arial"/>
              <a:cs typeface="Arial"/>
              <a:sym typeface="Arial"/>
            </a:endParaRPr>
          </a:p>
          <a:p>
            <a:pPr indent="0" lvl="0" marL="0" marR="0" rtl="0" algn="just">
              <a:lnSpc>
                <a:spcPct val="115000"/>
              </a:lnSpc>
              <a:spcBef>
                <a:spcPts val="0"/>
              </a:spcBef>
              <a:spcAft>
                <a:spcPts val="0"/>
              </a:spcAft>
              <a:buSzPct val="159999"/>
              <a:buNone/>
            </a:pPr>
            <a:r>
              <a:t/>
            </a:r>
            <a:endParaRPr sz="3600">
              <a:latin typeface="Arial"/>
              <a:ea typeface="Arial"/>
              <a:cs typeface="Arial"/>
              <a:sym typeface="Arial"/>
            </a:endParaRPr>
          </a:p>
          <a:p>
            <a:pPr indent="0" lvl="0" marL="0" marR="0" rtl="0" algn="just">
              <a:lnSpc>
                <a:spcPct val="115000"/>
              </a:lnSpc>
              <a:spcBef>
                <a:spcPts val="0"/>
              </a:spcBef>
              <a:spcAft>
                <a:spcPts val="0"/>
              </a:spcAft>
              <a:buSzPct val="159999"/>
              <a:buNone/>
            </a:pPr>
            <a:r>
              <a:rPr b="1" lang="en-US" sz="3600">
                <a:solidFill>
                  <a:srgbClr val="000000"/>
                </a:solidFill>
                <a:latin typeface="Arial"/>
                <a:ea typeface="Arial"/>
                <a:cs typeface="Arial"/>
                <a:sym typeface="Arial"/>
              </a:rPr>
              <a:t>	CE ROL ARE  EXPERTUL ORIENTARE PROFESIONALĂ ?</a:t>
            </a:r>
            <a:endParaRPr sz="3600">
              <a:latin typeface="Arial"/>
              <a:ea typeface="Arial"/>
              <a:cs typeface="Arial"/>
              <a:sym typeface="Arial"/>
            </a:endParaRPr>
          </a:p>
          <a:p>
            <a:pPr indent="0" lvl="0" marL="0" marR="0" rtl="0" algn="just">
              <a:lnSpc>
                <a:spcPct val="115000"/>
              </a:lnSpc>
              <a:spcBef>
                <a:spcPts val="0"/>
              </a:spcBef>
              <a:spcAft>
                <a:spcPts val="0"/>
              </a:spcAft>
              <a:buSzPct val="159999"/>
              <a:buNone/>
            </a:pPr>
            <a:r>
              <a:t/>
            </a:r>
            <a:endParaRPr sz="3600">
              <a:latin typeface="Arial"/>
              <a:ea typeface="Arial"/>
              <a:cs typeface="Arial"/>
              <a:sym typeface="Arial"/>
            </a:endParaRPr>
          </a:p>
          <a:p>
            <a:pPr indent="0" lvl="0" marL="0" marR="0" rtl="0" algn="just">
              <a:lnSpc>
                <a:spcPct val="115000"/>
              </a:lnSpc>
              <a:spcBef>
                <a:spcPts val="0"/>
              </a:spcBef>
              <a:spcAft>
                <a:spcPts val="0"/>
              </a:spcAft>
              <a:buSzPct val="159999"/>
              <a:buNone/>
            </a:pPr>
            <a:r>
              <a:rPr lang="en-US" sz="3600">
                <a:solidFill>
                  <a:srgbClr val="000000"/>
                </a:solidFill>
                <a:latin typeface="Arial"/>
                <a:ea typeface="Arial"/>
                <a:cs typeface="Arial"/>
                <a:sym typeface="Arial"/>
              </a:rPr>
              <a:t>	EXPERTUL ORIENTARE PROFESIONALĂ ARE ROLUL :</a:t>
            </a:r>
            <a:endParaRPr sz="3600">
              <a:latin typeface="Arial"/>
              <a:ea typeface="Arial"/>
              <a:cs typeface="Arial"/>
              <a:sym typeface="Arial"/>
            </a:endParaRPr>
          </a:p>
          <a:p>
            <a:pPr indent="0" lvl="0" marL="0" marR="0" rtl="0" algn="just">
              <a:lnSpc>
                <a:spcPct val="115000"/>
              </a:lnSpc>
              <a:spcBef>
                <a:spcPts val="0"/>
              </a:spcBef>
              <a:spcAft>
                <a:spcPts val="0"/>
              </a:spcAft>
              <a:buSzPct val="159999"/>
              <a:buNone/>
            </a:pPr>
            <a:r>
              <a:t/>
            </a:r>
            <a:endParaRPr sz="3600">
              <a:latin typeface="Arial"/>
              <a:ea typeface="Arial"/>
              <a:cs typeface="Arial"/>
              <a:sym typeface="Arial"/>
            </a:endParaRPr>
          </a:p>
          <a:p>
            <a:pPr indent="-342900" lvl="1" marL="800100" rtl="0" algn="just">
              <a:lnSpc>
                <a:spcPct val="115000"/>
              </a:lnSpc>
              <a:spcBef>
                <a:spcPts val="0"/>
              </a:spcBef>
              <a:spcAft>
                <a:spcPts val="0"/>
              </a:spcAft>
              <a:buSzPct val="159999"/>
              <a:buFont typeface="Noto Sans Symbols"/>
              <a:buChar char="⮚"/>
            </a:pPr>
            <a:r>
              <a:rPr lang="en-US" sz="3600">
                <a:solidFill>
                  <a:srgbClr val="000000"/>
                </a:solidFill>
                <a:latin typeface="Arial"/>
                <a:ea typeface="Arial"/>
                <a:cs typeface="Arial"/>
                <a:sym typeface="Arial"/>
              </a:rPr>
              <a:t>DE A-ȚI ACORDA SPRIJIN ŞI DE A TE GHIDA ÎN PROCESUL DE AUTOCUNOAŞTERE ŞI DEZVOLTARE PERSONALĂ ÎN VEDEREA REALIZĂRII UNUI MANAGEMENT COMPETITIV AL CARIEREI.</a:t>
            </a:r>
            <a:endParaRPr sz="3600">
              <a:latin typeface="Arial"/>
              <a:ea typeface="Arial"/>
              <a:cs typeface="Arial"/>
              <a:sym typeface="Arial"/>
            </a:endParaRPr>
          </a:p>
          <a:p>
            <a:pPr indent="-342900" lvl="1" marL="800100" rtl="0" algn="just">
              <a:lnSpc>
                <a:spcPct val="115000"/>
              </a:lnSpc>
              <a:spcBef>
                <a:spcPts val="0"/>
              </a:spcBef>
              <a:spcAft>
                <a:spcPts val="0"/>
              </a:spcAft>
              <a:buSzPct val="159999"/>
              <a:buFont typeface="Noto Sans Symbols"/>
              <a:buChar char="⮚"/>
            </a:pPr>
            <a:r>
              <a:rPr lang="en-US" sz="3600">
                <a:solidFill>
                  <a:srgbClr val="000000"/>
                </a:solidFill>
                <a:latin typeface="Arial"/>
                <a:ea typeface="Arial"/>
                <a:cs typeface="Arial"/>
                <a:sym typeface="Arial"/>
              </a:rPr>
              <a:t>DE A TE ÎNDRUMA ÎN VEDEREA AUTOCUNOAŞTERII, A DEZVOLTĂRII ABILITĂŢILOR, A GĂSIRII RESURSELOR ŞI SOLUŢIILOR PROPRII, CONFORME CU DORINŢELE ŞI ASPIRAŢIILE ACESTORA;</a:t>
            </a:r>
            <a:endParaRPr sz="3600">
              <a:latin typeface="Arial"/>
              <a:ea typeface="Arial"/>
              <a:cs typeface="Arial"/>
              <a:sym typeface="Arial"/>
            </a:endParaRPr>
          </a:p>
          <a:p>
            <a:pPr indent="-342900" lvl="1" marL="800100" rtl="0" algn="just">
              <a:lnSpc>
                <a:spcPct val="115000"/>
              </a:lnSpc>
              <a:spcBef>
                <a:spcPts val="0"/>
              </a:spcBef>
              <a:spcAft>
                <a:spcPts val="0"/>
              </a:spcAft>
              <a:buSzPct val="159999"/>
              <a:buFont typeface="Noto Sans Symbols"/>
              <a:buChar char="⮚"/>
            </a:pPr>
            <a:r>
              <a:rPr lang="en-US" sz="3600">
                <a:solidFill>
                  <a:srgbClr val="000000"/>
                </a:solidFill>
                <a:latin typeface="Arial"/>
                <a:ea typeface="Arial"/>
                <a:cs typeface="Arial"/>
                <a:sym typeface="Arial"/>
              </a:rPr>
              <a:t>DE A TE GHIDA  ÎN DOMENIUL ALEGERII CARIEREI, INSTRUIRII SAU FORMĂRII PROFESIONALE.</a:t>
            </a:r>
            <a:endParaRPr sz="3600">
              <a:latin typeface="Arial"/>
              <a:ea typeface="Arial"/>
              <a:cs typeface="Arial"/>
              <a:sym typeface="Arial"/>
            </a:endParaRPr>
          </a:p>
          <a:p>
            <a:pPr indent="-342900" lvl="1" marL="800100" rtl="0" algn="just">
              <a:lnSpc>
                <a:spcPct val="115000"/>
              </a:lnSpc>
              <a:spcBef>
                <a:spcPts val="0"/>
              </a:spcBef>
              <a:spcAft>
                <a:spcPts val="0"/>
              </a:spcAft>
              <a:buSzPct val="159999"/>
              <a:buFont typeface="Noto Sans Symbols"/>
              <a:buChar char="⮚"/>
            </a:pPr>
            <a:r>
              <a:rPr lang="en-US" sz="3600">
                <a:solidFill>
                  <a:srgbClr val="000000"/>
                </a:solidFill>
                <a:latin typeface="Arial"/>
                <a:ea typeface="Arial"/>
                <a:cs typeface="Arial"/>
                <a:sym typeface="Arial"/>
              </a:rPr>
              <a:t>DE A  TE SPRIJINI SA ÎȚI GĂSEȘTI PROPRIILE RĂSPUNSURI ȘI SOLUȚII ȘI NU DE A IMPUNE PROPRIILE PĂRERI .</a:t>
            </a:r>
            <a:endParaRPr sz="3600">
              <a:latin typeface="Arial"/>
              <a:ea typeface="Arial"/>
              <a:cs typeface="Arial"/>
              <a:sym typeface="Arial"/>
            </a:endParaRPr>
          </a:p>
          <a:p>
            <a:pPr indent="-342900" lvl="1" marL="800100" rtl="0" algn="just">
              <a:lnSpc>
                <a:spcPct val="115000"/>
              </a:lnSpc>
              <a:spcBef>
                <a:spcPts val="0"/>
              </a:spcBef>
              <a:spcAft>
                <a:spcPts val="0"/>
              </a:spcAft>
              <a:buSzPct val="159999"/>
              <a:buFont typeface="Noto Sans Symbols"/>
              <a:buChar char="⮚"/>
            </a:pPr>
            <a:r>
              <a:rPr lang="en-US" sz="3600">
                <a:latin typeface="Arial"/>
                <a:ea typeface="Arial"/>
                <a:cs typeface="Arial"/>
                <a:sym typeface="Arial"/>
              </a:rPr>
              <a:t>DE A TE  FACE SĂ CONȘTIENTIZEZI PROPRIILE CALIFICĂRI ȘI RESURSE PERSONALE, SĂ-ȘI DEZVOLTE ABILITĂȚI DE A LUA DECIZII, DE A FACE ALEGERI PRIVIND CARIERA ÎN ORICE MOMENT PE PARCURSUL VIEȚII. </a:t>
            </a:r>
            <a:endParaRPr/>
          </a:p>
          <a:p>
            <a:pPr indent="0" lvl="1" marL="457200" rtl="0" algn="just">
              <a:lnSpc>
                <a:spcPct val="115000"/>
              </a:lnSpc>
              <a:spcBef>
                <a:spcPts val="0"/>
              </a:spcBef>
              <a:spcAft>
                <a:spcPts val="0"/>
              </a:spcAft>
              <a:buSzPct val="159999"/>
              <a:buNone/>
            </a:pPr>
            <a:r>
              <a:rPr b="1" lang="en-US" sz="3600">
                <a:latin typeface="Arial"/>
                <a:ea typeface="Arial"/>
                <a:cs typeface="Arial"/>
                <a:sym typeface="Arial"/>
              </a:rPr>
              <a:t> </a:t>
            </a:r>
            <a:endParaRPr sz="3600">
              <a:latin typeface="Arial"/>
              <a:ea typeface="Arial"/>
              <a:cs typeface="Arial"/>
              <a:sym typeface="Arial"/>
            </a:endParaRPr>
          </a:p>
          <a:p>
            <a:pPr indent="0" lvl="0" marL="0" marR="0" rtl="0" algn="l">
              <a:lnSpc>
                <a:spcPct val="115000"/>
              </a:lnSpc>
              <a:spcBef>
                <a:spcPts val="0"/>
              </a:spcBef>
              <a:spcAft>
                <a:spcPts val="0"/>
              </a:spcAft>
              <a:buSzPct val="160000"/>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3"/>
          <p:cNvSpPr/>
          <p:nvPr/>
        </p:nvSpPr>
        <p:spPr>
          <a:xfrm>
            <a:off x="2483768" y="5805264"/>
            <a:ext cx="6136360" cy="43088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1" lang="en-US" sz="1100">
                <a:solidFill>
                  <a:schemeClr val="lt1"/>
                </a:solidFill>
                <a:latin typeface="Arial"/>
                <a:ea typeface="Arial"/>
                <a:cs typeface="Arial"/>
                <a:sym typeface="Arial"/>
              </a:rPr>
              <a:t>Proiect cofinanțat de Uniunea Europeană din Fondul Social European </a:t>
            </a:r>
            <a:br>
              <a:rPr b="1" i="1" lang="en-US" sz="1100">
                <a:solidFill>
                  <a:schemeClr val="lt1"/>
                </a:solidFill>
                <a:latin typeface="Arial"/>
                <a:ea typeface="Arial"/>
                <a:cs typeface="Arial"/>
                <a:sym typeface="Arial"/>
              </a:rPr>
            </a:br>
            <a:r>
              <a:rPr b="1" i="1" lang="en-US" sz="1100">
                <a:solidFill>
                  <a:schemeClr val="lt1"/>
                </a:solidFill>
                <a:latin typeface="Arial"/>
                <a:ea typeface="Arial"/>
                <a:cs typeface="Arial"/>
                <a:sym typeface="Arial"/>
              </a:rPr>
              <a:t>prin Programul Operațional Capital Uman 2014-2020</a:t>
            </a:r>
            <a:endParaRPr b="1" sz="1100">
              <a:solidFill>
                <a:schemeClr val="lt1"/>
              </a:solidFill>
              <a:latin typeface="Arial"/>
              <a:ea typeface="Arial"/>
              <a:cs typeface="Arial"/>
              <a:sym typeface="Arial"/>
            </a:endParaRPr>
          </a:p>
        </p:txBody>
      </p:sp>
      <p:pic>
        <p:nvPicPr>
          <p:cNvPr id="183" name="Google Shape;183;p3"/>
          <p:cNvPicPr preferRelativeResize="0"/>
          <p:nvPr/>
        </p:nvPicPr>
        <p:blipFill rotWithShape="1">
          <a:blip r:embed="rId3">
            <a:alphaModFix/>
          </a:blip>
          <a:srcRect b="0" l="0" r="0" t="0"/>
          <a:stretch/>
        </p:blipFill>
        <p:spPr>
          <a:xfrm>
            <a:off x="971600" y="360216"/>
            <a:ext cx="1080120" cy="991869"/>
          </a:xfrm>
          <a:prstGeom prst="rect">
            <a:avLst/>
          </a:prstGeom>
          <a:noFill/>
          <a:ln>
            <a:noFill/>
          </a:ln>
        </p:spPr>
      </p:pic>
      <p:pic>
        <p:nvPicPr>
          <p:cNvPr id="184" name="Google Shape;184;p3"/>
          <p:cNvPicPr preferRelativeResize="0"/>
          <p:nvPr/>
        </p:nvPicPr>
        <p:blipFill rotWithShape="1">
          <a:blip r:embed="rId4">
            <a:alphaModFix/>
          </a:blip>
          <a:srcRect b="0" l="0" r="0" t="0"/>
          <a:stretch/>
        </p:blipFill>
        <p:spPr>
          <a:xfrm>
            <a:off x="3779912" y="315794"/>
            <a:ext cx="1080120" cy="991869"/>
          </a:xfrm>
          <a:prstGeom prst="rect">
            <a:avLst/>
          </a:prstGeom>
          <a:noFill/>
          <a:ln>
            <a:noFill/>
          </a:ln>
        </p:spPr>
      </p:pic>
      <p:pic>
        <p:nvPicPr>
          <p:cNvPr id="185" name="Google Shape;185;p3"/>
          <p:cNvPicPr preferRelativeResize="0"/>
          <p:nvPr/>
        </p:nvPicPr>
        <p:blipFill rotWithShape="1">
          <a:blip r:embed="rId5">
            <a:alphaModFix/>
          </a:blip>
          <a:srcRect b="0" l="0" r="0" t="0"/>
          <a:stretch/>
        </p:blipFill>
        <p:spPr>
          <a:xfrm>
            <a:off x="6588224" y="315794"/>
            <a:ext cx="1080120" cy="1008232"/>
          </a:xfrm>
          <a:prstGeom prst="rect">
            <a:avLst/>
          </a:prstGeom>
          <a:noFill/>
          <a:ln>
            <a:noFill/>
          </a:ln>
        </p:spPr>
      </p:pic>
      <p:pic>
        <p:nvPicPr>
          <p:cNvPr id="186" name="Google Shape;186;p3"/>
          <p:cNvPicPr preferRelativeResize="0"/>
          <p:nvPr/>
        </p:nvPicPr>
        <p:blipFill rotWithShape="1">
          <a:blip r:embed="rId6">
            <a:alphaModFix/>
          </a:blip>
          <a:srcRect b="0" l="0" r="0" t="0"/>
          <a:stretch/>
        </p:blipFill>
        <p:spPr>
          <a:xfrm>
            <a:off x="284772" y="5737497"/>
            <a:ext cx="2072640" cy="566420"/>
          </a:xfrm>
          <a:prstGeom prst="rect">
            <a:avLst/>
          </a:prstGeom>
          <a:noFill/>
          <a:ln>
            <a:noFill/>
          </a:ln>
        </p:spPr>
      </p:pic>
      <p:sp>
        <p:nvSpPr>
          <p:cNvPr id="187" name="Google Shape;187;p3"/>
          <p:cNvSpPr txBox="1"/>
          <p:nvPr>
            <p:ph idx="1" type="body"/>
          </p:nvPr>
        </p:nvSpPr>
        <p:spPr>
          <a:xfrm>
            <a:off x="514351" y="1484784"/>
            <a:ext cx="7797662" cy="4104456"/>
          </a:xfrm>
          <a:prstGeom prst="rect">
            <a:avLst/>
          </a:prstGeom>
          <a:noFill/>
          <a:ln>
            <a:noFill/>
          </a:ln>
        </p:spPr>
        <p:txBody>
          <a:bodyPr anchorCtr="0" anchor="ctr" bIns="45700" lIns="91425" spcFirstLastPara="1" rIns="91425" wrap="square" tIns="45700">
            <a:noAutofit/>
          </a:bodyPr>
          <a:lstStyle/>
          <a:p>
            <a:pPr indent="0" lvl="0" marL="0" marR="0" rtl="0" algn="l">
              <a:lnSpc>
                <a:spcPct val="115000"/>
              </a:lnSpc>
              <a:spcBef>
                <a:spcPts val="0"/>
              </a:spcBef>
              <a:spcAft>
                <a:spcPts val="0"/>
              </a:spcAft>
              <a:buSzPts val="1280"/>
              <a:buNone/>
            </a:pPr>
            <a:r>
              <a:t/>
            </a:r>
            <a:endParaRPr sz="800">
              <a:latin typeface="Arial"/>
              <a:ea typeface="Arial"/>
              <a:cs typeface="Arial"/>
              <a:sym typeface="Arial"/>
            </a:endParaRPr>
          </a:p>
          <a:p>
            <a:pPr indent="0" lvl="0" marL="0" marR="0" rtl="0" algn="just">
              <a:lnSpc>
                <a:spcPct val="115000"/>
              </a:lnSpc>
              <a:spcBef>
                <a:spcPts val="0"/>
              </a:spcBef>
              <a:spcAft>
                <a:spcPts val="0"/>
              </a:spcAft>
              <a:buSzPts val="1280"/>
              <a:buNone/>
            </a:pPr>
            <a:r>
              <a:rPr b="1" lang="en-US" sz="800">
                <a:solidFill>
                  <a:srgbClr val="000000"/>
                </a:solidFill>
                <a:latin typeface="Arial"/>
                <a:ea typeface="Arial"/>
                <a:cs typeface="Arial"/>
                <a:sym typeface="Arial"/>
              </a:rPr>
              <a:t>	</a:t>
            </a:r>
            <a:endParaRPr/>
          </a:p>
          <a:p>
            <a:pPr indent="0" lvl="0" marL="0" marR="0" rtl="0" algn="just">
              <a:lnSpc>
                <a:spcPct val="115000"/>
              </a:lnSpc>
              <a:spcBef>
                <a:spcPts val="0"/>
              </a:spcBef>
              <a:spcAft>
                <a:spcPts val="0"/>
              </a:spcAft>
              <a:buSzPts val="1280"/>
              <a:buNone/>
            </a:pPr>
            <a:r>
              <a:rPr b="1" lang="en-US" sz="800">
                <a:solidFill>
                  <a:srgbClr val="000000"/>
                </a:solidFill>
                <a:latin typeface="Arial"/>
                <a:ea typeface="Arial"/>
                <a:cs typeface="Arial"/>
                <a:sym typeface="Arial"/>
              </a:rPr>
              <a:t>	</a:t>
            </a:r>
            <a:endParaRPr b="1" sz="800">
              <a:solidFill>
                <a:srgbClr val="000000"/>
              </a:solidFill>
              <a:latin typeface="Arial"/>
              <a:ea typeface="Arial"/>
              <a:cs typeface="Arial"/>
              <a:sym typeface="Arial"/>
            </a:endParaRPr>
          </a:p>
          <a:p>
            <a:pPr indent="0" lvl="0" marL="0" marR="0" rtl="0" algn="just">
              <a:lnSpc>
                <a:spcPct val="115000"/>
              </a:lnSpc>
              <a:spcBef>
                <a:spcPts val="0"/>
              </a:spcBef>
              <a:spcAft>
                <a:spcPts val="0"/>
              </a:spcAft>
              <a:buSzPts val="1280"/>
              <a:buNone/>
            </a:pPr>
            <a:r>
              <a:rPr b="1" lang="en-US" sz="800">
                <a:solidFill>
                  <a:srgbClr val="000000"/>
                </a:solidFill>
                <a:latin typeface="Arial"/>
                <a:ea typeface="Arial"/>
                <a:cs typeface="Arial"/>
                <a:sym typeface="Arial"/>
              </a:rPr>
              <a:t>CUM SE DESFĂŞOARĂ O ŞEDINŢĂ DE CONSILIERE PROFESIONALĂ INDIVIDUALĂ?</a:t>
            </a:r>
            <a:endParaRPr sz="800">
              <a:latin typeface="Arial"/>
              <a:ea typeface="Arial"/>
              <a:cs typeface="Arial"/>
              <a:sym typeface="Arial"/>
            </a:endParaRPr>
          </a:p>
          <a:p>
            <a:pPr indent="0" lvl="0" marL="0" marR="0" rtl="0" algn="just">
              <a:lnSpc>
                <a:spcPct val="115000"/>
              </a:lnSpc>
              <a:spcBef>
                <a:spcPts val="0"/>
              </a:spcBef>
              <a:spcAft>
                <a:spcPts val="0"/>
              </a:spcAft>
              <a:buSzPts val="1280"/>
              <a:buNone/>
            </a:pPr>
            <a:r>
              <a:rPr lang="en-US" sz="800">
                <a:solidFill>
                  <a:srgbClr val="000000"/>
                </a:solidFill>
                <a:latin typeface="Arial"/>
                <a:ea typeface="Arial"/>
                <a:cs typeface="Arial"/>
                <a:sym typeface="Arial"/>
              </a:rPr>
              <a:t>	O ŞEDINŢĂ DE CONSILIERE PROFESIONALĂ INDIVIDUALĂ VA AVEA O DURATĂ DE 1 ORA  ȘI ARE CARACTER </a:t>
            </a:r>
            <a:r>
              <a:rPr b="1" i="1" lang="en-US" sz="800">
                <a:solidFill>
                  <a:srgbClr val="000000"/>
                </a:solidFill>
                <a:latin typeface="Arial"/>
                <a:ea typeface="Arial"/>
                <a:cs typeface="Arial"/>
                <a:sym typeface="Arial"/>
              </a:rPr>
              <a:t>CONFIDENŢIAL</a:t>
            </a:r>
            <a:r>
              <a:rPr b="1" lang="en-US" sz="800">
                <a:solidFill>
                  <a:srgbClr val="000000"/>
                </a:solidFill>
                <a:latin typeface="Arial"/>
                <a:ea typeface="Arial"/>
                <a:cs typeface="Arial"/>
                <a:sym typeface="Arial"/>
              </a:rPr>
              <a:t>,</a:t>
            </a:r>
            <a:r>
              <a:rPr lang="en-US" sz="800">
                <a:solidFill>
                  <a:srgbClr val="000000"/>
                </a:solidFill>
                <a:latin typeface="Arial"/>
                <a:ea typeface="Arial"/>
                <a:cs typeface="Arial"/>
                <a:sym typeface="Arial"/>
              </a:rPr>
              <a:t> PERSOANA CONSILIATĂ AFLÂND ÎNCĂ DE LA ÎNCEPUT CONDIŢIILE ÎN CARE SE VA DESFĂŞURA ÎNTĂLNIREA. </a:t>
            </a:r>
            <a:endParaRPr sz="800">
              <a:latin typeface="Arial"/>
              <a:ea typeface="Arial"/>
              <a:cs typeface="Arial"/>
              <a:sym typeface="Arial"/>
            </a:endParaRPr>
          </a:p>
          <a:p>
            <a:pPr indent="0" lvl="0" marL="0" marR="0" rtl="0" algn="just">
              <a:lnSpc>
                <a:spcPct val="115000"/>
              </a:lnSpc>
              <a:spcBef>
                <a:spcPts val="0"/>
              </a:spcBef>
              <a:spcAft>
                <a:spcPts val="0"/>
              </a:spcAft>
              <a:buSzPts val="1280"/>
              <a:buNone/>
            </a:pPr>
            <a:r>
              <a:rPr lang="en-US" sz="800">
                <a:solidFill>
                  <a:srgbClr val="000000"/>
                </a:solidFill>
                <a:latin typeface="Arial"/>
                <a:ea typeface="Arial"/>
                <a:cs typeface="Arial"/>
                <a:sym typeface="Arial"/>
              </a:rPr>
              <a:t>	O SEDINTA DE CONSILIERE PROFESIONALA INDIVIDUALA VA PARCURGE 3 ETAPE :</a:t>
            </a:r>
            <a:endParaRPr sz="800">
              <a:latin typeface="Arial"/>
              <a:ea typeface="Arial"/>
              <a:cs typeface="Arial"/>
              <a:sym typeface="Arial"/>
            </a:endParaRPr>
          </a:p>
          <a:p>
            <a:pPr indent="-342900" lvl="3" marL="1714500" rtl="0" algn="just">
              <a:lnSpc>
                <a:spcPct val="100000"/>
              </a:lnSpc>
              <a:spcBef>
                <a:spcPts val="0"/>
              </a:spcBef>
              <a:spcAft>
                <a:spcPts val="0"/>
              </a:spcAft>
              <a:buSzPts val="1100"/>
              <a:buFont typeface="Garamond"/>
              <a:buChar char="-"/>
            </a:pPr>
            <a:r>
              <a:rPr b="1" lang="en-US" sz="800">
                <a:solidFill>
                  <a:srgbClr val="000000"/>
                </a:solidFill>
                <a:latin typeface="Arial"/>
                <a:ea typeface="Arial"/>
                <a:cs typeface="Arial"/>
                <a:sym typeface="Arial"/>
              </a:rPr>
              <a:t>ETAPA DE CUNOAȘTERE</a:t>
            </a:r>
            <a:endParaRPr b="1" sz="800">
              <a:solidFill>
                <a:srgbClr val="000000"/>
              </a:solidFill>
              <a:latin typeface="Arial"/>
              <a:ea typeface="Arial"/>
              <a:cs typeface="Arial"/>
              <a:sym typeface="Arial"/>
            </a:endParaRPr>
          </a:p>
          <a:p>
            <a:pPr indent="-342900" lvl="3" marL="1714500" rtl="0" algn="just">
              <a:lnSpc>
                <a:spcPct val="100000"/>
              </a:lnSpc>
              <a:spcBef>
                <a:spcPts val="0"/>
              </a:spcBef>
              <a:spcAft>
                <a:spcPts val="0"/>
              </a:spcAft>
              <a:buSzPts val="1100"/>
              <a:buFont typeface="Garamond"/>
              <a:buChar char="-"/>
            </a:pPr>
            <a:r>
              <a:rPr b="1" lang="en-US" sz="800">
                <a:solidFill>
                  <a:srgbClr val="000000"/>
                </a:solidFill>
                <a:latin typeface="Arial"/>
                <a:ea typeface="Arial"/>
                <a:cs typeface="Arial"/>
                <a:sym typeface="Arial"/>
              </a:rPr>
              <a:t>ETAPA DE DESFĂȘURARE </a:t>
            </a:r>
            <a:endParaRPr sz="800">
              <a:latin typeface="Arial"/>
              <a:ea typeface="Arial"/>
              <a:cs typeface="Arial"/>
              <a:sym typeface="Arial"/>
            </a:endParaRPr>
          </a:p>
          <a:p>
            <a:pPr indent="-342900" lvl="3" marL="1714500" rtl="0" algn="just">
              <a:lnSpc>
                <a:spcPct val="100000"/>
              </a:lnSpc>
              <a:spcBef>
                <a:spcPts val="0"/>
              </a:spcBef>
              <a:spcAft>
                <a:spcPts val="0"/>
              </a:spcAft>
              <a:buSzPts val="1100"/>
              <a:buFont typeface="Garamond"/>
              <a:buChar char="-"/>
            </a:pPr>
            <a:r>
              <a:rPr b="1" lang="en-US" sz="800">
                <a:solidFill>
                  <a:srgbClr val="000000"/>
                </a:solidFill>
                <a:latin typeface="Arial"/>
                <a:ea typeface="Arial"/>
                <a:cs typeface="Arial"/>
                <a:sym typeface="Arial"/>
              </a:rPr>
              <a:t>ETAPA DE ÎNCHEIERE</a:t>
            </a:r>
            <a:endParaRPr sz="800">
              <a:latin typeface="Arial"/>
              <a:ea typeface="Arial"/>
              <a:cs typeface="Arial"/>
              <a:sym typeface="Arial"/>
            </a:endParaRPr>
          </a:p>
          <a:p>
            <a:pPr indent="0" lvl="0" marL="228600" marR="0" rtl="0" algn="l">
              <a:lnSpc>
                <a:spcPct val="115000"/>
              </a:lnSpc>
              <a:spcBef>
                <a:spcPts val="0"/>
              </a:spcBef>
              <a:spcAft>
                <a:spcPts val="0"/>
              </a:spcAft>
              <a:buSzPts val="1280"/>
              <a:buNone/>
            </a:pPr>
            <a:r>
              <a:rPr b="1" lang="en-US" sz="800">
                <a:latin typeface="Arial"/>
                <a:ea typeface="Arial"/>
                <a:cs typeface="Arial"/>
                <a:sym typeface="Arial"/>
              </a:rPr>
              <a:t>	ETAPA DE CUNOAȘTERE </a:t>
            </a:r>
            <a:endParaRPr sz="800">
              <a:latin typeface="Arial"/>
              <a:ea typeface="Arial"/>
              <a:cs typeface="Arial"/>
              <a:sym typeface="Arial"/>
            </a:endParaRPr>
          </a:p>
          <a:p>
            <a:pPr indent="0" lvl="0" marL="0" marR="0" rtl="0" algn="just">
              <a:lnSpc>
                <a:spcPct val="115000"/>
              </a:lnSpc>
              <a:spcBef>
                <a:spcPts val="0"/>
              </a:spcBef>
              <a:spcAft>
                <a:spcPts val="0"/>
              </a:spcAft>
              <a:buSzPts val="1280"/>
              <a:buNone/>
            </a:pPr>
            <a:r>
              <a:rPr lang="en-US" sz="800">
                <a:latin typeface="Arial"/>
                <a:ea typeface="Arial"/>
                <a:cs typeface="Arial"/>
                <a:sym typeface="Arial"/>
              </a:rPr>
              <a:t>	ÎN PRIMUL RAND ÎNAINTE DE ÎNCEPEREA PROPRIU- ZISĂ A CONSILIERII PROFESIONALE, EXPERTUL ORIENTARE PROFESIONALĂ ÎȘI VA FACE O SCURTA PREZENTARE CU SCOPUL DE A CREA UN CADRU PLĂCUT  ȘI FAMILIAR. ASTFEL, ELEVUL PRACTICANT CARE VA PARTICIPA LA ȘEDINȚA DE CONSILIERE PROFESIONALĂ INDIVIDUALĂ SE VA SIMȚI MAI ÎN LARGUL LUI ȘI VA COLABORA MAI UȘOR CU EXPERTUL DE ORIENTARE PROFESIONALĂ. SCOPUL ACESTEI ETAPE ESTE DE A CREA O ATMOSFERĂ DE ÎNCREDERE ȘI COLABORARE. SCURTA PREZENTARE A EXPERTULUI DE ORIENTARE PROFESIONALĂ VA FI UN MODEL PENTRU ELEVUL PRACTICANT ȘI VA PUTEA CU MAI MULTĂ UȘURINȚĂ SĂ ÎȘI FACĂ ȘI EL O PREZENTARE DUPĂ ACEST MODEL. ASTFEL ELEVUL PRACTICANT VA FI RUGAT SA SE PREZINTE PENTRU CA EXPERTUL DE ORIENTARE PROFESIONALĂ SĂ ÎL CUNOASCĂ MAI BINE ȘI TOTODATĂ SĂ OBSERVE CÂT DE BINE SE CUNOAȘTE PENTRU A -ȘI FACE O PREZENTARE FAVORABILA.</a:t>
            </a:r>
            <a:endParaRPr/>
          </a:p>
          <a:p>
            <a:pPr indent="0" lvl="0" marL="0" marR="0" rtl="0" algn="l">
              <a:lnSpc>
                <a:spcPct val="115000"/>
              </a:lnSpc>
              <a:spcBef>
                <a:spcPts val="0"/>
              </a:spcBef>
              <a:spcAft>
                <a:spcPts val="0"/>
              </a:spcAft>
              <a:buSzPts val="1280"/>
              <a:buNone/>
            </a:pPr>
            <a:r>
              <a:rPr lang="en-US" sz="800">
                <a:latin typeface="Arial"/>
                <a:ea typeface="Arial"/>
                <a:cs typeface="Arial"/>
                <a:sym typeface="Arial"/>
              </a:rPr>
              <a:t> 	</a:t>
            </a:r>
            <a:r>
              <a:rPr b="1" lang="en-US" sz="800">
                <a:latin typeface="Arial"/>
                <a:ea typeface="Arial"/>
                <a:cs typeface="Arial"/>
                <a:sym typeface="Arial"/>
              </a:rPr>
              <a:t>ETAPA DE DESFĂȘURARE </a:t>
            </a:r>
            <a:endParaRPr sz="800">
              <a:latin typeface="Arial"/>
              <a:ea typeface="Arial"/>
              <a:cs typeface="Arial"/>
              <a:sym typeface="Arial"/>
            </a:endParaRPr>
          </a:p>
          <a:p>
            <a:pPr indent="0" lvl="0" marL="0" marR="0" rtl="0" algn="just">
              <a:lnSpc>
                <a:spcPct val="120000"/>
              </a:lnSpc>
              <a:spcBef>
                <a:spcPts val="0"/>
              </a:spcBef>
              <a:spcAft>
                <a:spcPts val="0"/>
              </a:spcAft>
              <a:buSzPts val="1280"/>
              <a:buNone/>
            </a:pPr>
            <a:r>
              <a:rPr i="1" lang="en-US" sz="800">
                <a:solidFill>
                  <a:srgbClr val="000000"/>
                </a:solidFill>
                <a:latin typeface="Arial"/>
                <a:ea typeface="Arial"/>
                <a:cs typeface="Arial"/>
                <a:sym typeface="Arial"/>
              </a:rPr>
              <a:t>	ÎN CADRUL ȘEDINTEI DE CONSILERE PROFESIONALĂ INDIVIDUALĂ SE VOR PARCURGE URMĂTORII PAȘI:</a:t>
            </a:r>
            <a:endParaRPr i="1" sz="800">
              <a:solidFill>
                <a:srgbClr val="000000"/>
              </a:solidFill>
              <a:latin typeface="Arial"/>
              <a:ea typeface="Arial"/>
              <a:cs typeface="Arial"/>
              <a:sym typeface="Arial"/>
            </a:endParaRPr>
          </a:p>
          <a:p>
            <a:pPr indent="-342900" lvl="3" marL="1714500" rtl="0" algn="just">
              <a:lnSpc>
                <a:spcPct val="100000"/>
              </a:lnSpc>
              <a:spcBef>
                <a:spcPts val="0"/>
              </a:spcBef>
              <a:spcAft>
                <a:spcPts val="0"/>
              </a:spcAft>
              <a:buSzPts val="1280"/>
              <a:buFont typeface="Noto Sans Symbols"/>
              <a:buChar char="∙"/>
            </a:pPr>
            <a:r>
              <a:rPr i="1" lang="en-US" sz="800">
                <a:solidFill>
                  <a:srgbClr val="000000"/>
                </a:solidFill>
                <a:latin typeface="Arial"/>
                <a:ea typeface="Arial"/>
                <a:cs typeface="Arial"/>
                <a:sym typeface="Arial"/>
              </a:rPr>
              <a:t>FIXAREA OBIECTIVELOR ÎN CARIERA</a:t>
            </a:r>
            <a:endParaRPr i="1" sz="800">
              <a:solidFill>
                <a:srgbClr val="000000"/>
              </a:solidFill>
              <a:latin typeface="Arial"/>
              <a:ea typeface="Arial"/>
              <a:cs typeface="Arial"/>
              <a:sym typeface="Arial"/>
            </a:endParaRPr>
          </a:p>
          <a:p>
            <a:pPr indent="-342900" lvl="3" marL="1714500" rtl="0" algn="just">
              <a:lnSpc>
                <a:spcPct val="100000"/>
              </a:lnSpc>
              <a:spcBef>
                <a:spcPts val="0"/>
              </a:spcBef>
              <a:spcAft>
                <a:spcPts val="0"/>
              </a:spcAft>
              <a:buSzPts val="1280"/>
              <a:buFont typeface="Noto Sans Symbols"/>
              <a:buChar char="∙"/>
            </a:pPr>
            <a:r>
              <a:rPr i="1" lang="en-US" sz="800">
                <a:solidFill>
                  <a:srgbClr val="000000"/>
                </a:solidFill>
                <a:latin typeface="Arial"/>
                <a:ea typeface="Arial"/>
                <a:cs typeface="Arial"/>
                <a:sym typeface="Arial"/>
              </a:rPr>
              <a:t>REALIZAREA PLANULUI DE CARIERA</a:t>
            </a:r>
            <a:endParaRPr i="1" sz="800">
              <a:solidFill>
                <a:srgbClr val="000000"/>
              </a:solidFill>
              <a:latin typeface="Arial"/>
              <a:ea typeface="Arial"/>
              <a:cs typeface="Arial"/>
              <a:sym typeface="Arial"/>
            </a:endParaRPr>
          </a:p>
          <a:p>
            <a:pPr indent="-342900" lvl="3" marL="1714500" rtl="0" algn="just">
              <a:lnSpc>
                <a:spcPct val="100000"/>
              </a:lnSpc>
              <a:spcBef>
                <a:spcPts val="0"/>
              </a:spcBef>
              <a:spcAft>
                <a:spcPts val="0"/>
              </a:spcAft>
              <a:buSzPts val="1280"/>
              <a:buFont typeface="Noto Sans Symbols"/>
              <a:buChar char="∙"/>
            </a:pPr>
            <a:r>
              <a:rPr i="1" lang="en-US" sz="800">
                <a:solidFill>
                  <a:srgbClr val="000000"/>
                </a:solidFill>
                <a:latin typeface="Arial"/>
                <a:ea typeface="Arial"/>
                <a:cs typeface="Arial"/>
                <a:sym typeface="Arial"/>
              </a:rPr>
              <a:t>ÎNTOCMIRE CV ȘI SCRISOARE DE INTENȚIE</a:t>
            </a:r>
            <a:endParaRPr i="1" sz="800">
              <a:solidFill>
                <a:srgbClr val="000000"/>
              </a:solidFill>
              <a:latin typeface="Arial"/>
              <a:ea typeface="Arial"/>
              <a:cs typeface="Arial"/>
              <a:sym typeface="Arial"/>
            </a:endParaRPr>
          </a:p>
          <a:p>
            <a:pPr indent="-342900" lvl="3" marL="1714500" rtl="0" algn="just">
              <a:lnSpc>
                <a:spcPct val="100000"/>
              </a:lnSpc>
              <a:spcBef>
                <a:spcPts val="0"/>
              </a:spcBef>
              <a:spcAft>
                <a:spcPts val="0"/>
              </a:spcAft>
              <a:buSzPts val="1280"/>
              <a:buFont typeface="Noto Sans Symbols"/>
              <a:buChar char="∙"/>
            </a:pPr>
            <a:r>
              <a:rPr i="1" lang="en-US" sz="800">
                <a:solidFill>
                  <a:srgbClr val="000000"/>
                </a:solidFill>
                <a:latin typeface="Arial"/>
                <a:ea typeface="Arial"/>
                <a:cs typeface="Arial"/>
                <a:sym typeface="Arial"/>
              </a:rPr>
              <a:t>MOD DE PREZENTARE INTERVIU</a:t>
            </a:r>
            <a:endParaRPr i="1" sz="800">
              <a:solidFill>
                <a:srgbClr val="000000"/>
              </a:solidFill>
              <a:latin typeface="Arial"/>
              <a:ea typeface="Arial"/>
              <a:cs typeface="Arial"/>
              <a:sym typeface="Arial"/>
            </a:endParaRPr>
          </a:p>
          <a:p>
            <a:pPr indent="-342900" lvl="3" marL="1714500" rtl="0" algn="just">
              <a:lnSpc>
                <a:spcPct val="100000"/>
              </a:lnSpc>
              <a:spcBef>
                <a:spcPts val="0"/>
              </a:spcBef>
              <a:spcAft>
                <a:spcPts val="0"/>
              </a:spcAft>
              <a:buSzPts val="1280"/>
              <a:buFont typeface="Noto Sans Symbols"/>
              <a:buChar char="∙"/>
            </a:pPr>
            <a:r>
              <a:rPr i="1" lang="en-US" sz="800">
                <a:solidFill>
                  <a:srgbClr val="000000"/>
                </a:solidFill>
                <a:latin typeface="Arial"/>
                <a:ea typeface="Arial"/>
                <a:cs typeface="Arial"/>
                <a:sym typeface="Arial"/>
              </a:rPr>
              <a:t>SIMULARE PARTICIPARE INTERVIU</a:t>
            </a:r>
            <a:endParaRPr i="1" sz="800">
              <a:solidFill>
                <a:srgbClr val="000000"/>
              </a:solidFill>
              <a:latin typeface="Arial"/>
              <a:ea typeface="Arial"/>
              <a:cs typeface="Arial"/>
              <a:sym typeface="Arial"/>
            </a:endParaRPr>
          </a:p>
          <a:p>
            <a:pPr indent="0" lvl="0" marL="0" marR="0" rtl="0" algn="just">
              <a:lnSpc>
                <a:spcPct val="115000"/>
              </a:lnSpc>
              <a:spcBef>
                <a:spcPts val="0"/>
              </a:spcBef>
              <a:spcAft>
                <a:spcPts val="0"/>
              </a:spcAft>
              <a:buSzPts val="1280"/>
              <a:buNone/>
            </a:pPr>
            <a:r>
              <a:rPr b="1" lang="en-US" sz="800">
                <a:latin typeface="Arial"/>
                <a:ea typeface="Arial"/>
                <a:cs typeface="Arial"/>
                <a:sym typeface="Arial"/>
              </a:rPr>
              <a:t>	ETAPA DE ÎNCHEIERE</a:t>
            </a:r>
            <a:endParaRPr sz="800">
              <a:latin typeface="Arial"/>
              <a:ea typeface="Arial"/>
              <a:cs typeface="Arial"/>
              <a:sym typeface="Arial"/>
            </a:endParaRPr>
          </a:p>
          <a:p>
            <a:pPr indent="0" lvl="0" marL="0" marR="0" rtl="0" algn="just">
              <a:lnSpc>
                <a:spcPct val="115000"/>
              </a:lnSpc>
              <a:spcBef>
                <a:spcPts val="0"/>
              </a:spcBef>
              <a:spcAft>
                <a:spcPts val="0"/>
              </a:spcAft>
              <a:buSzPts val="1280"/>
              <a:buNone/>
            </a:pPr>
            <a:r>
              <a:rPr lang="en-US" sz="800">
                <a:latin typeface="Arial"/>
                <a:ea typeface="Arial"/>
                <a:cs typeface="Arial"/>
                <a:sym typeface="Arial"/>
              </a:rPr>
              <a:t>	ÎN CADRUL ACESTEI ETAPE, EXPERTUL ORIENTARE PROFESIONALĂ ÎMPREUNĂ CU ELEVUL PRACTICANT VA ÎNCERCA SĂ SUMARIZEZE ȘI SĂ TRAGĂ ÎMPREUNĂ CONCLUZIILE VALOROASE LA CARE A AJUNS ELEVUL PRACTICANT CONSILIAT ÎN URMA SEDINȚEI DE CONSILIERE PROFESIONALĂ INDIVIDUALĂ.</a:t>
            </a:r>
            <a:endParaRPr/>
          </a:p>
          <a:p>
            <a:pPr indent="0" lvl="1" marL="457200" rtl="0" algn="just">
              <a:lnSpc>
                <a:spcPct val="115000"/>
              </a:lnSpc>
              <a:spcBef>
                <a:spcPts val="0"/>
              </a:spcBef>
              <a:spcAft>
                <a:spcPts val="0"/>
              </a:spcAft>
              <a:buSzPts val="1280"/>
              <a:buNone/>
            </a:pPr>
            <a:r>
              <a:rPr b="1" lang="en-US" sz="800">
                <a:latin typeface="Arial"/>
                <a:ea typeface="Arial"/>
                <a:cs typeface="Arial"/>
                <a:sym typeface="Arial"/>
              </a:rPr>
              <a:t> </a:t>
            </a:r>
            <a:endParaRPr sz="800">
              <a:latin typeface="Arial"/>
              <a:ea typeface="Arial"/>
              <a:cs typeface="Arial"/>
              <a:sym typeface="Arial"/>
            </a:endParaRPr>
          </a:p>
          <a:p>
            <a:pPr indent="0" lvl="0" marL="0" marR="0" rtl="0" algn="l">
              <a:lnSpc>
                <a:spcPct val="115000"/>
              </a:lnSpc>
              <a:spcBef>
                <a:spcPts val="0"/>
              </a:spcBef>
              <a:spcAft>
                <a:spcPts val="0"/>
              </a:spcAft>
              <a:buSzPts val="1280"/>
              <a:buNone/>
            </a:pPr>
            <a:r>
              <a:t/>
            </a:r>
            <a:endParaRPr sz="800">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p4"/>
          <p:cNvSpPr/>
          <p:nvPr/>
        </p:nvSpPr>
        <p:spPr>
          <a:xfrm>
            <a:off x="2483768" y="5805264"/>
            <a:ext cx="6136360" cy="43088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1" lang="en-US" sz="1100">
                <a:solidFill>
                  <a:schemeClr val="lt1"/>
                </a:solidFill>
                <a:latin typeface="Arial"/>
                <a:ea typeface="Arial"/>
                <a:cs typeface="Arial"/>
                <a:sym typeface="Arial"/>
              </a:rPr>
              <a:t>Proiect cofinanțat de Uniunea Europeană din Fondul Social European </a:t>
            </a:r>
            <a:br>
              <a:rPr b="1" i="1" lang="en-US" sz="1100">
                <a:solidFill>
                  <a:schemeClr val="lt1"/>
                </a:solidFill>
                <a:latin typeface="Arial"/>
                <a:ea typeface="Arial"/>
                <a:cs typeface="Arial"/>
                <a:sym typeface="Arial"/>
              </a:rPr>
            </a:br>
            <a:r>
              <a:rPr b="1" i="1" lang="en-US" sz="1100">
                <a:solidFill>
                  <a:schemeClr val="lt1"/>
                </a:solidFill>
                <a:latin typeface="Arial"/>
                <a:ea typeface="Arial"/>
                <a:cs typeface="Arial"/>
                <a:sym typeface="Arial"/>
              </a:rPr>
              <a:t>prin Programul Operațional Capital Uman 2014-2020</a:t>
            </a:r>
            <a:endParaRPr b="1" sz="1100">
              <a:solidFill>
                <a:schemeClr val="lt1"/>
              </a:solidFill>
              <a:latin typeface="Arial"/>
              <a:ea typeface="Arial"/>
              <a:cs typeface="Arial"/>
              <a:sym typeface="Arial"/>
            </a:endParaRPr>
          </a:p>
        </p:txBody>
      </p:sp>
      <p:pic>
        <p:nvPicPr>
          <p:cNvPr id="193" name="Google Shape;193;p4"/>
          <p:cNvPicPr preferRelativeResize="0"/>
          <p:nvPr/>
        </p:nvPicPr>
        <p:blipFill rotWithShape="1">
          <a:blip r:embed="rId3">
            <a:alphaModFix/>
          </a:blip>
          <a:srcRect b="0" l="0" r="0" t="0"/>
          <a:stretch/>
        </p:blipFill>
        <p:spPr>
          <a:xfrm>
            <a:off x="971600" y="360216"/>
            <a:ext cx="1080120" cy="991869"/>
          </a:xfrm>
          <a:prstGeom prst="rect">
            <a:avLst/>
          </a:prstGeom>
          <a:noFill/>
          <a:ln>
            <a:noFill/>
          </a:ln>
        </p:spPr>
      </p:pic>
      <p:pic>
        <p:nvPicPr>
          <p:cNvPr id="194" name="Google Shape;194;p4"/>
          <p:cNvPicPr preferRelativeResize="0"/>
          <p:nvPr/>
        </p:nvPicPr>
        <p:blipFill rotWithShape="1">
          <a:blip r:embed="rId4">
            <a:alphaModFix/>
          </a:blip>
          <a:srcRect b="0" l="0" r="0" t="0"/>
          <a:stretch/>
        </p:blipFill>
        <p:spPr>
          <a:xfrm>
            <a:off x="3779912" y="315794"/>
            <a:ext cx="1080120" cy="991869"/>
          </a:xfrm>
          <a:prstGeom prst="rect">
            <a:avLst/>
          </a:prstGeom>
          <a:noFill/>
          <a:ln>
            <a:noFill/>
          </a:ln>
        </p:spPr>
      </p:pic>
      <p:pic>
        <p:nvPicPr>
          <p:cNvPr id="195" name="Google Shape;195;p4"/>
          <p:cNvPicPr preferRelativeResize="0"/>
          <p:nvPr/>
        </p:nvPicPr>
        <p:blipFill rotWithShape="1">
          <a:blip r:embed="rId5">
            <a:alphaModFix/>
          </a:blip>
          <a:srcRect b="0" l="0" r="0" t="0"/>
          <a:stretch/>
        </p:blipFill>
        <p:spPr>
          <a:xfrm>
            <a:off x="6588224" y="315794"/>
            <a:ext cx="1080120" cy="1008232"/>
          </a:xfrm>
          <a:prstGeom prst="rect">
            <a:avLst/>
          </a:prstGeom>
          <a:noFill/>
          <a:ln>
            <a:noFill/>
          </a:ln>
        </p:spPr>
      </p:pic>
      <p:pic>
        <p:nvPicPr>
          <p:cNvPr id="196" name="Google Shape;196;p4"/>
          <p:cNvPicPr preferRelativeResize="0"/>
          <p:nvPr/>
        </p:nvPicPr>
        <p:blipFill rotWithShape="1">
          <a:blip r:embed="rId6">
            <a:alphaModFix/>
          </a:blip>
          <a:srcRect b="0" l="0" r="0" t="0"/>
          <a:stretch/>
        </p:blipFill>
        <p:spPr>
          <a:xfrm>
            <a:off x="284772" y="5737497"/>
            <a:ext cx="2072640" cy="566420"/>
          </a:xfrm>
          <a:prstGeom prst="rect">
            <a:avLst/>
          </a:prstGeom>
          <a:noFill/>
          <a:ln>
            <a:noFill/>
          </a:ln>
        </p:spPr>
      </p:pic>
      <p:sp>
        <p:nvSpPr>
          <p:cNvPr id="197" name="Google Shape;197;p4"/>
          <p:cNvSpPr txBox="1"/>
          <p:nvPr>
            <p:ph idx="1" type="body"/>
          </p:nvPr>
        </p:nvSpPr>
        <p:spPr>
          <a:xfrm>
            <a:off x="514351" y="1484784"/>
            <a:ext cx="7797662" cy="4104456"/>
          </a:xfrm>
          <a:prstGeom prst="rect">
            <a:avLst/>
          </a:prstGeom>
          <a:noFill/>
          <a:ln>
            <a:noFill/>
          </a:ln>
        </p:spPr>
        <p:txBody>
          <a:bodyPr anchorCtr="0" anchor="ctr" bIns="45700" lIns="91425" spcFirstLastPara="1" rIns="91425" wrap="square" tIns="45700">
            <a:noAutofit/>
          </a:bodyPr>
          <a:lstStyle/>
          <a:p>
            <a:pPr indent="0" lvl="0" marL="0" marR="0" rtl="0" algn="just">
              <a:lnSpc>
                <a:spcPct val="115000"/>
              </a:lnSpc>
              <a:spcBef>
                <a:spcPts val="0"/>
              </a:spcBef>
              <a:spcAft>
                <a:spcPts val="0"/>
              </a:spcAft>
              <a:buSzPts val="1280"/>
              <a:buNone/>
            </a:pPr>
            <a:r>
              <a:rPr b="1" lang="en-US" sz="800">
                <a:solidFill>
                  <a:srgbClr val="000000"/>
                </a:solidFill>
                <a:latin typeface="Arial"/>
                <a:ea typeface="Arial"/>
                <a:cs typeface="Arial"/>
                <a:sym typeface="Arial"/>
              </a:rPr>
              <a:t>	</a:t>
            </a:r>
            <a:endParaRPr b="1" sz="800">
              <a:solidFill>
                <a:srgbClr val="000000"/>
              </a:solidFill>
              <a:latin typeface="Arial"/>
              <a:ea typeface="Arial"/>
              <a:cs typeface="Arial"/>
              <a:sym typeface="Arial"/>
            </a:endParaRPr>
          </a:p>
          <a:p>
            <a:pPr indent="457200" lvl="0" marL="0" marR="0" rtl="0" algn="just">
              <a:lnSpc>
                <a:spcPct val="115000"/>
              </a:lnSpc>
              <a:spcBef>
                <a:spcPts val="0"/>
              </a:spcBef>
              <a:spcAft>
                <a:spcPts val="0"/>
              </a:spcAft>
              <a:buSzPts val="1280"/>
              <a:buNone/>
            </a:pPr>
            <a:r>
              <a:rPr b="1" lang="en-US" sz="800">
                <a:latin typeface="Arial"/>
                <a:ea typeface="Arial"/>
                <a:cs typeface="Arial"/>
                <a:sym typeface="Arial"/>
              </a:rPr>
              <a:t>ALEGEREA CARIERE </a:t>
            </a:r>
            <a:endParaRPr b="1" sz="800">
              <a:latin typeface="Arial"/>
              <a:ea typeface="Arial"/>
              <a:cs typeface="Arial"/>
              <a:sym typeface="Arial"/>
            </a:endParaRPr>
          </a:p>
          <a:p>
            <a:pPr indent="0" lvl="0" marL="0" marR="0" rtl="0" algn="just">
              <a:lnSpc>
                <a:spcPct val="115000"/>
              </a:lnSpc>
              <a:spcBef>
                <a:spcPts val="0"/>
              </a:spcBef>
              <a:spcAft>
                <a:spcPts val="0"/>
              </a:spcAft>
              <a:buSzPts val="1280"/>
              <a:buNone/>
            </a:pPr>
            <a:r>
              <a:t/>
            </a:r>
            <a:endParaRPr sz="800">
              <a:latin typeface="Arial"/>
              <a:ea typeface="Arial"/>
              <a:cs typeface="Arial"/>
              <a:sym typeface="Arial"/>
            </a:endParaRPr>
          </a:p>
          <a:p>
            <a:pPr indent="0" lvl="0" marL="0" marR="0" rtl="0" algn="just">
              <a:lnSpc>
                <a:spcPct val="115000"/>
              </a:lnSpc>
              <a:spcBef>
                <a:spcPts val="0"/>
              </a:spcBef>
              <a:spcAft>
                <a:spcPts val="0"/>
              </a:spcAft>
              <a:buSzPts val="1280"/>
              <a:buNone/>
            </a:pPr>
            <a:r>
              <a:rPr b="1" lang="en-US" sz="800">
                <a:solidFill>
                  <a:srgbClr val="000000"/>
                </a:solidFill>
                <a:latin typeface="Arial"/>
                <a:ea typeface="Arial"/>
                <a:cs typeface="Arial"/>
                <a:sym typeface="Arial"/>
              </a:rPr>
              <a:t>	ALEGEREA UNEI CARIERE</a:t>
            </a:r>
            <a:r>
              <a:rPr lang="en-US" sz="800">
                <a:solidFill>
                  <a:srgbClr val="000000"/>
                </a:solidFill>
                <a:latin typeface="Arial"/>
                <a:ea typeface="Arial"/>
                <a:cs typeface="Arial"/>
                <a:sym typeface="Arial"/>
              </a:rPr>
              <a:t> REPREZINTĂ UN MOMENT DEOSEBIT DE IMPORTANT AL VIEȚII NOASTRE ȘI TREBUIE ABORDAT CU FOARTE MARE RESPONSABILITATE. PROCESUL ALEGERII UNEI CARIERE POATE FI, DE MULTE ORI, UNUL DE LUNGĂ DURATĂ, IMPLICÂND MOMENTE DE RENUNȚARE ȘI REVENIRE ASUPRA DECIZIILOR. </a:t>
            </a:r>
            <a:endParaRPr sz="800">
              <a:latin typeface="Arial"/>
              <a:ea typeface="Arial"/>
              <a:cs typeface="Arial"/>
              <a:sym typeface="Arial"/>
            </a:endParaRPr>
          </a:p>
          <a:p>
            <a:pPr indent="0" lvl="0" marL="0" marR="0" rtl="0" algn="just">
              <a:lnSpc>
                <a:spcPct val="115000"/>
              </a:lnSpc>
              <a:spcBef>
                <a:spcPts val="0"/>
              </a:spcBef>
              <a:spcAft>
                <a:spcPts val="0"/>
              </a:spcAft>
              <a:buSzPts val="1280"/>
              <a:buNone/>
            </a:pPr>
            <a:r>
              <a:rPr lang="en-US" sz="800">
                <a:solidFill>
                  <a:srgbClr val="000000"/>
                </a:solidFill>
                <a:latin typeface="Arial"/>
                <a:ea typeface="Arial"/>
                <a:cs typeface="Arial"/>
                <a:sym typeface="Arial"/>
              </a:rPr>
              <a:t>	ALEGEREA DRUMULUI ÎN VIAȚĂ POATE CREA MULTE CONFUZII ȘI CONFLICTE ÎN INTERIORUL NOSTRU. DECIZIA ORIENTĂRII CĂTRE UN ANUMIT DOMENIU DE ACTIVITATE DEBUTEAZĂ ÎNCĂ DIN COPILĂRIE, CÂND, PRIN JOCURILE NOASTRE, EXERSĂM ROLURI VIITOARE (MEDIC, BUCATAR, SOFER, POLIȚIST ETC). </a:t>
            </a:r>
            <a:endParaRPr sz="800">
              <a:latin typeface="Arial"/>
              <a:ea typeface="Arial"/>
              <a:cs typeface="Arial"/>
              <a:sym typeface="Arial"/>
            </a:endParaRPr>
          </a:p>
          <a:p>
            <a:pPr indent="0" lvl="0" marL="0" marR="0" rtl="0" algn="just">
              <a:lnSpc>
                <a:spcPct val="115000"/>
              </a:lnSpc>
              <a:spcBef>
                <a:spcPts val="0"/>
              </a:spcBef>
              <a:spcAft>
                <a:spcPts val="0"/>
              </a:spcAft>
              <a:buSzPts val="1280"/>
              <a:buNone/>
            </a:pPr>
            <a:r>
              <a:rPr lang="en-US" sz="800">
                <a:solidFill>
                  <a:srgbClr val="000000"/>
                </a:solidFill>
                <a:latin typeface="Arial"/>
                <a:ea typeface="Arial"/>
                <a:cs typeface="Arial"/>
                <a:sym typeface="Arial"/>
              </a:rPr>
              <a:t>	MAJORITATEA TINERILOR, ÎN MOMENTUL ORIENTĂRII CĂTRE O ANUMITĂ PROFESIE, SUNT IDEALISTI ȘI URMEAZĂ, INIȚIAL, MODELE FANTEZISTE SAU MODELE PARENTALE PE CARE LE-AU PRELUAT FĂRĂ A LE FILTRA. DE CÂTE ORI NU AUZIM LA UN COPIL SAU LA UN ADOLESCENT „VREAU SĂ MĂ FAC ASTRONAUT, SA DESCOPĂR GALAXII ȘI CIVILIZAȚII NECUNOSCUTE ÎNCĂ OMENIRII” SAU „VREAU SĂ MĂ FAC MEDIC, CA MAMA!”? </a:t>
            </a:r>
            <a:endParaRPr sz="800">
              <a:latin typeface="Arial"/>
              <a:ea typeface="Arial"/>
              <a:cs typeface="Arial"/>
              <a:sym typeface="Arial"/>
            </a:endParaRPr>
          </a:p>
          <a:p>
            <a:pPr indent="0" lvl="0" marL="0" marR="0" rtl="0" algn="just">
              <a:lnSpc>
                <a:spcPct val="115000"/>
              </a:lnSpc>
              <a:spcBef>
                <a:spcPts val="0"/>
              </a:spcBef>
              <a:spcAft>
                <a:spcPts val="0"/>
              </a:spcAft>
              <a:buSzPts val="1280"/>
              <a:buNone/>
            </a:pPr>
            <a:r>
              <a:rPr lang="en-US" sz="800">
                <a:solidFill>
                  <a:srgbClr val="000000"/>
                </a:solidFill>
                <a:latin typeface="Arial"/>
                <a:ea typeface="Arial"/>
                <a:cs typeface="Arial"/>
                <a:sym typeface="Arial"/>
              </a:rPr>
              <a:t> </a:t>
            </a:r>
            <a:endParaRPr sz="800">
              <a:latin typeface="Arial"/>
              <a:ea typeface="Arial"/>
              <a:cs typeface="Arial"/>
              <a:sym typeface="Arial"/>
            </a:endParaRPr>
          </a:p>
          <a:p>
            <a:pPr indent="0" lvl="0" marL="0" marR="0" rtl="0" algn="just">
              <a:lnSpc>
                <a:spcPct val="115000"/>
              </a:lnSpc>
              <a:spcBef>
                <a:spcPts val="0"/>
              </a:spcBef>
              <a:spcAft>
                <a:spcPts val="0"/>
              </a:spcAft>
              <a:buSzPts val="1280"/>
              <a:buNone/>
            </a:pPr>
            <a:r>
              <a:rPr lang="en-US" sz="800">
                <a:solidFill>
                  <a:srgbClr val="000000"/>
                </a:solidFill>
                <a:latin typeface="Arial"/>
                <a:ea typeface="Arial"/>
                <a:cs typeface="Arial"/>
                <a:sym typeface="Arial"/>
              </a:rPr>
              <a:t>	CA ORICE DECIZIE, ALEGEREA UNEI CARIERE IMPLICĂ DOUĂ COMPONENTE MAJORE:  </a:t>
            </a:r>
            <a:endParaRPr sz="800">
              <a:latin typeface="Arial"/>
              <a:ea typeface="Arial"/>
              <a:cs typeface="Arial"/>
              <a:sym typeface="Arial"/>
            </a:endParaRPr>
          </a:p>
          <a:p>
            <a:pPr indent="-228600" lvl="2" marL="1143000" rtl="0" algn="just">
              <a:lnSpc>
                <a:spcPct val="115000"/>
              </a:lnSpc>
              <a:spcBef>
                <a:spcPts val="0"/>
              </a:spcBef>
              <a:spcAft>
                <a:spcPts val="0"/>
              </a:spcAft>
              <a:buSzPts val="1280"/>
              <a:buChar char="•"/>
            </a:pPr>
            <a:r>
              <a:rPr lang="en-US" sz="800">
                <a:solidFill>
                  <a:srgbClr val="000000"/>
                </a:solidFill>
                <a:latin typeface="Arial"/>
                <a:ea typeface="Arial"/>
                <a:cs typeface="Arial"/>
                <a:sym typeface="Arial"/>
              </a:rPr>
              <a:t>CEA AFECTIVĂ („MI-AR PLĂCEA SĂ  URMEZ O CARIERA ÎN DOMENIUL X”)</a:t>
            </a:r>
            <a:endParaRPr sz="800">
              <a:latin typeface="Arial"/>
              <a:ea typeface="Arial"/>
              <a:cs typeface="Arial"/>
              <a:sym typeface="Arial"/>
            </a:endParaRPr>
          </a:p>
          <a:p>
            <a:pPr indent="-228600" lvl="2" marL="1143000" rtl="0" algn="just">
              <a:lnSpc>
                <a:spcPct val="115000"/>
              </a:lnSpc>
              <a:spcBef>
                <a:spcPts val="0"/>
              </a:spcBef>
              <a:spcAft>
                <a:spcPts val="0"/>
              </a:spcAft>
              <a:buSzPts val="1280"/>
              <a:buChar char="•"/>
            </a:pPr>
            <a:r>
              <a:rPr lang="en-US" sz="800">
                <a:solidFill>
                  <a:srgbClr val="000000"/>
                </a:solidFill>
                <a:latin typeface="Arial"/>
                <a:ea typeface="Arial"/>
                <a:cs typeface="Arial"/>
                <a:sym typeface="Arial"/>
              </a:rPr>
              <a:t>CEA RAȚIONALĂ („OFFFF….DAR NU ESTE BINE PLĂTITĂ SI VA TREBUI SA IMI ALEG ALTCEVA”). </a:t>
            </a:r>
            <a:endParaRPr sz="800">
              <a:latin typeface="Arial"/>
              <a:ea typeface="Arial"/>
              <a:cs typeface="Arial"/>
              <a:sym typeface="Arial"/>
            </a:endParaRPr>
          </a:p>
          <a:p>
            <a:pPr indent="0" lvl="0" marL="685800" marR="0" rtl="0" algn="just">
              <a:lnSpc>
                <a:spcPct val="115000"/>
              </a:lnSpc>
              <a:spcBef>
                <a:spcPts val="0"/>
              </a:spcBef>
              <a:spcAft>
                <a:spcPts val="0"/>
              </a:spcAft>
              <a:buSzPts val="1280"/>
              <a:buNone/>
            </a:pPr>
            <a:r>
              <a:rPr lang="en-US" sz="800">
                <a:solidFill>
                  <a:srgbClr val="000000"/>
                </a:solidFill>
                <a:latin typeface="Arial"/>
                <a:ea typeface="Arial"/>
                <a:cs typeface="Arial"/>
                <a:sym typeface="Arial"/>
              </a:rPr>
              <a:t> </a:t>
            </a:r>
            <a:endParaRPr sz="800">
              <a:latin typeface="Arial"/>
              <a:ea typeface="Arial"/>
              <a:cs typeface="Arial"/>
              <a:sym typeface="Arial"/>
            </a:endParaRPr>
          </a:p>
          <a:p>
            <a:pPr indent="0" lvl="0" marL="0" marR="0" rtl="0" algn="just">
              <a:lnSpc>
                <a:spcPct val="115000"/>
              </a:lnSpc>
              <a:spcBef>
                <a:spcPts val="0"/>
              </a:spcBef>
              <a:spcAft>
                <a:spcPts val="0"/>
              </a:spcAft>
              <a:buSzPts val="1280"/>
              <a:buNone/>
            </a:pPr>
            <a:r>
              <a:rPr lang="en-US" sz="800">
                <a:solidFill>
                  <a:srgbClr val="000000"/>
                </a:solidFill>
                <a:latin typeface="Arial"/>
                <a:ea typeface="Arial"/>
                <a:cs typeface="Arial"/>
                <a:sym typeface="Arial"/>
              </a:rPr>
              <a:t>	ESTE IMPORTANT CA IN PROCESUL ALEGERII CARIEREI SA NE INFORMAM CU PRIVIRE LA PERSPECTIVELE DEZVOLTARII NOASTRE IN ACEL DOMENIU DE ACTIVITATE. ATUNCI CAND AFIRM RASPICAT “DA, ASTA VREAU SA FAC IN VIATA!” TREBUIE SA STIU CARE SUNT IMPLICATIILE PROFESIONALE, MATERIALE, EMOTIONALE, SOCIALE SI FINANCIARE ALE ACELEI OPTIUNI.</a:t>
            </a:r>
            <a:endParaRPr sz="800">
              <a:latin typeface="Arial"/>
              <a:ea typeface="Arial"/>
              <a:cs typeface="Arial"/>
              <a:sym typeface="Arial"/>
            </a:endParaRPr>
          </a:p>
          <a:p>
            <a:pPr indent="0" lvl="0" marL="0" marR="0" rtl="0" algn="just">
              <a:lnSpc>
                <a:spcPct val="115000"/>
              </a:lnSpc>
              <a:spcBef>
                <a:spcPts val="0"/>
              </a:spcBef>
              <a:spcAft>
                <a:spcPts val="0"/>
              </a:spcAft>
              <a:buSzPts val="1280"/>
              <a:buNone/>
            </a:pPr>
            <a:r>
              <a:rPr lang="en-US" sz="800">
                <a:solidFill>
                  <a:srgbClr val="000000"/>
                </a:solidFill>
                <a:latin typeface="Arial"/>
                <a:ea typeface="Arial"/>
                <a:cs typeface="Arial"/>
                <a:sym typeface="Arial"/>
              </a:rPr>
              <a:t> </a:t>
            </a:r>
            <a:r>
              <a:rPr b="1" lang="en-US" sz="800">
                <a:solidFill>
                  <a:srgbClr val="000000"/>
                </a:solidFill>
                <a:latin typeface="Arial"/>
                <a:ea typeface="Arial"/>
                <a:cs typeface="Arial"/>
                <a:sym typeface="Arial"/>
              </a:rPr>
              <a:t>	ALEGEREA UNEI CARIERE</a:t>
            </a:r>
            <a:r>
              <a:rPr lang="en-US" sz="800">
                <a:solidFill>
                  <a:srgbClr val="000000"/>
                </a:solidFill>
                <a:latin typeface="Arial"/>
                <a:ea typeface="Arial"/>
                <a:cs typeface="Arial"/>
                <a:sym typeface="Arial"/>
              </a:rPr>
              <a:t> SE POATE DOVEDI, ASADAR, A FI UN PROCES EXTREM DE ANEVOIOS, INTRUCAT POT INTERVENI O SERIE FACTORI CARE POT INFLUENTA ALEGEREA FACUTA. ESTE IMPORTANT CA ALEGEREA UNEI CARIERE SA PORNEASCA DE LA NEVOILE SI ASTEPTARILE PERSONALE, DE LA CEEA CE VREAU SI POT SA FAC LA UN NIVEL FOARTE INALT. </a:t>
            </a:r>
            <a:endParaRPr sz="800">
              <a:latin typeface="Arial"/>
              <a:ea typeface="Arial"/>
              <a:cs typeface="Arial"/>
              <a:sym typeface="Arial"/>
            </a:endParaRPr>
          </a:p>
          <a:p>
            <a:pPr indent="0" lvl="0" marL="0" marR="0" rtl="0" algn="just">
              <a:lnSpc>
                <a:spcPct val="115000"/>
              </a:lnSpc>
              <a:spcBef>
                <a:spcPts val="0"/>
              </a:spcBef>
              <a:spcAft>
                <a:spcPts val="0"/>
              </a:spcAft>
              <a:buSzPts val="1280"/>
              <a:buNone/>
            </a:pPr>
            <a:r>
              <a:rPr lang="en-US" sz="800">
                <a:solidFill>
                  <a:srgbClr val="000000"/>
                </a:solidFill>
                <a:latin typeface="Arial"/>
                <a:ea typeface="Arial"/>
                <a:cs typeface="Arial"/>
                <a:sym typeface="Arial"/>
              </a:rPr>
              <a:t> 	ALEGEREA CARIEREI POATE FI UN PROCES SUPUS UNOR AMANARI FRECVENTE CAUZATE DE EVALUAREA PERMANENTA A RISCURILOR („CE FAC DACA NU IMI VOI GASI DE LUCRU CU ACEASTA MESERIE?” SAU “DACA NU VOI CASTIGA ATAT CAT IMI DORESC?”)</a:t>
            </a:r>
            <a:endParaRPr sz="800">
              <a:latin typeface="Arial"/>
              <a:ea typeface="Arial"/>
              <a:cs typeface="Arial"/>
              <a:sym typeface="Arial"/>
            </a:endParaRPr>
          </a:p>
          <a:p>
            <a:pPr indent="0" lvl="0" marL="0" marR="0" rtl="0" algn="just">
              <a:lnSpc>
                <a:spcPct val="115000"/>
              </a:lnSpc>
              <a:spcBef>
                <a:spcPts val="0"/>
              </a:spcBef>
              <a:spcAft>
                <a:spcPts val="0"/>
              </a:spcAft>
              <a:buSzPts val="1280"/>
              <a:buNone/>
            </a:pPr>
            <a:r>
              <a:rPr lang="en-US" sz="800">
                <a:solidFill>
                  <a:srgbClr val="000000"/>
                </a:solidFill>
                <a:latin typeface="Arial"/>
                <a:ea typeface="Arial"/>
                <a:cs typeface="Arial"/>
                <a:sym typeface="Arial"/>
              </a:rPr>
              <a:t> DE ACEEA, UN ASPECT FOARTE IMPORTANT CE TREBUIE LUAT IN CONSIDERARE IN ALEGEREA CARIEREI ESTE SA ANALIZAM NU NUMAI „PIERDERILE” (PROGRAM INCARCAT, SALARIU MEDIU ETC.) PE CARE LE PRESUPUNE MESERIA RESPECTIVA CI SI „BENEFICIILE” (ECHIPA DE LUCRU POZITIVA, MEDIU DE LUCRU ANTRENANT, POSIBILITATI DE DEPLASARE ETC.). </a:t>
            </a:r>
            <a:endParaRPr sz="800">
              <a:latin typeface="Arial"/>
              <a:ea typeface="Arial"/>
              <a:cs typeface="Arial"/>
              <a:sym typeface="Arial"/>
            </a:endParaRPr>
          </a:p>
          <a:p>
            <a:pPr indent="0" lvl="0" marL="0" marR="0" rtl="0" algn="l">
              <a:lnSpc>
                <a:spcPct val="115000"/>
              </a:lnSpc>
              <a:spcBef>
                <a:spcPts val="0"/>
              </a:spcBef>
              <a:spcAft>
                <a:spcPts val="0"/>
              </a:spcAft>
              <a:buSzPts val="1280"/>
              <a:buNone/>
            </a:pPr>
            <a:r>
              <a:t/>
            </a:r>
            <a:endParaRPr sz="800">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p5"/>
          <p:cNvSpPr/>
          <p:nvPr/>
        </p:nvSpPr>
        <p:spPr>
          <a:xfrm>
            <a:off x="2483768" y="5805264"/>
            <a:ext cx="6136360" cy="43088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1" lang="en-US" sz="1100">
                <a:solidFill>
                  <a:schemeClr val="lt1"/>
                </a:solidFill>
                <a:latin typeface="Arial"/>
                <a:ea typeface="Arial"/>
                <a:cs typeface="Arial"/>
                <a:sym typeface="Arial"/>
              </a:rPr>
              <a:t>Proiect cofinanțat de Uniunea Europeană din Fondul Social European </a:t>
            </a:r>
            <a:br>
              <a:rPr b="1" i="1" lang="en-US" sz="1100">
                <a:solidFill>
                  <a:schemeClr val="lt1"/>
                </a:solidFill>
                <a:latin typeface="Arial"/>
                <a:ea typeface="Arial"/>
                <a:cs typeface="Arial"/>
                <a:sym typeface="Arial"/>
              </a:rPr>
            </a:br>
            <a:r>
              <a:rPr b="1" i="1" lang="en-US" sz="1100">
                <a:solidFill>
                  <a:schemeClr val="lt1"/>
                </a:solidFill>
                <a:latin typeface="Arial"/>
                <a:ea typeface="Arial"/>
                <a:cs typeface="Arial"/>
                <a:sym typeface="Arial"/>
              </a:rPr>
              <a:t>prin Programul Operațional Capital Uman 2014-2020</a:t>
            </a:r>
            <a:endParaRPr b="1" sz="1100">
              <a:solidFill>
                <a:schemeClr val="lt1"/>
              </a:solidFill>
              <a:latin typeface="Arial"/>
              <a:ea typeface="Arial"/>
              <a:cs typeface="Arial"/>
              <a:sym typeface="Arial"/>
            </a:endParaRPr>
          </a:p>
        </p:txBody>
      </p:sp>
      <p:pic>
        <p:nvPicPr>
          <p:cNvPr id="203" name="Google Shape;203;p5"/>
          <p:cNvPicPr preferRelativeResize="0"/>
          <p:nvPr/>
        </p:nvPicPr>
        <p:blipFill rotWithShape="1">
          <a:blip r:embed="rId3">
            <a:alphaModFix/>
          </a:blip>
          <a:srcRect b="0" l="0" r="0" t="0"/>
          <a:stretch/>
        </p:blipFill>
        <p:spPr>
          <a:xfrm>
            <a:off x="971600" y="360216"/>
            <a:ext cx="1080120" cy="991869"/>
          </a:xfrm>
          <a:prstGeom prst="rect">
            <a:avLst/>
          </a:prstGeom>
          <a:noFill/>
          <a:ln>
            <a:noFill/>
          </a:ln>
        </p:spPr>
      </p:pic>
      <p:pic>
        <p:nvPicPr>
          <p:cNvPr id="204" name="Google Shape;204;p5"/>
          <p:cNvPicPr preferRelativeResize="0"/>
          <p:nvPr/>
        </p:nvPicPr>
        <p:blipFill rotWithShape="1">
          <a:blip r:embed="rId4">
            <a:alphaModFix/>
          </a:blip>
          <a:srcRect b="0" l="0" r="0" t="0"/>
          <a:stretch/>
        </p:blipFill>
        <p:spPr>
          <a:xfrm>
            <a:off x="3779912" y="315794"/>
            <a:ext cx="1080120" cy="991869"/>
          </a:xfrm>
          <a:prstGeom prst="rect">
            <a:avLst/>
          </a:prstGeom>
          <a:noFill/>
          <a:ln>
            <a:noFill/>
          </a:ln>
        </p:spPr>
      </p:pic>
      <p:pic>
        <p:nvPicPr>
          <p:cNvPr id="205" name="Google Shape;205;p5"/>
          <p:cNvPicPr preferRelativeResize="0"/>
          <p:nvPr/>
        </p:nvPicPr>
        <p:blipFill rotWithShape="1">
          <a:blip r:embed="rId5">
            <a:alphaModFix/>
          </a:blip>
          <a:srcRect b="0" l="0" r="0" t="0"/>
          <a:stretch/>
        </p:blipFill>
        <p:spPr>
          <a:xfrm>
            <a:off x="6588224" y="315794"/>
            <a:ext cx="1080120" cy="1008232"/>
          </a:xfrm>
          <a:prstGeom prst="rect">
            <a:avLst/>
          </a:prstGeom>
          <a:noFill/>
          <a:ln>
            <a:noFill/>
          </a:ln>
        </p:spPr>
      </p:pic>
      <p:pic>
        <p:nvPicPr>
          <p:cNvPr id="206" name="Google Shape;206;p5"/>
          <p:cNvPicPr preferRelativeResize="0"/>
          <p:nvPr/>
        </p:nvPicPr>
        <p:blipFill rotWithShape="1">
          <a:blip r:embed="rId6">
            <a:alphaModFix/>
          </a:blip>
          <a:srcRect b="0" l="0" r="0" t="0"/>
          <a:stretch/>
        </p:blipFill>
        <p:spPr>
          <a:xfrm>
            <a:off x="284772" y="5737497"/>
            <a:ext cx="2072640" cy="566420"/>
          </a:xfrm>
          <a:prstGeom prst="rect">
            <a:avLst/>
          </a:prstGeom>
          <a:noFill/>
          <a:ln>
            <a:noFill/>
          </a:ln>
        </p:spPr>
      </p:pic>
      <p:sp>
        <p:nvSpPr>
          <p:cNvPr id="207" name="Google Shape;207;p5"/>
          <p:cNvSpPr txBox="1"/>
          <p:nvPr>
            <p:ph idx="1" type="body"/>
          </p:nvPr>
        </p:nvSpPr>
        <p:spPr>
          <a:xfrm>
            <a:off x="514351" y="1484784"/>
            <a:ext cx="7797662" cy="4104456"/>
          </a:xfrm>
          <a:prstGeom prst="rect">
            <a:avLst/>
          </a:prstGeom>
          <a:noFill/>
          <a:ln>
            <a:noFill/>
          </a:ln>
        </p:spPr>
        <p:txBody>
          <a:bodyPr anchorCtr="0" anchor="ctr" bIns="45700" lIns="91425" spcFirstLastPara="1" rIns="91425" wrap="square" tIns="45700">
            <a:noAutofit/>
          </a:bodyPr>
          <a:lstStyle/>
          <a:p>
            <a:pPr indent="0" lvl="0" marL="0" marR="0" rtl="0" algn="just">
              <a:lnSpc>
                <a:spcPct val="115000"/>
              </a:lnSpc>
              <a:spcBef>
                <a:spcPts val="0"/>
              </a:spcBef>
              <a:spcAft>
                <a:spcPts val="0"/>
              </a:spcAft>
              <a:buSzPts val="1440"/>
              <a:buNone/>
            </a:pPr>
            <a:r>
              <a:rPr b="1" lang="en-US" sz="900">
                <a:solidFill>
                  <a:srgbClr val="000000"/>
                </a:solidFill>
                <a:latin typeface="Arial"/>
                <a:ea typeface="Arial"/>
                <a:cs typeface="Arial"/>
                <a:sym typeface="Arial"/>
              </a:rPr>
              <a:t>	</a:t>
            </a:r>
            <a:endParaRPr/>
          </a:p>
          <a:p>
            <a:pPr indent="0" lvl="0" marL="0" marR="0" rtl="0" algn="just">
              <a:lnSpc>
                <a:spcPct val="115000"/>
              </a:lnSpc>
              <a:spcBef>
                <a:spcPts val="0"/>
              </a:spcBef>
              <a:spcAft>
                <a:spcPts val="0"/>
              </a:spcAft>
              <a:buSzPts val="1440"/>
              <a:buNone/>
            </a:pPr>
            <a:r>
              <a:rPr b="1" lang="en-US" sz="900">
                <a:latin typeface="Arial"/>
                <a:ea typeface="Arial"/>
                <a:cs typeface="Arial"/>
                <a:sym typeface="Arial"/>
              </a:rPr>
              <a:t>	CE ESTE UN PLAN PERSONAL DE CARIERA ?</a:t>
            </a:r>
            <a:endParaRPr sz="900">
              <a:latin typeface="Arial"/>
              <a:ea typeface="Arial"/>
              <a:cs typeface="Arial"/>
              <a:sym typeface="Arial"/>
            </a:endParaRPr>
          </a:p>
          <a:p>
            <a:pPr indent="0" lvl="0" marL="0" marR="0" rtl="0" algn="just">
              <a:lnSpc>
                <a:spcPct val="115000"/>
              </a:lnSpc>
              <a:spcBef>
                <a:spcPts val="0"/>
              </a:spcBef>
              <a:spcAft>
                <a:spcPts val="0"/>
              </a:spcAft>
              <a:buSzPts val="1440"/>
              <a:buNone/>
            </a:pPr>
            <a:r>
              <a:rPr b="1" lang="en-US" sz="900">
                <a:latin typeface="Arial"/>
                <a:ea typeface="Arial"/>
                <a:cs typeface="Arial"/>
                <a:sym typeface="Arial"/>
              </a:rPr>
              <a:t> </a:t>
            </a:r>
            <a:endParaRPr sz="900">
              <a:latin typeface="Arial"/>
              <a:ea typeface="Arial"/>
              <a:cs typeface="Arial"/>
              <a:sym typeface="Arial"/>
            </a:endParaRPr>
          </a:p>
          <a:p>
            <a:pPr indent="0" lvl="0" marL="0" marR="0" rtl="0" algn="just">
              <a:lnSpc>
                <a:spcPct val="115000"/>
              </a:lnSpc>
              <a:spcBef>
                <a:spcPts val="0"/>
              </a:spcBef>
              <a:spcAft>
                <a:spcPts val="0"/>
              </a:spcAft>
              <a:buSzPts val="1440"/>
              <a:buNone/>
            </a:pPr>
            <a:r>
              <a:rPr b="1" lang="en-US" sz="900">
                <a:latin typeface="Arial"/>
                <a:ea typeface="Arial"/>
                <a:cs typeface="Arial"/>
                <a:sym typeface="Arial"/>
              </a:rPr>
              <a:t>	PLANUL PERSONAL DE CARIERĂ </a:t>
            </a:r>
            <a:r>
              <a:rPr lang="en-US" sz="900">
                <a:latin typeface="Arial"/>
                <a:ea typeface="Arial"/>
                <a:cs typeface="Arial"/>
                <a:sym typeface="Arial"/>
              </a:rPr>
              <a:t>ESTE UN PLAN DE VIAŢĂ CARE TREBUIE SĂ POARTE AMPRENTELE FLEXIBILITĂŢII,INIŢIATIVEI ŞI INDEPENDENŢEI, ÎN CONDIŢIILE ÎN CARE SCHIMBAREA LOCULUI DE MUNCĂ A DEVENIT CEVA „APROAPE STABIL”. </a:t>
            </a:r>
            <a:r>
              <a:rPr lang="en-US" sz="900">
                <a:solidFill>
                  <a:srgbClr val="000000"/>
                </a:solidFill>
                <a:latin typeface="Arial"/>
                <a:ea typeface="Arial"/>
                <a:cs typeface="Arial"/>
                <a:sym typeface="Arial"/>
              </a:rPr>
              <a:t>ÎN CADRUL UNUI PROGRAM DE CONSILIERE PROFESIONALA, PLANIFICAREA CARIEREI SE DESFĂŞOARĂ DUPĂ ETAPELE DE AUTOCUNOAŞTERE ŞI EXPLORARE OCUPAŢIONALĂ, EDUCAŢIONALĂ.</a:t>
            </a:r>
            <a:endParaRPr sz="900">
              <a:latin typeface="Arial"/>
              <a:ea typeface="Arial"/>
              <a:cs typeface="Arial"/>
              <a:sym typeface="Arial"/>
            </a:endParaRPr>
          </a:p>
          <a:p>
            <a:pPr indent="0" lvl="0" marL="0" marR="0" rtl="0" algn="just">
              <a:lnSpc>
                <a:spcPct val="115000"/>
              </a:lnSpc>
              <a:spcBef>
                <a:spcPts val="0"/>
              </a:spcBef>
              <a:spcAft>
                <a:spcPts val="0"/>
              </a:spcAft>
              <a:buSzPts val="1440"/>
              <a:buNone/>
            </a:pPr>
            <a:r>
              <a:rPr lang="en-US" sz="900">
                <a:solidFill>
                  <a:srgbClr val="000000"/>
                </a:solidFill>
                <a:latin typeface="Arial"/>
                <a:ea typeface="Arial"/>
                <a:cs typeface="Arial"/>
                <a:sym typeface="Arial"/>
              </a:rPr>
              <a:t>	PLANIFICAREA CARIEREI PRESUPUNE EVALUAREA INIŢIALĂ A NEVOILOR, VALORILOR, INTERESELOR, APTITUDINILOR SI COMPETENŢELOR, TRASATURILOR DE PERSONALITATEA, ELABORAREA UNUI CV ŞI DEZVOLTAREA UNUI PLAN (INIŢIAL) DE ANGAJARE. </a:t>
            </a:r>
            <a:endParaRPr sz="900">
              <a:latin typeface="Arial"/>
              <a:ea typeface="Arial"/>
              <a:cs typeface="Arial"/>
              <a:sym typeface="Arial"/>
            </a:endParaRPr>
          </a:p>
          <a:p>
            <a:pPr indent="0" lvl="0" marL="0" marR="0" rtl="0" algn="just">
              <a:lnSpc>
                <a:spcPct val="115000"/>
              </a:lnSpc>
              <a:spcBef>
                <a:spcPts val="0"/>
              </a:spcBef>
              <a:spcAft>
                <a:spcPts val="0"/>
              </a:spcAft>
              <a:buSzPts val="1440"/>
              <a:buNone/>
            </a:pPr>
            <a:r>
              <a:rPr lang="en-US" sz="900">
                <a:solidFill>
                  <a:srgbClr val="000000"/>
                </a:solidFill>
                <a:latin typeface="Arial"/>
                <a:ea typeface="Arial"/>
                <a:cs typeface="Arial"/>
                <a:sym typeface="Arial"/>
              </a:rPr>
              <a:t>	SCOPUL EVALUĂRII SAU TESTĂRII ESTE DE A-L AJUTA PE INDIVID ÎN AUTOCUNOAŞTEREA PROPRIULUI POTENŢIAL ŞI A PROPRIILOR LIMITE, PRIN OFERIREA DE INFORMAŢII OBIECTIVE ŞI RELEVANTE DESPRE SINE, PENTRU A PUTEA FACE ALEGERI REALISTE CU PRIVIRE LA VIAŢA PROFESIONALĂ.INSTRUMENTELE UTILIZATE ÎN ETAPA DE PLANIFICARE A CARIEREI SUNT TESTELE DE VALORI, APTITUDINI, INTERESE ŞI TRASATURI DE PERSONALITATE. INVENTARELE DE INTERESE ŞI TESTAREA VALORILOR DE MUNCĂ SUNT UTILIZATE PENTRU A MĂSURA PREFERINŢELE INDIVIDULUI CU PRIVIRE LA OCUPAŢII SAU VIAŢA PROFESIONALĂ.</a:t>
            </a:r>
            <a:endParaRPr sz="900">
              <a:latin typeface="Arial"/>
              <a:ea typeface="Arial"/>
              <a:cs typeface="Arial"/>
              <a:sym typeface="Arial"/>
            </a:endParaRPr>
          </a:p>
          <a:p>
            <a:pPr indent="0" lvl="0" marL="0" marR="0" rtl="0" algn="just">
              <a:lnSpc>
                <a:spcPct val="115000"/>
              </a:lnSpc>
              <a:spcBef>
                <a:spcPts val="0"/>
              </a:spcBef>
              <a:spcAft>
                <a:spcPts val="0"/>
              </a:spcAft>
              <a:buSzPts val="1440"/>
              <a:buNone/>
            </a:pPr>
            <a:r>
              <a:rPr lang="en-US" sz="900">
                <a:solidFill>
                  <a:srgbClr val="000000"/>
                </a:solidFill>
                <a:latin typeface="Arial"/>
                <a:ea typeface="Arial"/>
                <a:cs typeface="Arial"/>
                <a:sym typeface="Arial"/>
              </a:rPr>
              <a:t> 	</a:t>
            </a:r>
            <a:r>
              <a:rPr b="1" lang="en-US" sz="900">
                <a:latin typeface="Arial"/>
                <a:ea typeface="Arial"/>
                <a:cs typeface="Arial"/>
                <a:sym typeface="Arial"/>
              </a:rPr>
              <a:t>PLANIFICAREA CARIEREI </a:t>
            </a:r>
            <a:r>
              <a:rPr lang="en-US" sz="900">
                <a:latin typeface="Arial"/>
                <a:ea typeface="Arial"/>
                <a:cs typeface="Arial"/>
                <a:sym typeface="Arial"/>
              </a:rPr>
              <a:t>ESTE PROCESUL PRIN CARE O PERSOANĂ ÎŞI CONTUREAZĂ O DIRECŢIE DE CARIERĂ, ÎŞI STABILEŞTE SCOPURI ÎN LEGĂTURĂ CU PROPRIA CARIERĂ ŞI INIŢIAZĂ ACŢIUNI ÎN VEDEREA ATINGERII ACESTOR SCOPURI. PLANIFICAREA CARIEREI NU ÎNSEAMNĂ REALIZAREA UNUI PLAN PENTRU ÎNTREAGA VIAŢĂ, CI ESTE UN PROCES CONTINUU DE AJUSTARE A SCOPURILOR DE CARIERĂ LA CARACTERISTICILE PERSONALE ŞI OFERTA EDUCAŢIONALĂ ŞI OCUPAŢIONALĂ CARE ESTE ÎNTR-O CONTINUĂ DEZVOLTARE.</a:t>
            </a:r>
            <a:endParaRPr/>
          </a:p>
          <a:p>
            <a:pPr indent="0" lvl="0" marL="0" marR="221615" rtl="0" algn="just">
              <a:lnSpc>
                <a:spcPct val="115000"/>
              </a:lnSpc>
              <a:spcBef>
                <a:spcPts val="0"/>
              </a:spcBef>
              <a:spcAft>
                <a:spcPts val="0"/>
              </a:spcAft>
              <a:buSzPts val="1440"/>
              <a:buNone/>
            </a:pPr>
            <a:r>
              <a:rPr b="1" lang="en-US" sz="900">
                <a:latin typeface="Arial"/>
                <a:ea typeface="Arial"/>
                <a:cs typeface="Arial"/>
                <a:sym typeface="Arial"/>
              </a:rPr>
              <a:t>	PLANIFICAREA CARIEREI INDIVIDUALE</a:t>
            </a:r>
            <a:r>
              <a:rPr lang="en-US" sz="900">
                <a:latin typeface="Arial"/>
                <a:ea typeface="Arial"/>
                <a:cs typeface="Arial"/>
                <a:sym typeface="Arial"/>
              </a:rPr>
              <a:t> PORNEŞTE DE LA IDENTIFICAREA POTENŢIALULUI ELEVULUI PRACTCANT, A CALIFICĂRILOR ŞI ASPIRAŢIILOR LUI. ÎN MOD CONCRET, UNUL DINTRE SPECIALIŞTII DEPARTAMENTULUI DE RESURSE UMANE, ÎN CALITATE DE MANAGER DE CARIERĂ, ANALIZEAZĂ ÎMPREUNĂ CU ANGAJATUL ŞI CU ŞEFUL ACESTUIA NEVOILE INDIVIDUALE DE PREGĂTIRE ŞI DE DEZVOLTARE PROFESIONALĂ. SALARIATUL ÎNCEARCĂ SĂ IDENTIFICE, CU MIJLOACE PROPRII, CARE ÎI SUNT OBIECTIVELE PE TERMEN SCURT ŞI PE TERMEN LUNG, CARE ÎI SUNT PUNCTELE SLABE ŞI CARE ÎI SUNT ATUURILE, CARE ÎI SUNT MOTIVELE DE SATISFACŢIE ŞI DE INSATISFACŢIE PE CARE LE ARE, CARE SUNT ASPIRAŢIILE PROFESIONALE, SOCIALE, CULTURALE, AMBIENTALE ETC.</a:t>
            </a:r>
            <a:endParaRPr/>
          </a:p>
          <a:p>
            <a:pPr indent="0" lvl="0" marL="0" marR="0" rtl="0" algn="just">
              <a:lnSpc>
                <a:spcPct val="115000"/>
              </a:lnSpc>
              <a:spcBef>
                <a:spcPts val="0"/>
              </a:spcBef>
              <a:spcAft>
                <a:spcPts val="0"/>
              </a:spcAft>
              <a:buSzPts val="1440"/>
              <a:buNone/>
            </a:pPr>
            <a:r>
              <a:t/>
            </a:r>
            <a:endParaRPr sz="900">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1" name="Shape 211"/>
        <p:cNvGrpSpPr/>
        <p:nvPr/>
      </p:nvGrpSpPr>
      <p:grpSpPr>
        <a:xfrm>
          <a:off x="0" y="0"/>
          <a:ext cx="0" cy="0"/>
          <a:chOff x="0" y="0"/>
          <a:chExt cx="0" cy="0"/>
        </a:xfrm>
      </p:grpSpPr>
      <p:sp>
        <p:nvSpPr>
          <p:cNvPr id="212" name="Google Shape;212;p6"/>
          <p:cNvSpPr/>
          <p:nvPr/>
        </p:nvSpPr>
        <p:spPr>
          <a:xfrm>
            <a:off x="2483768" y="5805264"/>
            <a:ext cx="6136360" cy="43088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1" lang="en-US" sz="1100">
                <a:solidFill>
                  <a:schemeClr val="lt1"/>
                </a:solidFill>
                <a:latin typeface="Arial"/>
                <a:ea typeface="Arial"/>
                <a:cs typeface="Arial"/>
                <a:sym typeface="Arial"/>
              </a:rPr>
              <a:t>Proiect cofinanțat de Uniunea Europeană din Fondul Social European </a:t>
            </a:r>
            <a:br>
              <a:rPr b="1" i="1" lang="en-US" sz="1100">
                <a:solidFill>
                  <a:schemeClr val="lt1"/>
                </a:solidFill>
                <a:latin typeface="Arial"/>
                <a:ea typeface="Arial"/>
                <a:cs typeface="Arial"/>
                <a:sym typeface="Arial"/>
              </a:rPr>
            </a:br>
            <a:r>
              <a:rPr b="1" i="1" lang="en-US" sz="1100">
                <a:solidFill>
                  <a:schemeClr val="lt1"/>
                </a:solidFill>
                <a:latin typeface="Arial"/>
                <a:ea typeface="Arial"/>
                <a:cs typeface="Arial"/>
                <a:sym typeface="Arial"/>
              </a:rPr>
              <a:t>prin Programul Operațional Capital Uman 2014-2020</a:t>
            </a:r>
            <a:endParaRPr b="1" sz="1100">
              <a:solidFill>
                <a:schemeClr val="lt1"/>
              </a:solidFill>
              <a:latin typeface="Arial"/>
              <a:ea typeface="Arial"/>
              <a:cs typeface="Arial"/>
              <a:sym typeface="Arial"/>
            </a:endParaRPr>
          </a:p>
        </p:txBody>
      </p:sp>
      <p:pic>
        <p:nvPicPr>
          <p:cNvPr id="213" name="Google Shape;213;p6"/>
          <p:cNvPicPr preferRelativeResize="0"/>
          <p:nvPr/>
        </p:nvPicPr>
        <p:blipFill rotWithShape="1">
          <a:blip r:embed="rId3">
            <a:alphaModFix/>
          </a:blip>
          <a:srcRect b="0" l="0" r="0" t="0"/>
          <a:stretch/>
        </p:blipFill>
        <p:spPr>
          <a:xfrm>
            <a:off x="971600" y="360216"/>
            <a:ext cx="1080120" cy="991869"/>
          </a:xfrm>
          <a:prstGeom prst="rect">
            <a:avLst/>
          </a:prstGeom>
          <a:noFill/>
          <a:ln>
            <a:noFill/>
          </a:ln>
        </p:spPr>
      </p:pic>
      <p:pic>
        <p:nvPicPr>
          <p:cNvPr id="214" name="Google Shape;214;p6"/>
          <p:cNvPicPr preferRelativeResize="0"/>
          <p:nvPr/>
        </p:nvPicPr>
        <p:blipFill rotWithShape="1">
          <a:blip r:embed="rId4">
            <a:alphaModFix/>
          </a:blip>
          <a:srcRect b="0" l="0" r="0" t="0"/>
          <a:stretch/>
        </p:blipFill>
        <p:spPr>
          <a:xfrm>
            <a:off x="3779912" y="315794"/>
            <a:ext cx="1080120" cy="991869"/>
          </a:xfrm>
          <a:prstGeom prst="rect">
            <a:avLst/>
          </a:prstGeom>
          <a:noFill/>
          <a:ln>
            <a:noFill/>
          </a:ln>
        </p:spPr>
      </p:pic>
      <p:pic>
        <p:nvPicPr>
          <p:cNvPr id="215" name="Google Shape;215;p6"/>
          <p:cNvPicPr preferRelativeResize="0"/>
          <p:nvPr/>
        </p:nvPicPr>
        <p:blipFill rotWithShape="1">
          <a:blip r:embed="rId5">
            <a:alphaModFix/>
          </a:blip>
          <a:srcRect b="0" l="0" r="0" t="0"/>
          <a:stretch/>
        </p:blipFill>
        <p:spPr>
          <a:xfrm>
            <a:off x="6588224" y="315794"/>
            <a:ext cx="1080120" cy="1008232"/>
          </a:xfrm>
          <a:prstGeom prst="rect">
            <a:avLst/>
          </a:prstGeom>
          <a:noFill/>
          <a:ln>
            <a:noFill/>
          </a:ln>
        </p:spPr>
      </p:pic>
      <p:pic>
        <p:nvPicPr>
          <p:cNvPr id="216" name="Google Shape;216;p6"/>
          <p:cNvPicPr preferRelativeResize="0"/>
          <p:nvPr/>
        </p:nvPicPr>
        <p:blipFill rotWithShape="1">
          <a:blip r:embed="rId6">
            <a:alphaModFix/>
          </a:blip>
          <a:srcRect b="0" l="0" r="0" t="0"/>
          <a:stretch/>
        </p:blipFill>
        <p:spPr>
          <a:xfrm>
            <a:off x="284772" y="5737497"/>
            <a:ext cx="2072640" cy="566420"/>
          </a:xfrm>
          <a:prstGeom prst="rect">
            <a:avLst/>
          </a:prstGeom>
          <a:noFill/>
          <a:ln>
            <a:noFill/>
          </a:ln>
        </p:spPr>
      </p:pic>
      <p:sp>
        <p:nvSpPr>
          <p:cNvPr id="217" name="Google Shape;217;p6"/>
          <p:cNvSpPr txBox="1"/>
          <p:nvPr>
            <p:ph idx="1" type="body"/>
          </p:nvPr>
        </p:nvSpPr>
        <p:spPr>
          <a:xfrm>
            <a:off x="514351" y="1484784"/>
            <a:ext cx="7797662" cy="4104456"/>
          </a:xfrm>
          <a:prstGeom prst="rect">
            <a:avLst/>
          </a:prstGeom>
          <a:noFill/>
          <a:ln>
            <a:noFill/>
          </a:ln>
        </p:spPr>
        <p:txBody>
          <a:bodyPr anchorCtr="0" anchor="ctr" bIns="45700" lIns="91425" spcFirstLastPara="1" rIns="91425" wrap="square" tIns="45700">
            <a:noAutofit/>
          </a:bodyPr>
          <a:lstStyle/>
          <a:p>
            <a:pPr indent="0" lvl="0" marL="0" marR="0" rtl="0" algn="just">
              <a:lnSpc>
                <a:spcPct val="115000"/>
              </a:lnSpc>
              <a:spcBef>
                <a:spcPts val="0"/>
              </a:spcBef>
              <a:spcAft>
                <a:spcPts val="0"/>
              </a:spcAft>
              <a:buSzPts val="1280"/>
              <a:buNone/>
            </a:pPr>
            <a:r>
              <a:rPr b="1" lang="en-US" sz="800">
                <a:solidFill>
                  <a:srgbClr val="000000"/>
                </a:solidFill>
                <a:latin typeface="Arial"/>
                <a:ea typeface="Arial"/>
                <a:cs typeface="Arial"/>
                <a:sym typeface="Arial"/>
              </a:rPr>
              <a:t>	</a:t>
            </a:r>
            <a:endParaRPr/>
          </a:p>
          <a:p>
            <a:pPr indent="0" lvl="0" marL="0" marR="0" rtl="0" algn="just">
              <a:lnSpc>
                <a:spcPct val="115000"/>
              </a:lnSpc>
              <a:spcBef>
                <a:spcPts val="0"/>
              </a:spcBef>
              <a:spcAft>
                <a:spcPts val="0"/>
              </a:spcAft>
              <a:buSzPts val="1280"/>
              <a:buNone/>
            </a:pPr>
            <a:r>
              <a:rPr b="1" lang="en-US" sz="800">
                <a:solidFill>
                  <a:srgbClr val="000000"/>
                </a:solidFill>
                <a:latin typeface="Arial"/>
                <a:ea typeface="Arial"/>
                <a:cs typeface="Arial"/>
                <a:sym typeface="Arial"/>
              </a:rPr>
              <a:t>	</a:t>
            </a:r>
            <a:r>
              <a:rPr b="1" lang="en-US" sz="800">
                <a:latin typeface="Arial"/>
                <a:ea typeface="Arial"/>
                <a:cs typeface="Arial"/>
                <a:sym typeface="Arial"/>
              </a:rPr>
              <a:t>PLANIFICAREA CARIEREI </a:t>
            </a:r>
            <a:r>
              <a:rPr lang="en-US" sz="800">
                <a:latin typeface="Arial"/>
                <a:ea typeface="Arial"/>
                <a:cs typeface="Arial"/>
                <a:sym typeface="Arial"/>
              </a:rPr>
              <a:t>ESTE ŞI PENTRU ANGAJAŢI ŞI PENTRU ORGANIZAŢIE. PROCEDURILE DE PLANIFICARE A CARIEREI SE BAZEAZĂ TOTDEAUNA PE NECESITĂŢILE ORGANIZAŢIEI, TREBUIE PRECIZAT ÎNSĂ CĂ NECESITĂŢILE ORGANIZAŢIEI NU POT FI SATISFĂCUTE DACĂ CELE INDIVIDUALE SUNT NEGLIJATE. ASTFEL, PLANIFICAREA CARIEREI TREBUIE SĂ ŢINĂ SEAMA ŞI DE MANAGEMENTUL DIVERSITĂŢII</a:t>
            </a:r>
            <a:endParaRPr sz="800">
              <a:latin typeface="Arial"/>
              <a:ea typeface="Arial"/>
              <a:cs typeface="Arial"/>
              <a:sym typeface="Arial"/>
            </a:endParaRPr>
          </a:p>
          <a:p>
            <a:pPr indent="0" lvl="0" marL="0" marR="221615" rtl="0" algn="just">
              <a:lnSpc>
                <a:spcPct val="115000"/>
              </a:lnSpc>
              <a:spcBef>
                <a:spcPts val="0"/>
              </a:spcBef>
              <a:spcAft>
                <a:spcPts val="0"/>
              </a:spcAft>
              <a:buSzPts val="1280"/>
              <a:buNone/>
            </a:pPr>
            <a:r>
              <a:rPr lang="en-US" sz="800">
                <a:latin typeface="Arial"/>
                <a:ea typeface="Arial"/>
                <a:cs typeface="Arial"/>
                <a:sym typeface="Arial"/>
              </a:rPr>
              <a:t> </a:t>
            </a:r>
            <a:endParaRPr sz="800">
              <a:latin typeface="Arial"/>
              <a:ea typeface="Arial"/>
              <a:cs typeface="Arial"/>
              <a:sym typeface="Arial"/>
            </a:endParaRPr>
          </a:p>
          <a:p>
            <a:pPr indent="0" lvl="0" marL="0" marR="0" rtl="0" algn="just">
              <a:lnSpc>
                <a:spcPct val="115000"/>
              </a:lnSpc>
              <a:spcBef>
                <a:spcPts val="0"/>
              </a:spcBef>
              <a:spcAft>
                <a:spcPts val="0"/>
              </a:spcAft>
              <a:buSzPts val="1280"/>
              <a:buNone/>
            </a:pPr>
            <a:r>
              <a:rPr b="1" lang="en-US" sz="800">
                <a:latin typeface="Arial"/>
                <a:ea typeface="Arial"/>
                <a:cs typeface="Arial"/>
                <a:sym typeface="Arial"/>
              </a:rPr>
              <a:t>	PLANIFICAREA CARIEREI </a:t>
            </a:r>
            <a:r>
              <a:rPr lang="en-US" sz="800">
                <a:latin typeface="Arial"/>
                <a:ea typeface="Arial"/>
                <a:cs typeface="Arial"/>
                <a:sym typeface="Arial"/>
              </a:rPr>
              <a:t>PRESUPUNE ANUMITE ACŢIUNI, ORIENTATE SPRE: </a:t>
            </a:r>
            <a:endParaRPr/>
          </a:p>
          <a:p>
            <a:pPr indent="-228600" lvl="3" marL="1600200" rtl="0" algn="just">
              <a:lnSpc>
                <a:spcPct val="115000"/>
              </a:lnSpc>
              <a:spcBef>
                <a:spcPts val="0"/>
              </a:spcBef>
              <a:spcAft>
                <a:spcPts val="0"/>
              </a:spcAft>
              <a:buSzPts val="1100"/>
              <a:buChar char="•"/>
            </a:pPr>
            <a:r>
              <a:rPr lang="en-US" sz="800">
                <a:latin typeface="Arial"/>
                <a:ea typeface="Arial"/>
                <a:cs typeface="Arial"/>
                <a:sym typeface="Arial"/>
              </a:rPr>
              <a:t>AUTOCUNOAŞTERE;</a:t>
            </a:r>
            <a:endParaRPr/>
          </a:p>
          <a:p>
            <a:pPr indent="-228600" lvl="3" marL="1600200" rtl="0" algn="just">
              <a:lnSpc>
                <a:spcPct val="115000"/>
              </a:lnSpc>
              <a:spcBef>
                <a:spcPts val="0"/>
              </a:spcBef>
              <a:spcAft>
                <a:spcPts val="0"/>
              </a:spcAft>
              <a:buSzPts val="1100"/>
              <a:buChar char="•"/>
            </a:pPr>
            <a:r>
              <a:rPr lang="en-US" sz="800">
                <a:latin typeface="Arial"/>
                <a:ea typeface="Arial"/>
                <a:cs typeface="Arial"/>
                <a:sym typeface="Arial"/>
              </a:rPr>
              <a:t>EXPLORAREA PROFESIILOR;</a:t>
            </a:r>
            <a:endParaRPr/>
          </a:p>
          <a:p>
            <a:pPr indent="-228600" lvl="3" marL="1600200" rtl="0" algn="just">
              <a:lnSpc>
                <a:spcPct val="115000"/>
              </a:lnSpc>
              <a:spcBef>
                <a:spcPts val="0"/>
              </a:spcBef>
              <a:spcAft>
                <a:spcPts val="0"/>
              </a:spcAft>
              <a:buSzPts val="1100"/>
              <a:buChar char="•"/>
            </a:pPr>
            <a:r>
              <a:rPr lang="en-US" sz="800">
                <a:latin typeface="Arial"/>
                <a:ea typeface="Arial"/>
                <a:cs typeface="Arial"/>
                <a:sym typeface="Arial"/>
              </a:rPr>
              <a:t>LUAREA DECIZIEI PRIVIND O ANUMITĂ PROFESIE;</a:t>
            </a:r>
            <a:endParaRPr/>
          </a:p>
          <a:p>
            <a:pPr indent="-228600" lvl="3" marL="1600200" marR="222884" rtl="0" algn="just">
              <a:lnSpc>
                <a:spcPct val="115000"/>
              </a:lnSpc>
              <a:spcBef>
                <a:spcPts val="5"/>
              </a:spcBef>
              <a:spcAft>
                <a:spcPts val="0"/>
              </a:spcAft>
              <a:buSzPts val="1100"/>
              <a:buChar char="•"/>
            </a:pPr>
            <a:r>
              <a:rPr lang="en-US" sz="800">
                <a:latin typeface="Arial"/>
                <a:ea typeface="Arial"/>
                <a:cs typeface="Arial"/>
                <a:sym typeface="Arial"/>
              </a:rPr>
              <a:t>FORMAREA INIŢIALĂ PROFESIONALĂ LA O INSTITUŢIE CARE FORMEAZĂ SPECIALIŞTI ÎN DOMENIUL RESPECTIV;</a:t>
            </a:r>
            <a:endParaRPr/>
          </a:p>
          <a:p>
            <a:pPr indent="-228600" lvl="3" marL="1600200" rtl="0" algn="just">
              <a:lnSpc>
                <a:spcPct val="115000"/>
              </a:lnSpc>
              <a:spcBef>
                <a:spcPts val="0"/>
              </a:spcBef>
              <a:spcAft>
                <a:spcPts val="0"/>
              </a:spcAft>
              <a:buSzPts val="1100"/>
              <a:buChar char="•"/>
            </a:pPr>
            <a:r>
              <a:rPr lang="en-US" sz="800">
                <a:latin typeface="Arial"/>
                <a:ea typeface="Arial"/>
                <a:cs typeface="Arial"/>
                <a:sym typeface="Arial"/>
              </a:rPr>
              <a:t>CĂUTAREA UNUI LOC DE MUNCĂ ŞI ANGAJAREA;</a:t>
            </a:r>
            <a:endParaRPr/>
          </a:p>
          <a:p>
            <a:pPr indent="-228600" lvl="3" marL="1600200" rtl="0" algn="just">
              <a:lnSpc>
                <a:spcPct val="115000"/>
              </a:lnSpc>
              <a:spcBef>
                <a:spcPts val="10"/>
              </a:spcBef>
              <a:spcAft>
                <a:spcPts val="0"/>
              </a:spcAft>
              <a:buSzPts val="1100"/>
              <a:buChar char="•"/>
            </a:pPr>
            <a:r>
              <a:rPr lang="en-US" sz="800">
                <a:latin typeface="Arial"/>
                <a:ea typeface="Arial"/>
                <a:cs typeface="Arial"/>
                <a:sym typeface="Arial"/>
              </a:rPr>
              <a:t>DEZVOLTAREA ÎN CARIERĂ.</a:t>
            </a:r>
            <a:endParaRPr/>
          </a:p>
          <a:p>
            <a:pPr indent="0" lvl="0" marL="0" marR="0" rtl="0" algn="just">
              <a:lnSpc>
                <a:spcPct val="115000"/>
              </a:lnSpc>
              <a:spcBef>
                <a:spcPts val="0"/>
              </a:spcBef>
              <a:spcAft>
                <a:spcPts val="0"/>
              </a:spcAft>
              <a:buSzPts val="1280"/>
              <a:buNone/>
            </a:pPr>
            <a:r>
              <a:rPr b="1" lang="en-US" sz="800">
                <a:latin typeface="Arial"/>
                <a:ea typeface="Arial"/>
                <a:cs typeface="Arial"/>
                <a:sym typeface="Arial"/>
              </a:rPr>
              <a:t> </a:t>
            </a:r>
            <a:endParaRPr sz="800">
              <a:latin typeface="Arial"/>
              <a:ea typeface="Arial"/>
              <a:cs typeface="Arial"/>
              <a:sym typeface="Arial"/>
            </a:endParaRPr>
          </a:p>
          <a:p>
            <a:pPr indent="0" lvl="0" marL="0" marR="0" rtl="0" algn="just">
              <a:lnSpc>
                <a:spcPct val="115000"/>
              </a:lnSpc>
              <a:spcBef>
                <a:spcPts val="0"/>
              </a:spcBef>
              <a:spcAft>
                <a:spcPts val="0"/>
              </a:spcAft>
              <a:buSzPts val="1280"/>
              <a:buNone/>
            </a:pPr>
            <a:r>
              <a:rPr b="1" lang="en-US" sz="800">
                <a:latin typeface="Arial"/>
                <a:ea typeface="Arial"/>
                <a:cs typeface="Arial"/>
                <a:sym typeface="Arial"/>
              </a:rPr>
              <a:t>	PLANIFICAREA CARIEREI </a:t>
            </a:r>
            <a:r>
              <a:rPr lang="en-US" sz="800">
                <a:latin typeface="Arial"/>
                <a:ea typeface="Arial"/>
                <a:cs typeface="Arial"/>
                <a:sym typeface="Arial"/>
              </a:rPr>
              <a:t>PRESUPUNE</a:t>
            </a:r>
            <a:r>
              <a:rPr b="1" lang="en-US" sz="800">
                <a:latin typeface="Arial"/>
                <a:ea typeface="Arial"/>
                <a:cs typeface="Arial"/>
                <a:sym typeface="Arial"/>
              </a:rPr>
              <a:t> </a:t>
            </a:r>
            <a:r>
              <a:rPr lang="en-US" sz="800">
                <a:latin typeface="Arial"/>
                <a:ea typeface="Arial"/>
                <a:cs typeface="Arial"/>
                <a:sym typeface="Arial"/>
              </a:rPr>
              <a:t>STABILIREA OBIECTIVELOR PROFESIONALE PE TERMEN SCURT, MEDIU ŞI LUNG. O ALTĂ COMPONENTĂ A PLANIFICĂRII CARIEREI O FORMEAZĂ REVIZUIREA ŞI AJUSTAREA OBIECTIVELOR, PE PARCURSUL EVOLUŢIEI SAU MODIFICĂRII PLANURILOR ŞI DEZVOLTAREA NOILOR OBIECTIVE, PE MĂSURA ÎNDEPLINIRII CELOR ANTERIOARE.</a:t>
            </a:r>
            <a:endParaRPr/>
          </a:p>
          <a:p>
            <a:pPr indent="0" lvl="0" marL="0" marR="0" rtl="0" algn="just">
              <a:lnSpc>
                <a:spcPct val="115000"/>
              </a:lnSpc>
              <a:spcBef>
                <a:spcPts val="0"/>
              </a:spcBef>
              <a:spcAft>
                <a:spcPts val="0"/>
              </a:spcAft>
              <a:buSzPts val="1280"/>
              <a:buNone/>
            </a:pPr>
            <a:r>
              <a:rPr lang="en-US" sz="800">
                <a:latin typeface="Arial"/>
                <a:ea typeface="Arial"/>
                <a:cs typeface="Arial"/>
                <a:sym typeface="Arial"/>
              </a:rPr>
              <a:t>	FIECARE ELEV PRACTICANT CONSILIAT ÎȘI VA STABILI UN TRASEU PENTRU SUCCESUL PROFESIONAL. INDIFERENT DE POZIȚIA ACTUALĂ, DE AVANTAJELE SAU DEZAVANTAJELE POSTULUI, PUTEM AVEA SUCCES ÎNTR-UN DOMENIU PORNIND DE LA STABILIREA OBIECTIVELOR.</a:t>
            </a:r>
            <a:endParaRPr/>
          </a:p>
          <a:p>
            <a:pPr indent="0" lvl="0" marL="0" marR="0" rtl="0" algn="just">
              <a:lnSpc>
                <a:spcPct val="115000"/>
              </a:lnSpc>
              <a:spcBef>
                <a:spcPts val="0"/>
              </a:spcBef>
              <a:spcAft>
                <a:spcPts val="0"/>
              </a:spcAft>
              <a:buSzPts val="1280"/>
              <a:buNone/>
            </a:pPr>
            <a:r>
              <a:rPr lang="en-US" sz="800">
                <a:latin typeface="Arial"/>
                <a:ea typeface="Arial"/>
                <a:cs typeface="Arial"/>
                <a:sym typeface="Arial"/>
              </a:rPr>
              <a:t>	CÂND NE ALEGEM TRASEUL PROFESIONAL, ESTE BINE SĂ ANALIZĂM CU MAXIMUM DE ATENȚIE RAPORTUL DINTRE CERINȚELE NOASTRE PERSONALE (CE NE PLACE ȘI CE NU NE PLACE, CE DORIM, CE URMĂRIM) ȘI CELE SOCIALE (CARE SE REGĂSESC LA NIVEL SOCIAL).ÎNTRE CELE DOUĂ TIPURI DE CERINȚE SE AFLĂ ALTERNATIVELE, CE ALEG ȘI CUM DECID.</a:t>
            </a:r>
            <a:endParaRPr/>
          </a:p>
          <a:p>
            <a:pPr indent="0" lvl="0" marL="0" marR="0" rtl="0" algn="just">
              <a:lnSpc>
                <a:spcPct val="115000"/>
              </a:lnSpc>
              <a:spcBef>
                <a:spcPts val="0"/>
              </a:spcBef>
              <a:spcAft>
                <a:spcPts val="0"/>
              </a:spcAft>
              <a:buSzPts val="1280"/>
              <a:buNone/>
            </a:pPr>
            <a:r>
              <a:rPr lang="en-US" sz="800">
                <a:latin typeface="Arial"/>
                <a:ea typeface="Arial"/>
                <a:cs typeface="Arial"/>
                <a:sym typeface="Arial"/>
              </a:rPr>
              <a:t>	CEL MAI EFICIENT MOD DE PLANIFICARE A CARIEREI ESTE PRIN INTERMEDIUL PLANURILOR PE TERMEN SCURT, ADAUGÂND LA CAPĂTUL ACESTORA URMĂTORUL PAS DIN CARIERĂ, ȚINÂND CONT DE CONDIȚIILE DE PE PIAȚA MUNCII ȘI DE SCHIMBĂRILE CARE AU LOC ÎN VIAȚA FIECĂRUIA. PROCESUL DE PLANIFICARE A CARIEREI ESTE COMPUS DIN PATRU PAȘI. PRIMUL SE POATE REFERI LA DEZVOLTAREA PROFESIONALĂ CARE AJUTĂ LA FACILITAREA CĂLĂTORIEI ÎN ACEST PROCES. FIE CĂ ALEGI SAU NU SĂ LUCREZI CU UN PROFESIONST SAU SĂ LUCREZI ÎNTR-UN PROCES PROPRIU ESTE MAI PUȚIN IMPORTANT DECÂT CANTITATEA DE GÂNDURI ȘI ENERGIE PE CARE O PUI ÎN ALEGEREA CARIEREI.</a:t>
            </a:r>
            <a:endParaRPr sz="800">
              <a:latin typeface="Arial"/>
              <a:ea typeface="Arial"/>
              <a:cs typeface="Arial"/>
              <a:sym typeface="Arial"/>
            </a:endParaRPr>
          </a:p>
          <a:p>
            <a:pPr indent="0" lvl="0" marL="0" marR="0" rtl="0" algn="just">
              <a:lnSpc>
                <a:spcPct val="115000"/>
              </a:lnSpc>
              <a:spcBef>
                <a:spcPts val="0"/>
              </a:spcBef>
              <a:spcAft>
                <a:spcPts val="0"/>
              </a:spcAft>
              <a:buSzPts val="1280"/>
              <a:buNone/>
            </a:pPr>
            <a:r>
              <a:rPr lang="en-US" sz="800">
                <a:latin typeface="Arial"/>
                <a:ea typeface="Arial"/>
                <a:cs typeface="Arial"/>
                <a:sym typeface="Arial"/>
              </a:rPr>
              <a:t>TRĂIM ÎNTR-O LUME ÎN CARE COMPANIILE, MEDIUL DE AFACERI ȘI CERINȚELE DE PE PIAȚA MUNCII SUNT ÎNTR-O CONTINUĂ SCHIMBARE. PLANIFICAREA PE TERMEN LUNG A CARIEREI (ADICĂ CU MAI MULT DE 5 ANI ÎN AVANS) SE FACE ÎN PERSPECTIVE LARGI, CONCENTRÂNDU-SE MAI MULT PE APTITUDINI ȘI COMPETENȚE TRANSFERABILE, CUM AR FI ABILITĂȚILE DE COMUNICARE VERBALĂ ȘI ÎN SCRIS, ABILITATEA DE A PLANIFICA ȘI ORGANIZA SAU ABILITĂȚILE DE A CONDUCE PROIECTE, DE A LUA DECIZII ȘI DE A REZOLVA PROBLEME.</a:t>
            </a:r>
            <a:endParaRPr b="1" sz="800">
              <a:solidFill>
                <a:srgbClr val="000000"/>
              </a:solidFill>
              <a:latin typeface="Arial"/>
              <a:ea typeface="Arial"/>
              <a:cs typeface="Arial"/>
              <a:sym typeface="Arial"/>
            </a:endParaRPr>
          </a:p>
          <a:p>
            <a:pPr indent="0" lvl="0" marL="0" rtl="0" algn="just">
              <a:lnSpc>
                <a:spcPct val="115000"/>
              </a:lnSpc>
              <a:spcBef>
                <a:spcPts val="0"/>
              </a:spcBef>
              <a:spcAft>
                <a:spcPts val="0"/>
              </a:spcAft>
              <a:buSzPts val="1280"/>
              <a:buNone/>
            </a:pPr>
            <a:r>
              <a:rPr b="1" lang="en-US" sz="800">
                <a:latin typeface="Arial"/>
                <a:ea typeface="Arial"/>
                <a:cs typeface="Arial"/>
                <a:sym typeface="Arial"/>
              </a:rPr>
              <a:t>	</a:t>
            </a:r>
            <a:endParaRPr sz="800">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id="222" name="Google Shape;222;p7"/>
          <p:cNvSpPr/>
          <p:nvPr/>
        </p:nvSpPr>
        <p:spPr>
          <a:xfrm>
            <a:off x="2483768" y="5805264"/>
            <a:ext cx="6136360" cy="43088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1" lang="en-US" sz="1100">
                <a:solidFill>
                  <a:schemeClr val="lt1"/>
                </a:solidFill>
                <a:latin typeface="Arial"/>
                <a:ea typeface="Arial"/>
                <a:cs typeface="Arial"/>
                <a:sym typeface="Arial"/>
              </a:rPr>
              <a:t>Proiect cofinanțat de Uniunea Europeană din Fondul Social European </a:t>
            </a:r>
            <a:br>
              <a:rPr b="1" i="1" lang="en-US" sz="1100">
                <a:solidFill>
                  <a:schemeClr val="lt1"/>
                </a:solidFill>
                <a:latin typeface="Arial"/>
                <a:ea typeface="Arial"/>
                <a:cs typeface="Arial"/>
                <a:sym typeface="Arial"/>
              </a:rPr>
            </a:br>
            <a:r>
              <a:rPr b="1" i="1" lang="en-US" sz="1100">
                <a:solidFill>
                  <a:schemeClr val="lt1"/>
                </a:solidFill>
                <a:latin typeface="Arial"/>
                <a:ea typeface="Arial"/>
                <a:cs typeface="Arial"/>
                <a:sym typeface="Arial"/>
              </a:rPr>
              <a:t>prin Programul Operațional Capital Uman 2014-2020</a:t>
            </a:r>
            <a:endParaRPr b="1" sz="1100">
              <a:solidFill>
                <a:schemeClr val="lt1"/>
              </a:solidFill>
              <a:latin typeface="Arial"/>
              <a:ea typeface="Arial"/>
              <a:cs typeface="Arial"/>
              <a:sym typeface="Arial"/>
            </a:endParaRPr>
          </a:p>
        </p:txBody>
      </p:sp>
      <p:pic>
        <p:nvPicPr>
          <p:cNvPr id="223" name="Google Shape;223;p7"/>
          <p:cNvPicPr preferRelativeResize="0"/>
          <p:nvPr/>
        </p:nvPicPr>
        <p:blipFill rotWithShape="1">
          <a:blip r:embed="rId3">
            <a:alphaModFix/>
          </a:blip>
          <a:srcRect b="0" l="0" r="0" t="0"/>
          <a:stretch/>
        </p:blipFill>
        <p:spPr>
          <a:xfrm>
            <a:off x="971600" y="360216"/>
            <a:ext cx="1080120" cy="991869"/>
          </a:xfrm>
          <a:prstGeom prst="rect">
            <a:avLst/>
          </a:prstGeom>
          <a:noFill/>
          <a:ln>
            <a:noFill/>
          </a:ln>
        </p:spPr>
      </p:pic>
      <p:pic>
        <p:nvPicPr>
          <p:cNvPr id="224" name="Google Shape;224;p7"/>
          <p:cNvPicPr preferRelativeResize="0"/>
          <p:nvPr/>
        </p:nvPicPr>
        <p:blipFill rotWithShape="1">
          <a:blip r:embed="rId4">
            <a:alphaModFix/>
          </a:blip>
          <a:srcRect b="0" l="0" r="0" t="0"/>
          <a:stretch/>
        </p:blipFill>
        <p:spPr>
          <a:xfrm>
            <a:off x="3779912" y="315794"/>
            <a:ext cx="1080120" cy="991869"/>
          </a:xfrm>
          <a:prstGeom prst="rect">
            <a:avLst/>
          </a:prstGeom>
          <a:noFill/>
          <a:ln>
            <a:noFill/>
          </a:ln>
        </p:spPr>
      </p:pic>
      <p:pic>
        <p:nvPicPr>
          <p:cNvPr id="225" name="Google Shape;225;p7"/>
          <p:cNvPicPr preferRelativeResize="0"/>
          <p:nvPr/>
        </p:nvPicPr>
        <p:blipFill rotWithShape="1">
          <a:blip r:embed="rId5">
            <a:alphaModFix/>
          </a:blip>
          <a:srcRect b="0" l="0" r="0" t="0"/>
          <a:stretch/>
        </p:blipFill>
        <p:spPr>
          <a:xfrm>
            <a:off x="6588224" y="315794"/>
            <a:ext cx="1080120" cy="1008232"/>
          </a:xfrm>
          <a:prstGeom prst="rect">
            <a:avLst/>
          </a:prstGeom>
          <a:noFill/>
          <a:ln>
            <a:noFill/>
          </a:ln>
        </p:spPr>
      </p:pic>
      <p:pic>
        <p:nvPicPr>
          <p:cNvPr id="226" name="Google Shape;226;p7"/>
          <p:cNvPicPr preferRelativeResize="0"/>
          <p:nvPr/>
        </p:nvPicPr>
        <p:blipFill rotWithShape="1">
          <a:blip r:embed="rId6">
            <a:alphaModFix/>
          </a:blip>
          <a:srcRect b="0" l="0" r="0" t="0"/>
          <a:stretch/>
        </p:blipFill>
        <p:spPr>
          <a:xfrm>
            <a:off x="284772" y="5737497"/>
            <a:ext cx="2072640" cy="566420"/>
          </a:xfrm>
          <a:prstGeom prst="rect">
            <a:avLst/>
          </a:prstGeom>
          <a:noFill/>
          <a:ln>
            <a:noFill/>
          </a:ln>
        </p:spPr>
      </p:pic>
      <p:sp>
        <p:nvSpPr>
          <p:cNvPr id="227" name="Google Shape;227;p7"/>
          <p:cNvSpPr txBox="1"/>
          <p:nvPr>
            <p:ph idx="1" type="body"/>
          </p:nvPr>
        </p:nvSpPr>
        <p:spPr>
          <a:xfrm>
            <a:off x="514351" y="1484784"/>
            <a:ext cx="7797662" cy="4104456"/>
          </a:xfrm>
          <a:prstGeom prst="rect">
            <a:avLst/>
          </a:prstGeom>
          <a:noFill/>
          <a:ln>
            <a:noFill/>
          </a:ln>
        </p:spPr>
        <p:txBody>
          <a:bodyPr anchorCtr="0" anchor="ctr" bIns="45700" lIns="91425" spcFirstLastPara="1" rIns="91425" wrap="square" tIns="45700">
            <a:noAutofit/>
          </a:bodyPr>
          <a:lstStyle/>
          <a:p>
            <a:pPr indent="0" lvl="0" marL="0" marR="0" rtl="0" algn="just">
              <a:lnSpc>
                <a:spcPct val="115000"/>
              </a:lnSpc>
              <a:spcBef>
                <a:spcPts val="0"/>
              </a:spcBef>
              <a:spcAft>
                <a:spcPts val="0"/>
              </a:spcAft>
              <a:buSzPts val="1440"/>
              <a:buNone/>
            </a:pPr>
            <a:r>
              <a:rPr b="1" lang="en-US" sz="900">
                <a:solidFill>
                  <a:srgbClr val="000000"/>
                </a:solidFill>
                <a:latin typeface="Arial"/>
                <a:ea typeface="Arial"/>
                <a:cs typeface="Arial"/>
                <a:sym typeface="Arial"/>
              </a:rPr>
              <a:t>	</a:t>
            </a:r>
            <a:endParaRPr/>
          </a:p>
          <a:p>
            <a:pPr indent="0" lvl="0" marL="0" marR="0" rtl="0" algn="just">
              <a:lnSpc>
                <a:spcPct val="115000"/>
              </a:lnSpc>
              <a:spcBef>
                <a:spcPts val="0"/>
              </a:spcBef>
              <a:spcAft>
                <a:spcPts val="0"/>
              </a:spcAft>
              <a:buSzPts val="1440"/>
              <a:buNone/>
            </a:pPr>
            <a:r>
              <a:rPr b="1" lang="en-US" sz="900">
                <a:solidFill>
                  <a:srgbClr val="000000"/>
                </a:solidFill>
                <a:latin typeface="Arial"/>
                <a:ea typeface="Arial"/>
                <a:cs typeface="Arial"/>
                <a:sym typeface="Arial"/>
              </a:rPr>
              <a:t>	</a:t>
            </a:r>
            <a:r>
              <a:rPr b="1" lang="en-US" sz="900">
                <a:latin typeface="Arial"/>
                <a:ea typeface="Arial"/>
                <a:cs typeface="Arial"/>
                <a:sym typeface="Arial"/>
              </a:rPr>
              <a:t>AUTOCUNOAŞTEREA PERSONALITĂŢII </a:t>
            </a:r>
            <a:endParaRPr sz="900">
              <a:latin typeface="Arial"/>
              <a:ea typeface="Arial"/>
              <a:cs typeface="Arial"/>
              <a:sym typeface="Arial"/>
            </a:endParaRPr>
          </a:p>
          <a:p>
            <a:pPr indent="0" lvl="0" marL="0" marR="0" rtl="0" algn="just">
              <a:lnSpc>
                <a:spcPct val="115000"/>
              </a:lnSpc>
              <a:spcBef>
                <a:spcPts val="0"/>
              </a:spcBef>
              <a:spcAft>
                <a:spcPts val="0"/>
              </a:spcAft>
              <a:buSzPts val="1440"/>
              <a:buNone/>
            </a:pPr>
            <a:r>
              <a:rPr lang="en-US" sz="900">
                <a:latin typeface="Arial"/>
                <a:ea typeface="Arial"/>
                <a:cs typeface="Arial"/>
                <a:sym typeface="Arial"/>
              </a:rPr>
              <a:t>	UNUL DINTRE ELEMENTELE IMPORTANTE PENTRU PLANIFICAREA CARIEREI ESTE AUTOCUNOASTEREA CARE PRESUPUNE IDENTIFICAREA ŞI ANALIZAREA ASPECTELOR CE ŢIN DE PROPRIA PERSONALITATE ŞI CARE INFLUENŢEAZĂ ALEGEREA ŞI SUCCESUL ÎN CARIERĂ. ACESTEA REPREZINTĂ VARIABILELE SUBIECTIVE, ADICĂ ŢIN DE INDIVID ŞI POT FI ÎNTR-O MĂSURĂ IMPORTANTĂ MODIFICATE PRIN PROPRIE VOINŢĂ ŞI AUTOEDUCAŢIE.PREGĂTIREA INDIVIDUALĂ ESTE UN ELEMENT ESENȚIAL ÎN DEZVOLTAREA ATITUDINILOR, APTITUDINILOR ȘI ÎNCLINAȚIILOR.RĂSPUNSUL LA TOATE ACESTE ÎNTREBĂRI VA AJUTA PERSOANA SĂ IA O DECIZIE REFERITOARE LA ALEGEREA STUDIILOR ŞI A PROGRAMELOR DE FORMARE PROFESIONALĂ, CARE ASIGURĂ DOBÂNDIREA COMPETENŢELOR NECESARE PENTRU REUŞITA ÎN CARIERĂ.</a:t>
            </a:r>
            <a:endParaRPr/>
          </a:p>
          <a:p>
            <a:pPr indent="0" lvl="0" marL="0" marR="0" rtl="0" algn="just">
              <a:lnSpc>
                <a:spcPct val="115000"/>
              </a:lnSpc>
              <a:spcBef>
                <a:spcPts val="0"/>
              </a:spcBef>
              <a:spcAft>
                <a:spcPts val="0"/>
              </a:spcAft>
              <a:buSzPts val="1440"/>
              <a:buNone/>
            </a:pPr>
            <a:r>
              <a:rPr b="1" lang="en-US" sz="900">
                <a:latin typeface="Arial"/>
                <a:ea typeface="Arial"/>
                <a:cs typeface="Arial"/>
                <a:sym typeface="Arial"/>
              </a:rPr>
              <a:t>	AUTOCUNOAŞTEREA PERSONALITĂŢII </a:t>
            </a:r>
            <a:r>
              <a:rPr lang="en-US" sz="900">
                <a:latin typeface="Arial"/>
                <a:ea typeface="Arial"/>
                <a:cs typeface="Arial"/>
                <a:sym typeface="Arial"/>
              </a:rPr>
              <a:t>POATE FI STIMULATĂ PRIN ÎNCERCAREA DE A RĂSPUNDE CÂT MAI SINCER ŞI MAI OBIECTIV LA URMĂTOARELE ÎNTREBĂRI:</a:t>
            </a:r>
            <a:endParaRPr/>
          </a:p>
          <a:p>
            <a:pPr indent="0" lvl="0" marL="0" marR="218440" rtl="0" algn="just">
              <a:lnSpc>
                <a:spcPct val="115000"/>
              </a:lnSpc>
              <a:spcBef>
                <a:spcPts val="360"/>
              </a:spcBef>
              <a:spcAft>
                <a:spcPts val="0"/>
              </a:spcAft>
              <a:buSzPts val="1100"/>
              <a:buNone/>
            </a:pPr>
            <a:r>
              <a:rPr b="1" i="1" lang="en-US" sz="900">
                <a:latin typeface="Arial"/>
                <a:ea typeface="Arial"/>
                <a:cs typeface="Arial"/>
                <a:sym typeface="Arial"/>
              </a:rPr>
              <a:t>1. CE ŞTIU ŞI CE POT SĂ FAC BINE?</a:t>
            </a:r>
            <a:endParaRPr sz="900">
              <a:latin typeface="Arial"/>
              <a:ea typeface="Arial"/>
              <a:cs typeface="Arial"/>
              <a:sym typeface="Arial"/>
            </a:endParaRPr>
          </a:p>
          <a:p>
            <a:pPr indent="0" lvl="0" marL="535940" marR="218440" rtl="0" algn="just">
              <a:lnSpc>
                <a:spcPct val="115000"/>
              </a:lnSpc>
              <a:spcBef>
                <a:spcPts val="360"/>
              </a:spcBef>
              <a:spcAft>
                <a:spcPts val="0"/>
              </a:spcAft>
              <a:buSzPts val="1440"/>
              <a:buNone/>
            </a:pPr>
            <a:r>
              <a:rPr lang="en-US" sz="900">
                <a:latin typeface="Arial"/>
                <a:ea typeface="Arial"/>
                <a:cs typeface="Arial"/>
                <a:sym typeface="Arial"/>
              </a:rPr>
              <a:t>RĂSPUNSURILE FORMULATE NE AJUTĂ SĂ NE IDENTIFICĂM CUNOŞTINŢELE, CAPACITĂŢILE, ABILITĂŢILE, DEPRINDERILE.</a:t>
            </a:r>
            <a:endParaRPr/>
          </a:p>
          <a:p>
            <a:pPr indent="0" lvl="0" marL="0" marR="219075" rtl="0" algn="just">
              <a:lnSpc>
                <a:spcPct val="115000"/>
              </a:lnSpc>
              <a:spcBef>
                <a:spcPts val="0"/>
              </a:spcBef>
              <a:spcAft>
                <a:spcPts val="0"/>
              </a:spcAft>
              <a:buSzPts val="1100"/>
              <a:buNone/>
            </a:pPr>
            <a:r>
              <a:rPr b="1" i="1" lang="en-US" sz="900">
                <a:latin typeface="Arial"/>
                <a:ea typeface="Arial"/>
                <a:cs typeface="Arial"/>
                <a:sym typeface="Arial"/>
              </a:rPr>
              <a:t>2. CE AŞ DORI, CE MI-AR PLĂCEA SĂ FAC?</a:t>
            </a:r>
            <a:r>
              <a:rPr i="1" lang="en-US" sz="900">
                <a:latin typeface="Arial"/>
                <a:ea typeface="Arial"/>
                <a:cs typeface="Arial"/>
                <a:sym typeface="Arial"/>
              </a:rPr>
              <a:t> </a:t>
            </a:r>
            <a:endParaRPr i="1" sz="900">
              <a:latin typeface="Arial"/>
              <a:ea typeface="Arial"/>
              <a:cs typeface="Arial"/>
              <a:sym typeface="Arial"/>
            </a:endParaRPr>
          </a:p>
          <a:p>
            <a:pPr indent="0" lvl="0" marL="0" marR="219075" rtl="0" algn="just">
              <a:lnSpc>
                <a:spcPct val="115000"/>
              </a:lnSpc>
              <a:spcBef>
                <a:spcPts val="0"/>
              </a:spcBef>
              <a:spcAft>
                <a:spcPts val="0"/>
              </a:spcAft>
              <a:buSzPts val="1100"/>
              <a:buNone/>
            </a:pPr>
            <a:r>
              <a:rPr i="1" lang="en-US" sz="900">
                <a:latin typeface="Arial"/>
                <a:ea typeface="Arial"/>
                <a:cs typeface="Arial"/>
                <a:sym typeface="Arial"/>
              </a:rPr>
              <a:t>	</a:t>
            </a:r>
            <a:r>
              <a:rPr lang="en-US" sz="900">
                <a:latin typeface="Arial"/>
                <a:ea typeface="Arial"/>
                <a:cs typeface="Arial"/>
                <a:sym typeface="Arial"/>
              </a:rPr>
              <a:t>RĂSPUNSURILE CONDUC LA CONŞTIENTIZAREA INTERESELOR, DORINŢELOR, PREFERINŢELOR, ASPIRAŢIILOR, IDEALURILOR REFERITOARE LA CARIERĂ.</a:t>
            </a:r>
            <a:endParaRPr/>
          </a:p>
          <a:p>
            <a:pPr indent="0" lvl="0" marL="0" marR="219709" rtl="0" algn="l">
              <a:lnSpc>
                <a:spcPct val="115000"/>
              </a:lnSpc>
              <a:spcBef>
                <a:spcPts val="5"/>
              </a:spcBef>
              <a:spcAft>
                <a:spcPts val="0"/>
              </a:spcAft>
              <a:buSzPts val="1100"/>
              <a:buNone/>
            </a:pPr>
            <a:r>
              <a:rPr b="1" i="1" lang="en-US" sz="900">
                <a:latin typeface="Arial"/>
                <a:ea typeface="Arial"/>
                <a:cs typeface="Arial"/>
                <a:sym typeface="Arial"/>
              </a:rPr>
              <a:t>3. CE ESTE IMPORTANT PENTRU MINE?</a:t>
            </a:r>
            <a:r>
              <a:rPr i="1" lang="en-US" sz="900">
                <a:latin typeface="Arial"/>
                <a:ea typeface="Arial"/>
                <a:cs typeface="Arial"/>
                <a:sym typeface="Arial"/>
              </a:rPr>
              <a:t> </a:t>
            </a:r>
            <a:endParaRPr sz="900">
              <a:latin typeface="Arial"/>
              <a:ea typeface="Arial"/>
              <a:cs typeface="Arial"/>
              <a:sym typeface="Arial"/>
            </a:endParaRPr>
          </a:p>
          <a:p>
            <a:pPr indent="0" lvl="0" marL="535940" marR="219709" rtl="0" algn="l">
              <a:lnSpc>
                <a:spcPct val="115000"/>
              </a:lnSpc>
              <a:spcBef>
                <a:spcPts val="5"/>
              </a:spcBef>
              <a:spcAft>
                <a:spcPts val="0"/>
              </a:spcAft>
              <a:buSzPts val="1440"/>
              <a:buNone/>
            </a:pPr>
            <a:r>
              <a:rPr lang="en-US" sz="900">
                <a:latin typeface="Arial"/>
                <a:ea typeface="Arial"/>
                <a:cs typeface="Arial"/>
                <a:sym typeface="Arial"/>
              </a:rPr>
              <a:t>RĂSPUNSURILE SE VOR REFERI LA SISTEMUL DE VALORI.</a:t>
            </a:r>
            <a:endParaRPr/>
          </a:p>
          <a:p>
            <a:pPr indent="0" lvl="0" marL="0" marR="219709" rtl="0" algn="l">
              <a:lnSpc>
                <a:spcPct val="115000"/>
              </a:lnSpc>
              <a:spcBef>
                <a:spcPts val="0"/>
              </a:spcBef>
              <a:spcAft>
                <a:spcPts val="0"/>
              </a:spcAft>
              <a:buSzPts val="1100"/>
              <a:buNone/>
            </a:pPr>
            <a:r>
              <a:rPr b="1" i="1" lang="en-US" sz="900">
                <a:latin typeface="Arial"/>
                <a:ea typeface="Arial"/>
                <a:cs typeface="Arial"/>
                <a:sym typeface="Arial"/>
              </a:rPr>
              <a:t>4. CUM SUNT?</a:t>
            </a:r>
            <a:r>
              <a:rPr i="1" lang="en-US" sz="900">
                <a:latin typeface="Arial"/>
                <a:ea typeface="Arial"/>
                <a:cs typeface="Arial"/>
                <a:sym typeface="Arial"/>
              </a:rPr>
              <a:t> </a:t>
            </a:r>
            <a:endParaRPr sz="900">
              <a:latin typeface="Arial"/>
              <a:ea typeface="Arial"/>
              <a:cs typeface="Arial"/>
              <a:sym typeface="Arial"/>
            </a:endParaRPr>
          </a:p>
          <a:p>
            <a:pPr indent="0" lvl="0" marL="535940" marR="219709" rtl="0" algn="l">
              <a:lnSpc>
                <a:spcPct val="115000"/>
              </a:lnSpc>
              <a:spcBef>
                <a:spcPts val="0"/>
              </a:spcBef>
              <a:spcAft>
                <a:spcPts val="0"/>
              </a:spcAft>
              <a:buSzPts val="1440"/>
              <a:buNone/>
            </a:pPr>
            <a:r>
              <a:rPr lang="en-US" sz="900">
                <a:latin typeface="Arial"/>
                <a:ea typeface="Arial"/>
                <a:cs typeface="Arial"/>
                <a:sym typeface="Arial"/>
              </a:rPr>
              <a:t>ACEASTĂ ÎNTREBARE SE REFERĂ LA IDENTIFICAREA TRĂSĂTURILOR DE PERSONALITATE.</a:t>
            </a:r>
            <a:endParaRPr/>
          </a:p>
          <a:p>
            <a:pPr indent="0" lvl="0" marL="0" marR="218440" rtl="0" algn="l">
              <a:lnSpc>
                <a:spcPct val="115000"/>
              </a:lnSpc>
              <a:spcBef>
                <a:spcPts val="0"/>
              </a:spcBef>
              <a:spcAft>
                <a:spcPts val="0"/>
              </a:spcAft>
              <a:buSzPts val="1100"/>
              <a:buNone/>
            </a:pPr>
            <a:r>
              <a:rPr b="1" i="1" lang="en-US" sz="900">
                <a:latin typeface="Arial"/>
                <a:ea typeface="Arial"/>
                <a:cs typeface="Arial"/>
                <a:sym typeface="Arial"/>
              </a:rPr>
              <a:t>5. CE AR TREBUI SĂ ŞTIU/ SĂ POT/ SĂ FAC PENTRU A-MI SATISFACE INTERESELE ŞI DORINŢELE, PENTRU A-MI ÎNDEPLINI SCOPURILE, ASPIRAŢIILE, IDEALURILE PRIVIND CARIERA?</a:t>
            </a:r>
            <a:endParaRPr sz="900">
              <a:latin typeface="Arial"/>
              <a:ea typeface="Arial"/>
              <a:cs typeface="Arial"/>
              <a:sym typeface="Arial"/>
            </a:endParaRPr>
          </a:p>
          <a:p>
            <a:pPr indent="0" lvl="0" marL="0" marR="0" rtl="0" algn="just">
              <a:lnSpc>
                <a:spcPct val="115000"/>
              </a:lnSpc>
              <a:spcBef>
                <a:spcPts val="0"/>
              </a:spcBef>
              <a:spcAft>
                <a:spcPts val="0"/>
              </a:spcAft>
              <a:buSzPts val="1440"/>
              <a:buNone/>
            </a:pPr>
            <a:r>
              <a:rPr lang="en-US" sz="900">
                <a:latin typeface="Arial"/>
                <a:ea typeface="Arial"/>
                <a:cs typeface="Arial"/>
                <a:sym typeface="Arial"/>
              </a:rPr>
              <a:t>	RĂSPUNSUL LA TOATE ACESTE ÎNTREBĂRI VA AJUTA PERSOANA SĂ IA O DECIZIE REFERITOARE LA ALEGEREA STUDIILOR ŞI A PROGRAMELOR DE FORMARE PROFESIONALĂ, CARE ASIGURĂ DOBÂNDIREA COMPETENŢELOR NECESARE PENTRU REUŞITA ÎN CARIERĂ.</a:t>
            </a:r>
            <a:endParaRPr/>
          </a:p>
          <a:p>
            <a:pPr indent="0" lvl="0" marL="0" marR="0" rtl="0" algn="just">
              <a:lnSpc>
                <a:spcPct val="115000"/>
              </a:lnSpc>
              <a:spcBef>
                <a:spcPts val="0"/>
              </a:spcBef>
              <a:spcAft>
                <a:spcPts val="0"/>
              </a:spcAft>
              <a:buSzPts val="1440"/>
              <a:buNone/>
            </a:pPr>
            <a:r>
              <a:rPr lang="en-US" sz="900">
                <a:latin typeface="Arial"/>
                <a:ea typeface="Arial"/>
                <a:cs typeface="Arial"/>
                <a:sym typeface="Arial"/>
              </a:rPr>
              <a:t>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1" name="Shape 231"/>
        <p:cNvGrpSpPr/>
        <p:nvPr/>
      </p:nvGrpSpPr>
      <p:grpSpPr>
        <a:xfrm>
          <a:off x="0" y="0"/>
          <a:ext cx="0" cy="0"/>
          <a:chOff x="0" y="0"/>
          <a:chExt cx="0" cy="0"/>
        </a:xfrm>
      </p:grpSpPr>
      <p:sp>
        <p:nvSpPr>
          <p:cNvPr id="232" name="Google Shape;232;p8"/>
          <p:cNvSpPr/>
          <p:nvPr/>
        </p:nvSpPr>
        <p:spPr>
          <a:xfrm>
            <a:off x="2483768" y="5805264"/>
            <a:ext cx="6136360" cy="43088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1" lang="en-US" sz="1100">
                <a:solidFill>
                  <a:schemeClr val="lt1"/>
                </a:solidFill>
                <a:latin typeface="Arial"/>
                <a:ea typeface="Arial"/>
                <a:cs typeface="Arial"/>
                <a:sym typeface="Arial"/>
              </a:rPr>
              <a:t>Proiect cofinanțat de Uniunea Europeană din Fondul Social European </a:t>
            </a:r>
            <a:br>
              <a:rPr b="1" i="1" lang="en-US" sz="1100">
                <a:solidFill>
                  <a:schemeClr val="lt1"/>
                </a:solidFill>
                <a:latin typeface="Arial"/>
                <a:ea typeface="Arial"/>
                <a:cs typeface="Arial"/>
                <a:sym typeface="Arial"/>
              </a:rPr>
            </a:br>
            <a:r>
              <a:rPr b="1" i="1" lang="en-US" sz="1100">
                <a:solidFill>
                  <a:schemeClr val="lt1"/>
                </a:solidFill>
                <a:latin typeface="Arial"/>
                <a:ea typeface="Arial"/>
                <a:cs typeface="Arial"/>
                <a:sym typeface="Arial"/>
              </a:rPr>
              <a:t>prin Programul Operațional Capital Uman 2014-2020</a:t>
            </a:r>
            <a:endParaRPr b="1" sz="1100">
              <a:solidFill>
                <a:schemeClr val="lt1"/>
              </a:solidFill>
              <a:latin typeface="Arial"/>
              <a:ea typeface="Arial"/>
              <a:cs typeface="Arial"/>
              <a:sym typeface="Arial"/>
            </a:endParaRPr>
          </a:p>
        </p:txBody>
      </p:sp>
      <p:pic>
        <p:nvPicPr>
          <p:cNvPr id="233" name="Google Shape;233;p8"/>
          <p:cNvPicPr preferRelativeResize="0"/>
          <p:nvPr/>
        </p:nvPicPr>
        <p:blipFill rotWithShape="1">
          <a:blip r:embed="rId3">
            <a:alphaModFix/>
          </a:blip>
          <a:srcRect b="0" l="0" r="0" t="0"/>
          <a:stretch/>
        </p:blipFill>
        <p:spPr>
          <a:xfrm>
            <a:off x="971600" y="360216"/>
            <a:ext cx="1080120" cy="991869"/>
          </a:xfrm>
          <a:prstGeom prst="rect">
            <a:avLst/>
          </a:prstGeom>
          <a:noFill/>
          <a:ln>
            <a:noFill/>
          </a:ln>
        </p:spPr>
      </p:pic>
      <p:pic>
        <p:nvPicPr>
          <p:cNvPr id="234" name="Google Shape;234;p8"/>
          <p:cNvPicPr preferRelativeResize="0"/>
          <p:nvPr/>
        </p:nvPicPr>
        <p:blipFill rotWithShape="1">
          <a:blip r:embed="rId4">
            <a:alphaModFix/>
          </a:blip>
          <a:srcRect b="0" l="0" r="0" t="0"/>
          <a:stretch/>
        </p:blipFill>
        <p:spPr>
          <a:xfrm>
            <a:off x="3779912" y="315794"/>
            <a:ext cx="1080120" cy="991869"/>
          </a:xfrm>
          <a:prstGeom prst="rect">
            <a:avLst/>
          </a:prstGeom>
          <a:noFill/>
          <a:ln>
            <a:noFill/>
          </a:ln>
        </p:spPr>
      </p:pic>
      <p:pic>
        <p:nvPicPr>
          <p:cNvPr id="235" name="Google Shape;235;p8"/>
          <p:cNvPicPr preferRelativeResize="0"/>
          <p:nvPr/>
        </p:nvPicPr>
        <p:blipFill rotWithShape="1">
          <a:blip r:embed="rId5">
            <a:alphaModFix/>
          </a:blip>
          <a:srcRect b="0" l="0" r="0" t="0"/>
          <a:stretch/>
        </p:blipFill>
        <p:spPr>
          <a:xfrm>
            <a:off x="6588224" y="315794"/>
            <a:ext cx="1080120" cy="1008232"/>
          </a:xfrm>
          <a:prstGeom prst="rect">
            <a:avLst/>
          </a:prstGeom>
          <a:noFill/>
          <a:ln>
            <a:noFill/>
          </a:ln>
        </p:spPr>
      </p:pic>
      <p:pic>
        <p:nvPicPr>
          <p:cNvPr id="236" name="Google Shape;236;p8"/>
          <p:cNvPicPr preferRelativeResize="0"/>
          <p:nvPr/>
        </p:nvPicPr>
        <p:blipFill rotWithShape="1">
          <a:blip r:embed="rId6">
            <a:alphaModFix/>
          </a:blip>
          <a:srcRect b="0" l="0" r="0" t="0"/>
          <a:stretch/>
        </p:blipFill>
        <p:spPr>
          <a:xfrm>
            <a:off x="284772" y="5737497"/>
            <a:ext cx="2072640" cy="566420"/>
          </a:xfrm>
          <a:prstGeom prst="rect">
            <a:avLst/>
          </a:prstGeom>
          <a:noFill/>
          <a:ln>
            <a:noFill/>
          </a:ln>
        </p:spPr>
      </p:pic>
      <p:sp>
        <p:nvSpPr>
          <p:cNvPr id="237" name="Google Shape;237;p8"/>
          <p:cNvSpPr txBox="1"/>
          <p:nvPr>
            <p:ph idx="1" type="body"/>
          </p:nvPr>
        </p:nvSpPr>
        <p:spPr>
          <a:xfrm>
            <a:off x="514351" y="1484784"/>
            <a:ext cx="7797662" cy="4104456"/>
          </a:xfrm>
          <a:prstGeom prst="rect">
            <a:avLst/>
          </a:prstGeom>
          <a:noFill/>
          <a:ln>
            <a:noFill/>
          </a:ln>
        </p:spPr>
        <p:txBody>
          <a:bodyPr anchorCtr="0" anchor="ctr" bIns="45700" lIns="91425" spcFirstLastPara="1" rIns="91425" wrap="square" tIns="45700">
            <a:noAutofit/>
          </a:bodyPr>
          <a:lstStyle/>
          <a:p>
            <a:pPr indent="0" lvl="0" marL="0" marR="0" rtl="0" algn="just">
              <a:lnSpc>
                <a:spcPct val="115000"/>
              </a:lnSpc>
              <a:spcBef>
                <a:spcPts val="0"/>
              </a:spcBef>
              <a:spcAft>
                <a:spcPts val="0"/>
              </a:spcAft>
              <a:buSzPts val="1440"/>
              <a:buNone/>
            </a:pPr>
            <a:r>
              <a:rPr lang="en-US" sz="900">
                <a:latin typeface="Arial"/>
                <a:ea typeface="Arial"/>
                <a:cs typeface="Arial"/>
                <a:sym typeface="Arial"/>
              </a:rPr>
              <a:t>	</a:t>
            </a:r>
            <a:endParaRPr/>
          </a:p>
          <a:p>
            <a:pPr indent="0" lvl="0" marL="0" marR="0" rtl="0" algn="just">
              <a:lnSpc>
                <a:spcPct val="115000"/>
              </a:lnSpc>
              <a:spcBef>
                <a:spcPts val="0"/>
              </a:spcBef>
              <a:spcAft>
                <a:spcPts val="0"/>
              </a:spcAft>
              <a:buSzPts val="1440"/>
              <a:buNone/>
            </a:pPr>
            <a:r>
              <a:t/>
            </a:r>
            <a:endParaRPr sz="900">
              <a:latin typeface="Arial"/>
              <a:ea typeface="Arial"/>
              <a:cs typeface="Arial"/>
              <a:sym typeface="Arial"/>
            </a:endParaRPr>
          </a:p>
          <a:p>
            <a:pPr indent="0" lvl="0" marL="0" marR="0" rtl="0" algn="just">
              <a:lnSpc>
                <a:spcPct val="115000"/>
              </a:lnSpc>
              <a:spcBef>
                <a:spcPts val="0"/>
              </a:spcBef>
              <a:spcAft>
                <a:spcPts val="0"/>
              </a:spcAft>
              <a:buSzPts val="1440"/>
              <a:buNone/>
            </a:pPr>
            <a:r>
              <a:rPr lang="en-US" sz="900">
                <a:latin typeface="Arial"/>
                <a:ea typeface="Arial"/>
                <a:cs typeface="Arial"/>
                <a:sym typeface="Arial"/>
              </a:rPr>
              <a:t>	UNUL DINTRE ELEMENTELE IMPORTANTE PENTRU PLANIFICAREA CARIEREI ESTE AUTOCUNOAȘTEREA ȘI IMAGINEA DE SINE. AUTOCUNOAȘTEREA PRESUPUNE EXISTENTA CAPACITĂȚII DE AUTOANALIZA, REALISM, INTUIȚIE, LUCIDITATE.</a:t>
            </a:r>
            <a:endParaRPr/>
          </a:p>
          <a:p>
            <a:pPr indent="0" lvl="0" marL="0" marR="221615" rtl="0" algn="just">
              <a:lnSpc>
                <a:spcPct val="120000"/>
              </a:lnSpc>
              <a:spcBef>
                <a:spcPts val="5"/>
              </a:spcBef>
              <a:spcAft>
                <a:spcPts val="0"/>
              </a:spcAft>
              <a:buSzPts val="1440"/>
              <a:buNone/>
            </a:pPr>
            <a:r>
              <a:rPr lang="en-US" sz="900">
                <a:latin typeface="Arial"/>
                <a:ea typeface="Arial"/>
                <a:cs typeface="Arial"/>
                <a:sym typeface="Arial"/>
              </a:rPr>
              <a:t>	PENTRU AUTOCUNOAŞTERE ESTE IMPORTANT SĂ OBSERVĂM COMPORTAMENTELE PROPRII, MODALITATEA DE A INTERACŢIONA CU CEI DIN JUR, DE A ACŢIONA ŞI DE A REACŢIONA ÎN DIFERITE SITUAŢII.</a:t>
            </a:r>
            <a:endParaRPr sz="900">
              <a:latin typeface="Arial"/>
              <a:ea typeface="Arial"/>
              <a:cs typeface="Arial"/>
              <a:sym typeface="Arial"/>
            </a:endParaRPr>
          </a:p>
          <a:p>
            <a:pPr indent="0" lvl="0" marL="0" marR="221615" rtl="0" algn="just">
              <a:lnSpc>
                <a:spcPct val="120000"/>
              </a:lnSpc>
              <a:spcBef>
                <a:spcPts val="5"/>
              </a:spcBef>
              <a:spcAft>
                <a:spcPts val="0"/>
              </a:spcAft>
              <a:buSzPts val="1440"/>
              <a:buNone/>
            </a:pPr>
            <a:r>
              <a:rPr lang="en-US" sz="900">
                <a:latin typeface="Arial"/>
                <a:ea typeface="Arial"/>
                <a:cs typeface="Arial"/>
                <a:sym typeface="Arial"/>
              </a:rPr>
              <a:t>	PENTRU A CUNOAŞTE CARE ESTE ATITUDINEA FIECĂRUIA DINTRE NOI FAŢĂ DE SINE, NE ÎNTREBĂM:</a:t>
            </a:r>
            <a:endParaRPr sz="900">
              <a:latin typeface="Arial"/>
              <a:ea typeface="Arial"/>
              <a:cs typeface="Arial"/>
              <a:sym typeface="Arial"/>
            </a:endParaRPr>
          </a:p>
          <a:p>
            <a:pPr indent="-285750" lvl="1" marL="742950" marR="0" rtl="0" algn="l">
              <a:lnSpc>
                <a:spcPct val="115000"/>
              </a:lnSpc>
              <a:spcBef>
                <a:spcPts val="0"/>
              </a:spcBef>
              <a:spcAft>
                <a:spcPts val="0"/>
              </a:spcAft>
              <a:buSzPts val="1100"/>
              <a:buFont typeface="Noto Sans Symbols"/>
              <a:buChar char="✔"/>
            </a:pPr>
            <a:r>
              <a:rPr b="1" i="1" lang="en-US" sz="900">
                <a:latin typeface="Arial"/>
                <a:ea typeface="Arial"/>
                <a:cs typeface="Arial"/>
                <a:sym typeface="Arial"/>
              </a:rPr>
              <a:t>CINE SUNT EU?</a:t>
            </a:r>
            <a:endParaRPr sz="900">
              <a:latin typeface="Arial"/>
              <a:ea typeface="Arial"/>
              <a:cs typeface="Arial"/>
              <a:sym typeface="Arial"/>
            </a:endParaRPr>
          </a:p>
          <a:p>
            <a:pPr indent="-285750" lvl="1" marL="742950" marR="0" rtl="0" algn="l">
              <a:lnSpc>
                <a:spcPct val="115000"/>
              </a:lnSpc>
              <a:spcBef>
                <a:spcPts val="0"/>
              </a:spcBef>
              <a:spcAft>
                <a:spcPts val="0"/>
              </a:spcAft>
              <a:buSzPts val="1100"/>
              <a:buFont typeface="Noto Sans Symbols"/>
              <a:buChar char="✔"/>
            </a:pPr>
            <a:r>
              <a:rPr b="1" i="1" lang="en-US" sz="900">
                <a:latin typeface="Arial"/>
                <a:ea typeface="Arial"/>
                <a:cs typeface="Arial"/>
                <a:sym typeface="Arial"/>
              </a:rPr>
              <a:t>PRIN CE MĂ DEOSEBESC DE CEI DIN JUR?</a:t>
            </a:r>
            <a:endParaRPr sz="900">
              <a:latin typeface="Arial"/>
              <a:ea typeface="Arial"/>
              <a:cs typeface="Arial"/>
              <a:sym typeface="Arial"/>
            </a:endParaRPr>
          </a:p>
          <a:p>
            <a:pPr indent="-285750" lvl="1" marL="742950" marR="0" rtl="0" algn="l">
              <a:lnSpc>
                <a:spcPct val="115000"/>
              </a:lnSpc>
              <a:spcBef>
                <a:spcPts val="0"/>
              </a:spcBef>
              <a:spcAft>
                <a:spcPts val="0"/>
              </a:spcAft>
              <a:buSzPts val="1100"/>
              <a:buFont typeface="Noto Sans Symbols"/>
              <a:buChar char="✔"/>
            </a:pPr>
            <a:r>
              <a:rPr b="1" i="1" lang="en-US" sz="900">
                <a:latin typeface="Arial"/>
                <a:ea typeface="Arial"/>
                <a:cs typeface="Arial"/>
                <a:sym typeface="Arial"/>
              </a:rPr>
              <a:t>CARE SUNT PUNCTELE MELE TARI ŞI SLABE?</a:t>
            </a:r>
            <a:endParaRPr sz="900">
              <a:latin typeface="Arial"/>
              <a:ea typeface="Arial"/>
              <a:cs typeface="Arial"/>
              <a:sym typeface="Arial"/>
            </a:endParaRPr>
          </a:p>
          <a:p>
            <a:pPr indent="-285750" lvl="1" marL="742950" marR="0" rtl="0" algn="l">
              <a:lnSpc>
                <a:spcPct val="115000"/>
              </a:lnSpc>
              <a:spcBef>
                <a:spcPts val="0"/>
              </a:spcBef>
              <a:spcAft>
                <a:spcPts val="0"/>
              </a:spcAft>
              <a:buSzPts val="1100"/>
              <a:buFont typeface="Noto Sans Symbols"/>
              <a:buChar char="✔"/>
            </a:pPr>
            <a:r>
              <a:rPr b="1" i="1" lang="en-US" sz="900">
                <a:latin typeface="Arial"/>
                <a:ea typeface="Arial"/>
                <a:cs typeface="Arial"/>
                <a:sym typeface="Arial"/>
              </a:rPr>
              <a:t>CARE SUNT POSIBILITĂŢILE MELE?</a:t>
            </a:r>
            <a:endParaRPr sz="900">
              <a:latin typeface="Arial"/>
              <a:ea typeface="Arial"/>
              <a:cs typeface="Arial"/>
              <a:sym typeface="Arial"/>
            </a:endParaRPr>
          </a:p>
          <a:p>
            <a:pPr indent="-285750" lvl="1" marL="742950" marR="0" rtl="0" algn="l">
              <a:lnSpc>
                <a:spcPct val="115000"/>
              </a:lnSpc>
              <a:spcBef>
                <a:spcPts val="0"/>
              </a:spcBef>
              <a:spcAft>
                <a:spcPts val="0"/>
              </a:spcAft>
              <a:buSzPts val="1100"/>
              <a:buFont typeface="Noto Sans Symbols"/>
              <a:buChar char="✔"/>
            </a:pPr>
            <a:r>
              <a:rPr b="1" i="1" lang="en-US" sz="900">
                <a:latin typeface="Arial"/>
                <a:ea typeface="Arial"/>
                <a:cs typeface="Arial"/>
                <a:sym typeface="Arial"/>
              </a:rPr>
              <a:t>CUM AŞ PUTEA SĂ-MI DEZVOLT CALITĂŢILE ŞI SĂ-MI DEPĂŞESC SLĂBICIUNILE?</a:t>
            </a:r>
            <a:r>
              <a:rPr b="1" lang="en-US" sz="900">
                <a:solidFill>
                  <a:srgbClr val="000000"/>
                </a:solidFill>
                <a:latin typeface="Arial"/>
                <a:ea typeface="Arial"/>
                <a:cs typeface="Arial"/>
                <a:sym typeface="Arial"/>
              </a:rPr>
              <a:t>	</a:t>
            </a:r>
            <a:endParaRPr/>
          </a:p>
          <a:p>
            <a:pPr indent="0" lvl="0" marL="223520" marR="219075" rtl="0" algn="just">
              <a:lnSpc>
                <a:spcPct val="115000"/>
              </a:lnSpc>
              <a:spcBef>
                <a:spcPts val="0"/>
              </a:spcBef>
              <a:spcAft>
                <a:spcPts val="0"/>
              </a:spcAft>
              <a:buSzPts val="1440"/>
              <a:buNone/>
            </a:pPr>
            <a:r>
              <a:t/>
            </a:r>
            <a:endParaRPr b="1" i="1" sz="900">
              <a:latin typeface="Arial"/>
              <a:ea typeface="Arial"/>
              <a:cs typeface="Arial"/>
              <a:sym typeface="Arial"/>
            </a:endParaRPr>
          </a:p>
          <a:p>
            <a:pPr indent="0" lvl="0" marL="223520" marR="219075" rtl="0" algn="just">
              <a:lnSpc>
                <a:spcPct val="115000"/>
              </a:lnSpc>
              <a:spcBef>
                <a:spcPts val="0"/>
              </a:spcBef>
              <a:spcAft>
                <a:spcPts val="0"/>
              </a:spcAft>
              <a:buSzPts val="1440"/>
              <a:buNone/>
            </a:pPr>
            <a:r>
              <a:rPr b="1" i="1" lang="en-US" sz="900">
                <a:latin typeface="Arial"/>
                <a:ea typeface="Arial"/>
                <a:cs typeface="Arial"/>
                <a:sym typeface="Arial"/>
              </a:rPr>
              <a:t>ANALIZA SWOT</a:t>
            </a:r>
            <a:endParaRPr sz="900">
              <a:latin typeface="Arial"/>
              <a:ea typeface="Arial"/>
              <a:cs typeface="Arial"/>
              <a:sym typeface="Arial"/>
            </a:endParaRPr>
          </a:p>
          <a:p>
            <a:pPr indent="0" lvl="0" marL="223520" marR="219075" rtl="0" algn="just">
              <a:lnSpc>
                <a:spcPct val="115000"/>
              </a:lnSpc>
              <a:spcBef>
                <a:spcPts val="0"/>
              </a:spcBef>
              <a:spcAft>
                <a:spcPts val="0"/>
              </a:spcAft>
              <a:buSzPts val="1440"/>
              <a:buNone/>
            </a:pPr>
            <a:r>
              <a:rPr lang="en-US" sz="900">
                <a:latin typeface="Arial"/>
                <a:ea typeface="Arial"/>
                <a:cs typeface="Arial"/>
                <a:sym typeface="Arial"/>
              </a:rPr>
              <a:t>	REZULTATELE EFORTURILOR DEPUSE PENTRU A NE CUNOAŞTE POT FI SINTETIZATE ÎNTR-O MATRICE SWOT ÎN CARE SUNT PRECIZATE:</a:t>
            </a:r>
            <a:endParaRPr sz="900">
              <a:latin typeface="Arial"/>
              <a:ea typeface="Arial"/>
              <a:cs typeface="Arial"/>
              <a:sym typeface="Arial"/>
            </a:endParaRPr>
          </a:p>
          <a:p>
            <a:pPr indent="-228600" lvl="0" marL="228600" marR="218440" rtl="0" algn="just">
              <a:lnSpc>
                <a:spcPct val="115000"/>
              </a:lnSpc>
              <a:spcBef>
                <a:spcPts val="10"/>
              </a:spcBef>
              <a:spcAft>
                <a:spcPts val="0"/>
              </a:spcAft>
              <a:buSzPts val="1100"/>
              <a:buChar char="•"/>
            </a:pPr>
            <a:r>
              <a:rPr b="1" i="1" lang="en-US" sz="900">
                <a:latin typeface="Arial"/>
                <a:ea typeface="Arial"/>
                <a:cs typeface="Arial"/>
                <a:sym typeface="Arial"/>
              </a:rPr>
              <a:t>PUNCTELE TARI </a:t>
            </a:r>
            <a:r>
              <a:rPr lang="en-US" sz="900">
                <a:latin typeface="Arial"/>
                <a:ea typeface="Arial"/>
                <a:cs typeface="Arial"/>
                <a:sym typeface="Arial"/>
              </a:rPr>
              <a:t>– NU TREBUIE SĂ FIE CONSIDERATE CA PUNCTE TARI NUMAI CALITĂŢILE DEOSEBITE SAU MARILE SUCCESE, CI TOATE ÎNSUŞIRILE PSIHICE ŞI FIZICE, APTITUDINILE, CONVINGERILE, ATITUDINILE, COMPORTAMENTELE ETC. CARE NE SUNT DE FOLOS ÎN ACTIVITĂŢILE DESFĂŞURATE (</a:t>
            </a:r>
            <a:r>
              <a:rPr b="1" i="1" lang="en-US" sz="900">
                <a:latin typeface="Arial"/>
                <a:ea typeface="Arial"/>
                <a:cs typeface="Arial"/>
                <a:sym typeface="Arial"/>
              </a:rPr>
              <a:t>EX</a:t>
            </a:r>
            <a:r>
              <a:rPr i="1" lang="en-US" sz="900">
                <a:latin typeface="Arial"/>
                <a:ea typeface="Arial"/>
                <a:cs typeface="Arial"/>
                <a:sym typeface="Arial"/>
              </a:rPr>
              <a:t>.</a:t>
            </a:r>
            <a:r>
              <a:rPr lang="en-US" sz="900">
                <a:latin typeface="Arial"/>
                <a:ea typeface="Arial"/>
                <a:cs typeface="Arial"/>
                <a:sym typeface="Arial"/>
              </a:rPr>
              <a:t>: </a:t>
            </a:r>
            <a:r>
              <a:rPr i="1" lang="en-US" sz="900">
                <a:latin typeface="Arial"/>
                <a:ea typeface="Arial"/>
                <a:cs typeface="Arial"/>
                <a:sym typeface="Arial"/>
              </a:rPr>
              <a:t>SUNT OPTIMIST, AM UMOR, SUNT SĂNĂTOS, NU OBOSESC REPEDE, AM MULŢI PRIETENI, ÎMI PLACE PICTURA ETC.</a:t>
            </a:r>
            <a:r>
              <a:rPr lang="en-US" sz="900">
                <a:latin typeface="Arial"/>
                <a:ea typeface="Arial"/>
                <a:cs typeface="Arial"/>
                <a:sym typeface="Arial"/>
              </a:rPr>
              <a:t>).</a:t>
            </a:r>
            <a:endParaRPr/>
          </a:p>
          <a:p>
            <a:pPr indent="-228600" lvl="0" marL="228600" marR="218440" rtl="0" algn="just">
              <a:lnSpc>
                <a:spcPct val="115000"/>
              </a:lnSpc>
              <a:spcBef>
                <a:spcPts val="0"/>
              </a:spcBef>
              <a:spcAft>
                <a:spcPts val="0"/>
              </a:spcAft>
              <a:buSzPts val="1100"/>
              <a:buChar char="•"/>
            </a:pPr>
            <a:r>
              <a:rPr b="1" i="1" lang="en-US" sz="900">
                <a:latin typeface="Arial"/>
                <a:ea typeface="Arial"/>
                <a:cs typeface="Arial"/>
                <a:sym typeface="Arial"/>
              </a:rPr>
              <a:t>PUNCTELE SLABE</a:t>
            </a:r>
            <a:r>
              <a:rPr lang="en-US" sz="900">
                <a:latin typeface="Arial"/>
                <a:ea typeface="Arial"/>
                <a:cs typeface="Arial"/>
                <a:sym typeface="Arial"/>
              </a:rPr>
              <a:t> – ATUNCI CÂND LE IDENTIFICĂM, IMPORTANT ESTE SĂ NE GÂNDIM ŞI LA MODALITATEA DE A LE DEPĂŞI;</a:t>
            </a:r>
            <a:endParaRPr/>
          </a:p>
          <a:p>
            <a:pPr indent="-228600" lvl="0" marL="228600" marR="219075" rtl="0" algn="just">
              <a:lnSpc>
                <a:spcPct val="115000"/>
              </a:lnSpc>
              <a:spcBef>
                <a:spcPts val="0"/>
              </a:spcBef>
              <a:spcAft>
                <a:spcPts val="0"/>
              </a:spcAft>
              <a:buSzPts val="1100"/>
              <a:buChar char="•"/>
            </a:pPr>
            <a:r>
              <a:rPr b="1" i="1" lang="en-US" sz="900">
                <a:latin typeface="Arial"/>
                <a:ea typeface="Arial"/>
                <a:cs typeface="Arial"/>
                <a:sym typeface="Arial"/>
              </a:rPr>
              <a:t>OPORTUNITĂŢILE</a:t>
            </a:r>
            <a:r>
              <a:rPr lang="en-US" sz="900">
                <a:latin typeface="Arial"/>
                <a:ea typeface="Arial"/>
                <a:cs typeface="Arial"/>
                <a:sym typeface="Arial"/>
              </a:rPr>
              <a:t> PRIVIND PROPRIA DEZVOLTARE SUNT RESURSELE INTERNE ŞI EXTERNE PE CARE NE PUTEM BAZA (BUNĂ CAPACITATE DE ÎNVĂŢARE, PĂRINŢI CARE MĂ SUSŢIN ŞI MĂ AJUTĂ ÎNTOTDEAUNA, POSIBILITĂŢI MATERIALE ETC.);</a:t>
            </a:r>
            <a:endParaRPr/>
          </a:p>
          <a:p>
            <a:pPr indent="-228600" lvl="0" marL="228600" marR="219709" rtl="0" algn="just">
              <a:lnSpc>
                <a:spcPct val="115000"/>
              </a:lnSpc>
              <a:spcBef>
                <a:spcPts val="0"/>
              </a:spcBef>
              <a:spcAft>
                <a:spcPts val="0"/>
              </a:spcAft>
              <a:buSzPts val="1100"/>
              <a:buChar char="•"/>
            </a:pPr>
            <a:r>
              <a:rPr b="1" i="1" lang="en-US" sz="900">
                <a:latin typeface="Arial"/>
                <a:ea typeface="Arial"/>
                <a:cs typeface="Arial"/>
                <a:sym typeface="Arial"/>
              </a:rPr>
              <a:t>AMENINŢĂRILE</a:t>
            </a:r>
            <a:r>
              <a:rPr lang="en-US" sz="900">
                <a:latin typeface="Arial"/>
                <a:ea typeface="Arial"/>
                <a:cs typeface="Arial"/>
                <a:sym typeface="Arial"/>
              </a:rPr>
              <a:t> CARE AR PUTEA COMPLICA PROCESUL CUNOAŞTERII DE SINE, AL FORMĂRII UNEI IMAGINI DE SINE POZITIVE, AMENINŢĂRILE CARE PERICLITEAZĂ ŞANSELE CARIEREI DORITE (NECUNOAŞTEREA UNOR TEHNICI DE ÎNVĂŢARE ADECVATE, PROBLEME DE SĂNĂTATE, CONFLICTE ÎN FAMILIE, PROBLEME MATERIALE ETC.).</a:t>
            </a:r>
            <a:endParaRPr/>
          </a:p>
          <a:p>
            <a:pPr indent="0" lvl="0" marL="0" marR="0" rtl="0" algn="just">
              <a:lnSpc>
                <a:spcPct val="115000"/>
              </a:lnSpc>
              <a:spcBef>
                <a:spcPts val="0"/>
              </a:spcBef>
              <a:spcAft>
                <a:spcPts val="0"/>
              </a:spcAft>
              <a:buSzPts val="1440"/>
              <a:buNone/>
            </a:pPr>
            <a:r>
              <a:t/>
            </a:r>
            <a:endParaRPr sz="900">
              <a:latin typeface="Arial"/>
              <a:ea typeface="Arial"/>
              <a:cs typeface="Arial"/>
              <a:sym typeface="Arial"/>
            </a:endParaRPr>
          </a:p>
          <a:p>
            <a:pPr indent="0" lvl="0" marL="0" marR="0" rtl="0" algn="just">
              <a:lnSpc>
                <a:spcPct val="115000"/>
              </a:lnSpc>
              <a:spcBef>
                <a:spcPts val="0"/>
              </a:spcBef>
              <a:spcAft>
                <a:spcPts val="0"/>
              </a:spcAft>
              <a:buSzPts val="1440"/>
              <a:buNone/>
            </a:pPr>
            <a:r>
              <a:t/>
            </a:r>
            <a:endParaRPr sz="900">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1" name="Shape 241"/>
        <p:cNvGrpSpPr/>
        <p:nvPr/>
      </p:nvGrpSpPr>
      <p:grpSpPr>
        <a:xfrm>
          <a:off x="0" y="0"/>
          <a:ext cx="0" cy="0"/>
          <a:chOff x="0" y="0"/>
          <a:chExt cx="0" cy="0"/>
        </a:xfrm>
      </p:grpSpPr>
      <p:sp>
        <p:nvSpPr>
          <p:cNvPr id="242" name="Google Shape;242;gbfe8c60ab6_0_0"/>
          <p:cNvSpPr/>
          <p:nvPr/>
        </p:nvSpPr>
        <p:spPr>
          <a:xfrm>
            <a:off x="2483768" y="5805264"/>
            <a:ext cx="6136500" cy="430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1" lang="en-US" sz="1100">
                <a:solidFill>
                  <a:schemeClr val="lt1"/>
                </a:solidFill>
                <a:latin typeface="Arial"/>
                <a:ea typeface="Arial"/>
                <a:cs typeface="Arial"/>
                <a:sym typeface="Arial"/>
              </a:rPr>
              <a:t>Proiect cofinanțat de Uniunea Europeană din Fondul Social European </a:t>
            </a:r>
            <a:br>
              <a:rPr b="1" i="1" lang="en-US" sz="1100">
                <a:solidFill>
                  <a:schemeClr val="lt1"/>
                </a:solidFill>
                <a:latin typeface="Arial"/>
                <a:ea typeface="Arial"/>
                <a:cs typeface="Arial"/>
                <a:sym typeface="Arial"/>
              </a:rPr>
            </a:br>
            <a:r>
              <a:rPr b="1" i="1" lang="en-US" sz="1100">
                <a:solidFill>
                  <a:schemeClr val="lt1"/>
                </a:solidFill>
                <a:latin typeface="Arial"/>
                <a:ea typeface="Arial"/>
                <a:cs typeface="Arial"/>
                <a:sym typeface="Arial"/>
              </a:rPr>
              <a:t>prin Programul Operațional Capital Uman 2014-2020</a:t>
            </a:r>
            <a:endParaRPr b="1" sz="1100">
              <a:solidFill>
                <a:schemeClr val="lt1"/>
              </a:solidFill>
              <a:latin typeface="Arial"/>
              <a:ea typeface="Arial"/>
              <a:cs typeface="Arial"/>
              <a:sym typeface="Arial"/>
            </a:endParaRPr>
          </a:p>
        </p:txBody>
      </p:sp>
      <p:pic>
        <p:nvPicPr>
          <p:cNvPr id="243" name="Google Shape;243;gbfe8c60ab6_0_0"/>
          <p:cNvPicPr preferRelativeResize="0"/>
          <p:nvPr/>
        </p:nvPicPr>
        <p:blipFill rotWithShape="1">
          <a:blip r:embed="rId3">
            <a:alphaModFix/>
          </a:blip>
          <a:srcRect b="0" l="0" r="0" t="0"/>
          <a:stretch/>
        </p:blipFill>
        <p:spPr>
          <a:xfrm>
            <a:off x="971600" y="360216"/>
            <a:ext cx="1080120" cy="991869"/>
          </a:xfrm>
          <a:prstGeom prst="rect">
            <a:avLst/>
          </a:prstGeom>
          <a:noFill/>
          <a:ln>
            <a:noFill/>
          </a:ln>
        </p:spPr>
      </p:pic>
      <p:pic>
        <p:nvPicPr>
          <p:cNvPr id="244" name="Google Shape;244;gbfe8c60ab6_0_0"/>
          <p:cNvPicPr preferRelativeResize="0"/>
          <p:nvPr/>
        </p:nvPicPr>
        <p:blipFill rotWithShape="1">
          <a:blip r:embed="rId4">
            <a:alphaModFix/>
          </a:blip>
          <a:srcRect b="0" l="0" r="0" t="0"/>
          <a:stretch/>
        </p:blipFill>
        <p:spPr>
          <a:xfrm>
            <a:off x="3779912" y="315794"/>
            <a:ext cx="1080120" cy="991869"/>
          </a:xfrm>
          <a:prstGeom prst="rect">
            <a:avLst/>
          </a:prstGeom>
          <a:noFill/>
          <a:ln>
            <a:noFill/>
          </a:ln>
        </p:spPr>
      </p:pic>
      <p:pic>
        <p:nvPicPr>
          <p:cNvPr id="245" name="Google Shape;245;gbfe8c60ab6_0_0"/>
          <p:cNvPicPr preferRelativeResize="0"/>
          <p:nvPr/>
        </p:nvPicPr>
        <p:blipFill rotWithShape="1">
          <a:blip r:embed="rId5">
            <a:alphaModFix/>
          </a:blip>
          <a:srcRect b="0" l="0" r="0" t="0"/>
          <a:stretch/>
        </p:blipFill>
        <p:spPr>
          <a:xfrm>
            <a:off x="6588224" y="315794"/>
            <a:ext cx="1080120" cy="1008232"/>
          </a:xfrm>
          <a:prstGeom prst="rect">
            <a:avLst/>
          </a:prstGeom>
          <a:noFill/>
          <a:ln>
            <a:noFill/>
          </a:ln>
        </p:spPr>
      </p:pic>
      <p:pic>
        <p:nvPicPr>
          <p:cNvPr id="246" name="Google Shape;246;gbfe8c60ab6_0_0"/>
          <p:cNvPicPr preferRelativeResize="0"/>
          <p:nvPr/>
        </p:nvPicPr>
        <p:blipFill rotWithShape="1">
          <a:blip r:embed="rId6">
            <a:alphaModFix/>
          </a:blip>
          <a:srcRect b="0" l="0" r="0" t="0"/>
          <a:stretch/>
        </p:blipFill>
        <p:spPr>
          <a:xfrm>
            <a:off x="284772" y="5737497"/>
            <a:ext cx="2072640" cy="566420"/>
          </a:xfrm>
          <a:prstGeom prst="rect">
            <a:avLst/>
          </a:prstGeom>
          <a:noFill/>
          <a:ln>
            <a:noFill/>
          </a:ln>
        </p:spPr>
      </p:pic>
      <p:sp>
        <p:nvSpPr>
          <p:cNvPr id="247" name="Google Shape;247;gbfe8c60ab6_0_0"/>
          <p:cNvSpPr txBox="1"/>
          <p:nvPr>
            <p:ph idx="1" type="body"/>
          </p:nvPr>
        </p:nvSpPr>
        <p:spPr>
          <a:xfrm>
            <a:off x="514351" y="1484784"/>
            <a:ext cx="7797600" cy="4104600"/>
          </a:xfrm>
          <a:prstGeom prst="rect">
            <a:avLst/>
          </a:prstGeom>
          <a:noFill/>
          <a:ln>
            <a:noFill/>
          </a:ln>
        </p:spPr>
        <p:txBody>
          <a:bodyPr anchorCtr="0" anchor="ctr" bIns="45700" lIns="91425" spcFirstLastPara="1" rIns="91425" wrap="square" tIns="45700">
            <a:noAutofit/>
          </a:bodyPr>
          <a:lstStyle/>
          <a:p>
            <a:pPr indent="0" lvl="0" marL="0" rtl="0" algn="just">
              <a:lnSpc>
                <a:spcPct val="115000"/>
              </a:lnSpc>
              <a:spcBef>
                <a:spcPts val="0"/>
              </a:spcBef>
              <a:spcAft>
                <a:spcPts val="0"/>
              </a:spcAft>
              <a:buSzPts val="1280"/>
              <a:buNone/>
            </a:pPr>
            <a:r>
              <a:rPr lang="en-US" sz="800">
                <a:latin typeface="Arial"/>
                <a:ea typeface="Arial"/>
                <a:cs typeface="Arial"/>
                <a:sym typeface="Arial"/>
              </a:rPr>
              <a:t>	</a:t>
            </a:r>
            <a:endParaRPr/>
          </a:p>
          <a:p>
            <a:pPr indent="0" lvl="0" marL="0" rtl="0" algn="just">
              <a:lnSpc>
                <a:spcPct val="115000"/>
              </a:lnSpc>
              <a:spcBef>
                <a:spcPts val="0"/>
              </a:spcBef>
              <a:spcAft>
                <a:spcPts val="0"/>
              </a:spcAft>
              <a:buSzPts val="1280"/>
              <a:buNone/>
            </a:pPr>
            <a:r>
              <a:t/>
            </a:r>
            <a:endParaRPr sz="800">
              <a:latin typeface="Arial"/>
              <a:ea typeface="Arial"/>
              <a:cs typeface="Arial"/>
              <a:sym typeface="Arial"/>
            </a:endParaRPr>
          </a:p>
          <a:p>
            <a:pPr indent="0" lvl="0" marL="0" marR="0" rtl="0" algn="just">
              <a:lnSpc>
                <a:spcPct val="115000"/>
              </a:lnSpc>
              <a:spcBef>
                <a:spcPts val="0"/>
              </a:spcBef>
              <a:spcAft>
                <a:spcPts val="0"/>
              </a:spcAft>
              <a:buSzPts val="1280"/>
              <a:buNone/>
            </a:pPr>
            <a:r>
              <a:rPr lang="en-US" sz="800">
                <a:latin typeface="Arial"/>
                <a:ea typeface="Arial"/>
                <a:cs typeface="Arial"/>
                <a:sym typeface="Arial"/>
              </a:rPr>
              <a:t>	UN INVENTAR PERSONAL ÎŢI POATE RELIEFA PROPRIILE ABILITĂŢI, INTERESE ŞI ATITUDINI ŞI ÎŢI VA DEFINI PUNCTELE “TARI”, DAR ȘI PE CELE SLABE. </a:t>
            </a:r>
            <a:endParaRPr/>
          </a:p>
          <a:p>
            <a:pPr indent="0" lvl="2" marL="1143000" rtl="0" algn="just">
              <a:lnSpc>
                <a:spcPct val="115000"/>
              </a:lnSpc>
              <a:spcBef>
                <a:spcPts val="0"/>
              </a:spcBef>
              <a:spcAft>
                <a:spcPts val="0"/>
              </a:spcAft>
              <a:buSzPts val="1280"/>
              <a:buNone/>
            </a:pPr>
            <a:r>
              <a:rPr lang="en-US" sz="800">
                <a:latin typeface="Arial"/>
                <a:ea typeface="Arial"/>
                <a:cs typeface="Arial"/>
                <a:sym typeface="Arial"/>
              </a:rPr>
              <a:t>• CARE SUNT PĂRŢILE TALE TARI ŞI CUM POŢI MAXIMIZA REZULTATELE OBŢINUTE PE BAZA LOR?</a:t>
            </a:r>
            <a:endParaRPr/>
          </a:p>
          <a:p>
            <a:pPr indent="0" lvl="2" marL="1143000" rtl="0" algn="just">
              <a:lnSpc>
                <a:spcPct val="115000"/>
              </a:lnSpc>
              <a:spcBef>
                <a:spcPts val="0"/>
              </a:spcBef>
              <a:spcAft>
                <a:spcPts val="0"/>
              </a:spcAft>
              <a:buSzPts val="1280"/>
              <a:buNone/>
            </a:pPr>
            <a:r>
              <a:rPr lang="en-US" sz="800">
                <a:latin typeface="Arial"/>
                <a:ea typeface="Arial"/>
                <a:cs typeface="Arial"/>
                <a:sym typeface="Arial"/>
              </a:rPr>
              <a:t>• CARE SUNT PĂRŢILE TALE SLABE ŞI CUM POŢI MINIMIZA RISCUL CA ACESTEA SĂ TE ÎMPIEDICE ÎN CARIERĂ?</a:t>
            </a:r>
            <a:endParaRPr/>
          </a:p>
          <a:p>
            <a:pPr indent="0" lvl="2" marL="1143000" rtl="0" algn="just">
              <a:lnSpc>
                <a:spcPct val="115000"/>
              </a:lnSpc>
              <a:spcBef>
                <a:spcPts val="0"/>
              </a:spcBef>
              <a:spcAft>
                <a:spcPts val="0"/>
              </a:spcAft>
              <a:buSzPts val="1280"/>
              <a:buNone/>
            </a:pPr>
            <a:r>
              <a:rPr lang="en-US" sz="800">
                <a:latin typeface="Arial"/>
                <a:ea typeface="Arial"/>
                <a:cs typeface="Arial"/>
                <a:sym typeface="Arial"/>
              </a:rPr>
              <a:t>• CARE SUNT PRINCIPALELE OPORTUNITĂŢI ŞI TEMERI ÎN DOMENIUL PE CARE TE-AI AXAT?</a:t>
            </a:r>
            <a:endParaRPr/>
          </a:p>
          <a:p>
            <a:pPr indent="0" lvl="2" marL="1143000" rtl="0" algn="just">
              <a:lnSpc>
                <a:spcPct val="115000"/>
              </a:lnSpc>
              <a:spcBef>
                <a:spcPts val="0"/>
              </a:spcBef>
              <a:spcAft>
                <a:spcPts val="0"/>
              </a:spcAft>
              <a:buSzPts val="1280"/>
              <a:buNone/>
            </a:pPr>
            <a:r>
              <a:rPr lang="en-US" sz="800">
                <a:latin typeface="Arial"/>
                <a:ea typeface="Arial"/>
                <a:cs typeface="Arial"/>
                <a:sym typeface="Arial"/>
              </a:rPr>
              <a:t>• CUM NE ELABORĂM PROPRIA STRATEGIE DE CĂUTARE A UNUI LOC DE MUNCĂ?</a:t>
            </a:r>
            <a:endParaRPr/>
          </a:p>
          <a:p>
            <a:pPr indent="0" lvl="2" marL="1143000" rtl="0" algn="just">
              <a:lnSpc>
                <a:spcPct val="115000"/>
              </a:lnSpc>
              <a:spcBef>
                <a:spcPts val="0"/>
              </a:spcBef>
              <a:spcAft>
                <a:spcPts val="0"/>
              </a:spcAft>
              <a:buSzPts val="1280"/>
              <a:buNone/>
            </a:pPr>
            <a:r>
              <a:rPr lang="en-US" sz="800">
                <a:latin typeface="Arial"/>
                <a:ea typeface="Arial"/>
                <a:cs typeface="Arial"/>
                <a:sym typeface="Arial"/>
              </a:rPr>
              <a:t>• CUM SĂ OBŢIN INFORMAŢII DESPRE POSIBILE LOCURI DE MUNCĂ?</a:t>
            </a:r>
            <a:endParaRPr/>
          </a:p>
          <a:p>
            <a:pPr indent="0" lvl="0" marL="0" marR="0" rtl="0" algn="just">
              <a:lnSpc>
                <a:spcPct val="115000"/>
              </a:lnSpc>
              <a:spcBef>
                <a:spcPts val="0"/>
              </a:spcBef>
              <a:spcAft>
                <a:spcPts val="0"/>
              </a:spcAft>
              <a:buSzPts val="1280"/>
              <a:buNone/>
            </a:pPr>
            <a:r>
              <a:rPr lang="en-US" sz="800">
                <a:latin typeface="Arial"/>
                <a:ea typeface="Arial"/>
                <a:cs typeface="Arial"/>
                <a:sym typeface="Arial"/>
              </a:rPr>
              <a:t> </a:t>
            </a:r>
            <a:endParaRPr/>
          </a:p>
          <a:p>
            <a:pPr indent="0" lvl="0" marL="0" marR="0" rtl="0" algn="just">
              <a:lnSpc>
                <a:spcPct val="115000"/>
              </a:lnSpc>
              <a:spcBef>
                <a:spcPts val="0"/>
              </a:spcBef>
              <a:spcAft>
                <a:spcPts val="0"/>
              </a:spcAft>
              <a:buSzPts val="1280"/>
              <a:buNone/>
            </a:pPr>
            <a:r>
              <a:rPr lang="en-US" sz="800">
                <a:latin typeface="Arial"/>
                <a:ea typeface="Arial"/>
                <a:cs typeface="Arial"/>
                <a:sym typeface="Arial"/>
              </a:rPr>
              <a:t>	DINCOLO DE AUTOREFLECȚIE, CUNOAȘTEREA MEDIULUI ȘI A CELORLALȚI, ATUNCI CÂND VORBEȘTI DE PLANIFICAREA CARIEREI, TE REFERI ÎN SPECIAL LA CAPACITATEA DE A LUA DECIZII, DE A FACE FAȚĂ SCHIMBĂRILOR.UNUL DIN PRIMELE LUCRURI PE CARE TREBUIE SĂ LE STABILEȘTI DE FIECARE DATĂ CÂND TE OCUPI DE PLANIFICAREA CARIEREI ESTE ACELA DE A CONTURA TRASEUL PE CARE L-AI URMAT DE LA ULTIMA PLANIFICARE.DEȘI NU AR TREBUI SĂ TE CONCENTREZI NEAPĂRAT ASUPRA TRECUTULUI, REFLECTAREA ASUPRA LUI ȘI REVIZUIREA PAȘILOR PE CARE I-AI URMAT TE VOR AJUTA SĂ ÎȚI PLANIFICI VIITORUL. </a:t>
            </a:r>
            <a:endParaRPr/>
          </a:p>
          <a:p>
            <a:pPr indent="0" lvl="0" marL="0" marR="0" rtl="0" algn="just">
              <a:lnSpc>
                <a:spcPct val="115000"/>
              </a:lnSpc>
              <a:spcBef>
                <a:spcPts val="0"/>
              </a:spcBef>
              <a:spcAft>
                <a:spcPts val="0"/>
              </a:spcAft>
              <a:buSzPts val="1280"/>
              <a:buNone/>
            </a:pPr>
            <a:r>
              <a:rPr lang="en-US" sz="800">
                <a:latin typeface="Arial"/>
                <a:ea typeface="Arial"/>
                <a:cs typeface="Arial"/>
                <a:sym typeface="Arial"/>
              </a:rPr>
              <a:t>	REFLECTĂ ASUPRA DIRECȚIEI TALE ȘI NOTEAZĂ TOATE ASPECTELE LEGATE DE ACEASTA. </a:t>
            </a:r>
            <a:endParaRPr/>
          </a:p>
          <a:p>
            <a:pPr indent="0" lvl="1" marL="1143000" rtl="0" algn="just">
              <a:lnSpc>
                <a:spcPct val="115000"/>
              </a:lnSpc>
              <a:spcBef>
                <a:spcPts val="0"/>
              </a:spcBef>
              <a:spcAft>
                <a:spcPts val="0"/>
              </a:spcAft>
              <a:buSzPts val="1280"/>
              <a:buNone/>
            </a:pPr>
            <a:r>
              <a:rPr lang="en-US" sz="800">
                <a:latin typeface="Arial"/>
                <a:ea typeface="Arial"/>
                <a:cs typeface="Arial"/>
                <a:sym typeface="Arial"/>
              </a:rPr>
              <a:t>• EȘTI MULȚUMIT DE ACEASTĂ DIRECȚIE?</a:t>
            </a:r>
            <a:endParaRPr/>
          </a:p>
          <a:p>
            <a:pPr indent="0" lvl="1" marL="1143000" rtl="0" algn="just">
              <a:lnSpc>
                <a:spcPct val="115000"/>
              </a:lnSpc>
              <a:spcBef>
                <a:spcPts val="0"/>
              </a:spcBef>
              <a:spcAft>
                <a:spcPts val="0"/>
              </a:spcAft>
              <a:buSzPts val="1280"/>
              <a:buNone/>
            </a:pPr>
            <a:r>
              <a:rPr lang="en-US" sz="800">
                <a:latin typeface="Arial"/>
                <a:ea typeface="Arial"/>
                <a:cs typeface="Arial"/>
                <a:sym typeface="Arial"/>
              </a:rPr>
              <a:t>• AI FI PUTUT SĂ FACI UNELE LUCRURI MAI BINE?</a:t>
            </a:r>
            <a:endParaRPr/>
          </a:p>
          <a:p>
            <a:pPr indent="0" lvl="1" marL="1143000" rtl="0" algn="just">
              <a:lnSpc>
                <a:spcPct val="115000"/>
              </a:lnSpc>
              <a:spcBef>
                <a:spcPts val="0"/>
              </a:spcBef>
              <a:spcAft>
                <a:spcPts val="0"/>
              </a:spcAft>
              <a:buSzPts val="1280"/>
              <a:buNone/>
            </a:pPr>
            <a:r>
              <a:rPr lang="en-US" sz="800">
                <a:latin typeface="Arial"/>
                <a:ea typeface="Arial"/>
                <a:cs typeface="Arial"/>
                <a:sym typeface="Arial"/>
              </a:rPr>
              <a:t>• CE AI FI PUTUT FACE ALTFEL ?</a:t>
            </a:r>
            <a:endParaRPr/>
          </a:p>
          <a:p>
            <a:pPr indent="0" lvl="1" marL="1143000" rtl="0" algn="just">
              <a:lnSpc>
                <a:spcPct val="115000"/>
              </a:lnSpc>
              <a:spcBef>
                <a:spcPts val="0"/>
              </a:spcBef>
              <a:spcAft>
                <a:spcPts val="0"/>
              </a:spcAft>
              <a:buSzPts val="1280"/>
              <a:buNone/>
            </a:pPr>
            <a:r>
              <a:rPr lang="en-US" sz="800">
                <a:latin typeface="Arial"/>
                <a:ea typeface="Arial"/>
                <a:cs typeface="Arial"/>
                <a:sym typeface="Arial"/>
              </a:rPr>
              <a:t>• CE POȚI SCHIMBA ÎN VIITOR ?</a:t>
            </a:r>
            <a:endParaRPr/>
          </a:p>
          <a:p>
            <a:pPr indent="0" lvl="0" marL="685800" marR="0" rtl="0" algn="just">
              <a:lnSpc>
                <a:spcPct val="115000"/>
              </a:lnSpc>
              <a:spcBef>
                <a:spcPts val="0"/>
              </a:spcBef>
              <a:spcAft>
                <a:spcPts val="0"/>
              </a:spcAft>
              <a:buSzPts val="1280"/>
              <a:buNone/>
            </a:pPr>
            <a:r>
              <a:rPr lang="en-US" sz="800">
                <a:latin typeface="Arial"/>
                <a:ea typeface="Arial"/>
                <a:cs typeface="Arial"/>
                <a:sym typeface="Arial"/>
              </a:rPr>
              <a:t> </a:t>
            </a:r>
            <a:endParaRPr/>
          </a:p>
          <a:p>
            <a:pPr indent="0" lvl="0" marL="0" marR="0" rtl="0" algn="just">
              <a:lnSpc>
                <a:spcPct val="115000"/>
              </a:lnSpc>
              <a:spcBef>
                <a:spcPts val="0"/>
              </a:spcBef>
              <a:spcAft>
                <a:spcPts val="0"/>
              </a:spcAft>
              <a:buSzPts val="1280"/>
              <a:buNone/>
            </a:pPr>
            <a:r>
              <a:rPr lang="en-US" sz="800">
                <a:latin typeface="Arial"/>
                <a:ea typeface="Arial"/>
                <a:cs typeface="Arial"/>
                <a:sym typeface="Arial"/>
              </a:rPr>
              <a:t>	CEVA CE NE PLĂCEA ÎN URMĂ CU DOI ANI ESTE POSIBIL SĂ NE DISPLACĂ ACUM ÎN TOTALITATE. ÎNTOTDEAUNA ACORDĂ-ȚI TIMP PENTRU A REFLECTA ASUPRA LUCRURILOR DIN VIAȚA TA CARE ÎȚI PLAC CEL MAI MULT – NU NUMAI DIN PUNCT DE VEDERE PROFESIONAL.</a:t>
            </a:r>
            <a:endParaRPr/>
          </a:p>
          <a:p>
            <a:pPr indent="0" lvl="0" marL="0" marR="0" rtl="0" algn="just">
              <a:lnSpc>
                <a:spcPct val="115000"/>
              </a:lnSpc>
              <a:spcBef>
                <a:spcPts val="0"/>
              </a:spcBef>
              <a:spcAft>
                <a:spcPts val="0"/>
              </a:spcAft>
              <a:buSzPts val="1280"/>
              <a:buNone/>
            </a:pPr>
            <a:r>
              <a:rPr b="1" lang="en-US" sz="800">
                <a:latin typeface="Arial"/>
                <a:ea typeface="Arial"/>
                <a:cs typeface="Arial"/>
                <a:sym typeface="Arial"/>
              </a:rPr>
              <a:t> </a:t>
            </a:r>
            <a:endParaRPr sz="800">
              <a:latin typeface="Arial"/>
              <a:ea typeface="Arial"/>
              <a:cs typeface="Arial"/>
              <a:sym typeface="Arial"/>
            </a:endParaRPr>
          </a:p>
          <a:p>
            <a:pPr indent="0" lvl="0" marL="0" marR="0" rtl="0" algn="just">
              <a:lnSpc>
                <a:spcPct val="115000"/>
              </a:lnSpc>
              <a:spcBef>
                <a:spcPts val="0"/>
              </a:spcBef>
              <a:spcAft>
                <a:spcPts val="0"/>
              </a:spcAft>
              <a:buSzPts val="1280"/>
              <a:buNone/>
            </a:pPr>
            <a:r>
              <a:rPr b="1" lang="en-US" sz="800">
                <a:latin typeface="Arial"/>
                <a:ea typeface="Arial"/>
                <a:cs typeface="Arial"/>
                <a:sym typeface="Arial"/>
              </a:rPr>
              <a:t>EXERCIȚIU RECOMANDAT</a:t>
            </a:r>
            <a:r>
              <a:rPr lang="en-US" sz="800">
                <a:latin typeface="Arial"/>
                <a:ea typeface="Arial"/>
                <a:cs typeface="Arial"/>
                <a:sym typeface="Arial"/>
              </a:rPr>
              <a:t> :  </a:t>
            </a:r>
            <a:endParaRPr/>
          </a:p>
          <a:p>
            <a:pPr indent="0" lvl="0" marL="0" marR="0" rtl="0" algn="just">
              <a:lnSpc>
                <a:spcPct val="115000"/>
              </a:lnSpc>
              <a:spcBef>
                <a:spcPts val="0"/>
              </a:spcBef>
              <a:spcAft>
                <a:spcPts val="0"/>
              </a:spcAft>
              <a:buSzPts val="1280"/>
              <a:buNone/>
            </a:pPr>
            <a:r>
              <a:rPr lang="en-US" sz="800">
                <a:latin typeface="Arial"/>
                <a:ea typeface="Arial"/>
                <a:cs typeface="Arial"/>
                <a:sym typeface="Arial"/>
              </a:rPr>
              <a:t>	FĂ O LISTĂ CU DOUĂ COLOANE CU CEEA CE ÎȚI PLACE ȘI CEEA CE ÎȚI DISPLACE. APOI, FOLOSEȘTE ACEASTĂ LISTĂ PENTRU A-ȚI EXAMINA ACTUALUL JOB ȘI DIRECȚIA CARIEREI. DACĂ JOBUL ȘI CARIERA TA INCLUD MULTE DINTRE ASPECTELE DIN CADRUL COLOANEI CU CEEA CE ÎȚI PLACE, ATUNCI EȘTI ÎN CONTINUARE PE DRUMUL CEL BUN; TOTUȘI, DACĂ ACTIVITĂȚILE TALE DE LA LOCUL DE MUNCĂ INCLUD ASPECTE DINTRE CELE MENȚIONATE ÎN COLOANA CU CEEA CE NU ÎȚI PLACE, ACESTA ESTE MOMENTUL PENTRU A ÎNCEPE SĂ IEI ÎN CONSIDERARE FIE UN NOU JOB, FIE O NOUĂ CARIERĂ.LA FINAL, ACORDĂ-ȚI TIMP PENTRU A TE GÂNDI LA CE ANUME ÎȚI DOREȘTI SAU AI NEVOIE DE LA LOCUL DE MUNCĂ.</a:t>
            </a:r>
            <a:endParaRPr/>
          </a:p>
          <a:p>
            <a:pPr indent="0" lvl="0" marL="0" rtl="0" algn="just">
              <a:lnSpc>
                <a:spcPct val="115000"/>
              </a:lnSpc>
              <a:spcBef>
                <a:spcPts val="0"/>
              </a:spcBef>
              <a:spcAft>
                <a:spcPts val="0"/>
              </a:spcAft>
              <a:buSzPts val="1280"/>
              <a:buNone/>
            </a:pPr>
            <a:r>
              <a:t/>
            </a:r>
            <a:endParaRPr sz="800">
              <a:latin typeface="Arial"/>
              <a:ea typeface="Arial"/>
              <a:cs typeface="Arial"/>
              <a:sym typeface="Arial"/>
            </a:endParaRPr>
          </a:p>
          <a:p>
            <a:pPr indent="0" lvl="0" marL="0" rtl="0" algn="just">
              <a:lnSpc>
                <a:spcPct val="115000"/>
              </a:lnSpc>
              <a:spcBef>
                <a:spcPts val="0"/>
              </a:spcBef>
              <a:spcAft>
                <a:spcPts val="0"/>
              </a:spcAft>
              <a:buSzPts val="1280"/>
              <a:buNone/>
            </a:pPr>
            <a:r>
              <a:t/>
            </a:r>
            <a:endParaRPr sz="800">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Main Event">
  <a:themeElements>
    <a:clrScheme name="Violet II">
      <a:dk1>
        <a:srgbClr val="000000"/>
      </a:dk1>
      <a:lt1>
        <a:srgbClr val="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2020-09-16T10:37:50Z</dcterms:created>
  <dc:creator>Admin</dc:creator>
</cp:coreProperties>
</file>