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Lst>
  <p:sldSz cy="6858000" cx="9144000"/>
  <p:notesSz cx="7086600" cy="9372600"/>
  <p:embeddedFontLst>
    <p:embeddedFont>
      <p:font typeface="Overlock"/>
      <p:regular r:id="rId82"/>
      <p:bold r:id="rId83"/>
      <p:italic r:id="rId84"/>
      <p:boldItalic r:id="rId85"/>
    </p:embeddedFont>
    <p:embeddedFont>
      <p:font typeface="Garamond"/>
      <p:regular r:id="rId86"/>
      <p:bold r:id="rId87"/>
      <p:italic r:id="rId88"/>
      <p:boldItalic r:id="rId8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90" roundtripDataSignature="AMtx7mg/iBseKE64ke0lWy4v73dNZz+9S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363B1DD-561E-4DEB-94D7-14B2F0B266F5}">
  <a:tblStyle styleId="{C363B1DD-561E-4DEB-94D7-14B2F0B266F5}"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84" Type="http://schemas.openxmlformats.org/officeDocument/2006/relationships/font" Target="fonts/Overlock-italic.fntdata"/><Relationship Id="rId83" Type="http://schemas.openxmlformats.org/officeDocument/2006/relationships/font" Target="fonts/Overlock-bold.fntdata"/><Relationship Id="rId42" Type="http://schemas.openxmlformats.org/officeDocument/2006/relationships/slide" Target="slides/slide36.xml"/><Relationship Id="rId86" Type="http://schemas.openxmlformats.org/officeDocument/2006/relationships/font" Target="fonts/Garamond-regular.fntdata"/><Relationship Id="rId41" Type="http://schemas.openxmlformats.org/officeDocument/2006/relationships/slide" Target="slides/slide35.xml"/><Relationship Id="rId85" Type="http://schemas.openxmlformats.org/officeDocument/2006/relationships/font" Target="fonts/Overlock-boldItalic.fntdata"/><Relationship Id="rId44" Type="http://schemas.openxmlformats.org/officeDocument/2006/relationships/slide" Target="slides/slide38.xml"/><Relationship Id="rId88" Type="http://schemas.openxmlformats.org/officeDocument/2006/relationships/font" Target="fonts/Garamond-italic.fntdata"/><Relationship Id="rId43" Type="http://schemas.openxmlformats.org/officeDocument/2006/relationships/slide" Target="slides/slide37.xml"/><Relationship Id="rId87" Type="http://schemas.openxmlformats.org/officeDocument/2006/relationships/font" Target="fonts/Garamond-bold.fntdata"/><Relationship Id="rId46" Type="http://schemas.openxmlformats.org/officeDocument/2006/relationships/slide" Target="slides/slide40.xml"/><Relationship Id="rId45" Type="http://schemas.openxmlformats.org/officeDocument/2006/relationships/slide" Target="slides/slide39.xml"/><Relationship Id="rId89" Type="http://schemas.openxmlformats.org/officeDocument/2006/relationships/font" Target="fonts/Garamond-boldItalic.fntdata"/><Relationship Id="rId80" Type="http://schemas.openxmlformats.org/officeDocument/2006/relationships/slide" Target="slides/slide74.xml"/><Relationship Id="rId82" Type="http://schemas.openxmlformats.org/officeDocument/2006/relationships/font" Target="fonts/Overlock-regular.fntdata"/><Relationship Id="rId81" Type="http://schemas.openxmlformats.org/officeDocument/2006/relationships/slide" Target="slides/slide7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31" Type="http://schemas.openxmlformats.org/officeDocument/2006/relationships/slide" Target="slides/slide25.xml"/><Relationship Id="rId75" Type="http://schemas.openxmlformats.org/officeDocument/2006/relationships/slide" Target="slides/slide69.xml"/><Relationship Id="rId30" Type="http://schemas.openxmlformats.org/officeDocument/2006/relationships/slide" Target="slides/slide24.xml"/><Relationship Id="rId74" Type="http://schemas.openxmlformats.org/officeDocument/2006/relationships/slide" Target="slides/slide68.xml"/><Relationship Id="rId33" Type="http://schemas.openxmlformats.org/officeDocument/2006/relationships/slide" Target="slides/slide27.xml"/><Relationship Id="rId77" Type="http://schemas.openxmlformats.org/officeDocument/2006/relationships/slide" Target="slides/slide71.xml"/><Relationship Id="rId32" Type="http://schemas.openxmlformats.org/officeDocument/2006/relationships/slide" Target="slides/slide26.xml"/><Relationship Id="rId76" Type="http://schemas.openxmlformats.org/officeDocument/2006/relationships/slide" Target="slides/slide70.xml"/><Relationship Id="rId35" Type="http://schemas.openxmlformats.org/officeDocument/2006/relationships/slide" Target="slides/slide29.xml"/><Relationship Id="rId79" Type="http://schemas.openxmlformats.org/officeDocument/2006/relationships/slide" Target="slides/slide73.xml"/><Relationship Id="rId34" Type="http://schemas.openxmlformats.org/officeDocument/2006/relationships/slide" Target="slides/slide28.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90" Type="http://customschemas.google.com/relationships/presentationmetadata" Target="metadata"/><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70860" cy="468630"/>
          </a:xfrm>
          <a:prstGeom prst="rect">
            <a:avLst/>
          </a:prstGeom>
          <a:noFill/>
          <a:ln>
            <a:noFill/>
          </a:ln>
        </p:spPr>
        <p:txBody>
          <a:bodyPr anchorCtr="0" anchor="t" bIns="47000" lIns="94025" spcFirstLastPara="1" rIns="94025" wrap="square" tIns="470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014100" y="0"/>
            <a:ext cx="3070860" cy="468630"/>
          </a:xfrm>
          <a:prstGeom prst="rect">
            <a:avLst/>
          </a:prstGeom>
          <a:noFill/>
          <a:ln>
            <a:noFill/>
          </a:ln>
        </p:spPr>
        <p:txBody>
          <a:bodyPr anchorCtr="0" anchor="t" bIns="47000" lIns="94025" spcFirstLastPara="1" rIns="94025" wrap="square" tIns="470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8660" y="4451985"/>
            <a:ext cx="5669280" cy="4217670"/>
          </a:xfrm>
          <a:prstGeom prst="rect">
            <a:avLst/>
          </a:prstGeom>
          <a:noFill/>
          <a:ln>
            <a:noFill/>
          </a:ln>
        </p:spPr>
        <p:txBody>
          <a:bodyPr anchorCtr="0" anchor="t" bIns="47000" lIns="94025" spcFirstLastPara="1" rIns="94025" wrap="square" tIns="470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902343"/>
            <a:ext cx="3070860" cy="468630"/>
          </a:xfrm>
          <a:prstGeom prst="rect">
            <a:avLst/>
          </a:prstGeom>
          <a:noFill/>
          <a:ln>
            <a:noFill/>
          </a:ln>
        </p:spPr>
        <p:txBody>
          <a:bodyPr anchorCtr="0" anchor="b" bIns="47000" lIns="94025" spcFirstLastPara="1" rIns="94025" wrap="square" tIns="470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014100" y="8902343"/>
            <a:ext cx="3070860" cy="468630"/>
          </a:xfrm>
          <a:prstGeom prst="rect">
            <a:avLst/>
          </a:prstGeom>
          <a:noFill/>
          <a:ln>
            <a:noFill/>
          </a:ln>
        </p:spPr>
        <p:txBody>
          <a:bodyPr anchorCtr="0" anchor="b" bIns="47000" lIns="94025" spcFirstLastPara="1" rIns="94025" wrap="square" tIns="470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p1:notes"/>
          <p:cNvSpPr txBox="1"/>
          <p:nvPr>
            <p:ph idx="1" type="body"/>
          </p:nvPr>
        </p:nvSpPr>
        <p:spPr>
          <a:xfrm>
            <a:off x="708660" y="4451985"/>
            <a:ext cx="5669280" cy="4217670"/>
          </a:xfrm>
          <a:prstGeom prst="rect">
            <a:avLst/>
          </a:prstGeom>
          <a:noFill/>
          <a:ln>
            <a:noFill/>
          </a:ln>
        </p:spPr>
        <p:txBody>
          <a:bodyPr anchorCtr="0" anchor="t" bIns="47000" lIns="94025" spcFirstLastPara="1" rIns="94025" wrap="square" tIns="47000">
            <a:noAutofit/>
          </a:bodyPr>
          <a:lstStyle/>
          <a:p>
            <a:pPr indent="0" lvl="0" marL="0" rtl="0" algn="l">
              <a:spcBef>
                <a:spcPts val="0"/>
              </a:spcBef>
              <a:spcAft>
                <a:spcPts val="0"/>
              </a:spcAft>
              <a:buNone/>
            </a:pPr>
            <a:r>
              <a:t/>
            </a:r>
            <a:endParaRPr/>
          </a:p>
        </p:txBody>
      </p:sp>
      <p:sp>
        <p:nvSpPr>
          <p:cNvPr id="157" name="Google Shape;157;p1:notes"/>
          <p:cNvSpPr txBox="1"/>
          <p:nvPr>
            <p:ph idx="12" type="sldNum"/>
          </p:nvPr>
        </p:nvSpPr>
        <p:spPr>
          <a:xfrm>
            <a:off x="4014100" y="8902343"/>
            <a:ext cx="3070860" cy="468630"/>
          </a:xfrm>
          <a:prstGeom prst="rect">
            <a:avLst/>
          </a:prstGeom>
          <a:noFill/>
          <a:ln>
            <a:noFill/>
          </a:ln>
        </p:spPr>
        <p:txBody>
          <a:bodyPr anchorCtr="0" anchor="b" bIns="47000" lIns="94025" spcFirstLastPara="1" rIns="94025" wrap="square" tIns="47000">
            <a:noAutofit/>
          </a:bodyPr>
          <a:lstStyle/>
          <a:p>
            <a:pPr indent="0" lvl="0" marL="0" rtl="0" algn="r">
              <a:spcBef>
                <a:spcPts val="0"/>
              </a:spcBef>
              <a:spcAft>
                <a:spcPts val="0"/>
              </a:spcAft>
              <a:buNone/>
            </a:pPr>
            <a:fld id="{00000000-1234-1234-1234-123412341234}" type="slidenum">
              <a:rPr lang="en-US"/>
              <a:t>‹#›</a:t>
            </a:fld>
            <a:endParaRPr/>
          </a:p>
        </p:txBody>
      </p:sp>
      <p:sp>
        <p:nvSpPr>
          <p:cNvPr id="158" name="Google Shape;158;p1:notes"/>
          <p:cNvSpPr txBox="1"/>
          <p:nvPr>
            <p:ph idx="3" type="hdr"/>
          </p:nvPr>
        </p:nvSpPr>
        <p:spPr>
          <a:xfrm>
            <a:off x="0" y="0"/>
            <a:ext cx="3070860" cy="468630"/>
          </a:xfrm>
          <a:prstGeom prst="rect">
            <a:avLst/>
          </a:prstGeom>
          <a:noFill/>
          <a:ln>
            <a:noFill/>
          </a:ln>
        </p:spPr>
        <p:txBody>
          <a:bodyPr anchorCtr="0" anchor="t" bIns="47000" lIns="94025" spcFirstLastPara="1" rIns="94025" wrap="square" tIns="4700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0:notes"/>
          <p:cNvSpPr txBox="1"/>
          <p:nvPr>
            <p:ph idx="1" type="body"/>
          </p:nvPr>
        </p:nvSpPr>
        <p:spPr>
          <a:xfrm>
            <a:off x="708660" y="4451985"/>
            <a:ext cx="5669280" cy="4217670"/>
          </a:xfrm>
          <a:prstGeom prst="rect">
            <a:avLst/>
          </a:prstGeom>
        </p:spPr>
        <p:txBody>
          <a:bodyPr anchorCtr="0" anchor="t" bIns="47000" lIns="94025" spcFirstLastPara="1" rIns="94025" wrap="square" tIns="47000">
            <a:noAutofit/>
          </a:bodyPr>
          <a:lstStyle/>
          <a:p>
            <a:pPr indent="0" lvl="0" marL="0" rtl="0" algn="l">
              <a:spcBef>
                <a:spcPts val="0"/>
              </a:spcBef>
              <a:spcAft>
                <a:spcPts val="0"/>
              </a:spcAft>
              <a:buNone/>
            </a:pPr>
            <a:r>
              <a:t/>
            </a:r>
            <a:endParaRPr/>
          </a:p>
        </p:txBody>
      </p:sp>
      <p:sp>
        <p:nvSpPr>
          <p:cNvPr id="250" name="Google Shape;250;p10: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1:notes"/>
          <p:cNvSpPr txBox="1"/>
          <p:nvPr>
            <p:ph idx="1" type="body"/>
          </p:nvPr>
        </p:nvSpPr>
        <p:spPr>
          <a:xfrm>
            <a:off x="708660" y="4451985"/>
            <a:ext cx="5669280" cy="4217670"/>
          </a:xfrm>
          <a:prstGeom prst="rect">
            <a:avLst/>
          </a:prstGeom>
        </p:spPr>
        <p:txBody>
          <a:bodyPr anchorCtr="0" anchor="t" bIns="47000" lIns="94025" spcFirstLastPara="1" rIns="94025" wrap="square" tIns="47000">
            <a:noAutofit/>
          </a:bodyPr>
          <a:lstStyle/>
          <a:p>
            <a:pPr indent="0" lvl="0" marL="0" rtl="0" algn="l">
              <a:spcBef>
                <a:spcPts val="0"/>
              </a:spcBef>
              <a:spcAft>
                <a:spcPts val="0"/>
              </a:spcAft>
              <a:buNone/>
            </a:pPr>
            <a:r>
              <a:t/>
            </a:r>
            <a:endParaRPr/>
          </a:p>
        </p:txBody>
      </p:sp>
      <p:sp>
        <p:nvSpPr>
          <p:cNvPr id="260" name="Google Shape;260;p11: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2:notes"/>
          <p:cNvSpPr txBox="1"/>
          <p:nvPr>
            <p:ph idx="1" type="body"/>
          </p:nvPr>
        </p:nvSpPr>
        <p:spPr>
          <a:xfrm>
            <a:off x="708660" y="4451985"/>
            <a:ext cx="5669280" cy="4217670"/>
          </a:xfrm>
          <a:prstGeom prst="rect">
            <a:avLst/>
          </a:prstGeom>
        </p:spPr>
        <p:txBody>
          <a:bodyPr anchorCtr="0" anchor="t" bIns="47000" lIns="94025" spcFirstLastPara="1" rIns="94025" wrap="square" tIns="47000">
            <a:noAutofit/>
          </a:bodyPr>
          <a:lstStyle/>
          <a:p>
            <a:pPr indent="0" lvl="0" marL="0" rtl="0" algn="l">
              <a:spcBef>
                <a:spcPts val="0"/>
              </a:spcBef>
              <a:spcAft>
                <a:spcPts val="0"/>
              </a:spcAft>
              <a:buNone/>
            </a:pPr>
            <a:r>
              <a:t/>
            </a:r>
            <a:endParaRPr/>
          </a:p>
        </p:txBody>
      </p:sp>
      <p:sp>
        <p:nvSpPr>
          <p:cNvPr id="270" name="Google Shape;270;p12: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3:notes"/>
          <p:cNvSpPr txBox="1"/>
          <p:nvPr>
            <p:ph idx="1" type="body"/>
          </p:nvPr>
        </p:nvSpPr>
        <p:spPr>
          <a:xfrm>
            <a:off x="708660" y="4451985"/>
            <a:ext cx="5669280" cy="4217670"/>
          </a:xfrm>
          <a:prstGeom prst="rect">
            <a:avLst/>
          </a:prstGeom>
        </p:spPr>
        <p:txBody>
          <a:bodyPr anchorCtr="0" anchor="t" bIns="47000" lIns="94025" spcFirstLastPara="1" rIns="94025" wrap="square" tIns="47000">
            <a:noAutofit/>
          </a:bodyPr>
          <a:lstStyle/>
          <a:p>
            <a:pPr indent="0" lvl="0" marL="0" rtl="0" algn="l">
              <a:spcBef>
                <a:spcPts val="0"/>
              </a:spcBef>
              <a:spcAft>
                <a:spcPts val="0"/>
              </a:spcAft>
              <a:buNone/>
            </a:pPr>
            <a:r>
              <a:t/>
            </a:r>
            <a:endParaRPr/>
          </a:p>
        </p:txBody>
      </p:sp>
      <p:sp>
        <p:nvSpPr>
          <p:cNvPr id="280" name="Google Shape;280;p13: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4:notes"/>
          <p:cNvSpPr txBox="1"/>
          <p:nvPr>
            <p:ph idx="1" type="body"/>
          </p:nvPr>
        </p:nvSpPr>
        <p:spPr>
          <a:xfrm>
            <a:off x="708660" y="4451985"/>
            <a:ext cx="5669280" cy="4217670"/>
          </a:xfrm>
          <a:prstGeom prst="rect">
            <a:avLst/>
          </a:prstGeom>
        </p:spPr>
        <p:txBody>
          <a:bodyPr anchorCtr="0" anchor="t" bIns="47000" lIns="94025" spcFirstLastPara="1" rIns="94025" wrap="square" tIns="47000">
            <a:noAutofit/>
          </a:bodyPr>
          <a:lstStyle/>
          <a:p>
            <a:pPr indent="0" lvl="0" marL="0" rtl="0" algn="l">
              <a:spcBef>
                <a:spcPts val="0"/>
              </a:spcBef>
              <a:spcAft>
                <a:spcPts val="0"/>
              </a:spcAft>
              <a:buNone/>
            </a:pPr>
            <a:r>
              <a:t/>
            </a:r>
            <a:endParaRPr/>
          </a:p>
        </p:txBody>
      </p:sp>
      <p:sp>
        <p:nvSpPr>
          <p:cNvPr id="290" name="Google Shape;290;p14: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5:notes"/>
          <p:cNvSpPr txBox="1"/>
          <p:nvPr>
            <p:ph idx="1" type="body"/>
          </p:nvPr>
        </p:nvSpPr>
        <p:spPr>
          <a:xfrm>
            <a:off x="708660" y="4451985"/>
            <a:ext cx="5669280" cy="4217670"/>
          </a:xfrm>
          <a:prstGeom prst="rect">
            <a:avLst/>
          </a:prstGeom>
        </p:spPr>
        <p:txBody>
          <a:bodyPr anchorCtr="0" anchor="t" bIns="47000" lIns="94025" spcFirstLastPara="1" rIns="94025" wrap="square" tIns="47000">
            <a:noAutofit/>
          </a:bodyPr>
          <a:lstStyle/>
          <a:p>
            <a:pPr indent="0" lvl="0" marL="0" rtl="0" algn="l">
              <a:spcBef>
                <a:spcPts val="0"/>
              </a:spcBef>
              <a:spcAft>
                <a:spcPts val="0"/>
              </a:spcAft>
              <a:buNone/>
            </a:pPr>
            <a:r>
              <a:t/>
            </a:r>
            <a:endParaRPr/>
          </a:p>
        </p:txBody>
      </p:sp>
      <p:sp>
        <p:nvSpPr>
          <p:cNvPr id="300" name="Google Shape;300;p15: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16:notes"/>
          <p:cNvSpPr txBox="1"/>
          <p:nvPr>
            <p:ph idx="1" type="body"/>
          </p:nvPr>
        </p:nvSpPr>
        <p:spPr>
          <a:xfrm>
            <a:off x="708660" y="4451985"/>
            <a:ext cx="5669280" cy="4217670"/>
          </a:xfrm>
          <a:prstGeom prst="rect">
            <a:avLst/>
          </a:prstGeom>
        </p:spPr>
        <p:txBody>
          <a:bodyPr anchorCtr="0" anchor="t" bIns="47000" lIns="94025" spcFirstLastPara="1" rIns="94025" wrap="square" tIns="47000">
            <a:noAutofit/>
          </a:bodyPr>
          <a:lstStyle/>
          <a:p>
            <a:pPr indent="0" lvl="0" marL="0" rtl="0" algn="l">
              <a:spcBef>
                <a:spcPts val="0"/>
              </a:spcBef>
              <a:spcAft>
                <a:spcPts val="0"/>
              </a:spcAft>
              <a:buNone/>
            </a:pPr>
            <a:r>
              <a:t/>
            </a:r>
            <a:endParaRPr/>
          </a:p>
        </p:txBody>
      </p:sp>
      <p:sp>
        <p:nvSpPr>
          <p:cNvPr id="310" name="Google Shape;310;p16: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17:notes"/>
          <p:cNvSpPr txBox="1"/>
          <p:nvPr>
            <p:ph idx="1" type="body"/>
          </p:nvPr>
        </p:nvSpPr>
        <p:spPr>
          <a:xfrm>
            <a:off x="708660" y="4451985"/>
            <a:ext cx="5669280" cy="4217670"/>
          </a:xfrm>
          <a:prstGeom prst="rect">
            <a:avLst/>
          </a:prstGeom>
        </p:spPr>
        <p:txBody>
          <a:bodyPr anchorCtr="0" anchor="t" bIns="47000" lIns="94025" spcFirstLastPara="1" rIns="94025" wrap="square" tIns="47000">
            <a:noAutofit/>
          </a:bodyPr>
          <a:lstStyle/>
          <a:p>
            <a:pPr indent="0" lvl="0" marL="0" rtl="0" algn="l">
              <a:spcBef>
                <a:spcPts val="0"/>
              </a:spcBef>
              <a:spcAft>
                <a:spcPts val="0"/>
              </a:spcAft>
              <a:buNone/>
            </a:pPr>
            <a:r>
              <a:t/>
            </a:r>
            <a:endParaRPr/>
          </a:p>
        </p:txBody>
      </p:sp>
      <p:sp>
        <p:nvSpPr>
          <p:cNvPr id="320" name="Google Shape;320;p17: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18:notes"/>
          <p:cNvSpPr txBox="1"/>
          <p:nvPr>
            <p:ph idx="1" type="body"/>
          </p:nvPr>
        </p:nvSpPr>
        <p:spPr>
          <a:xfrm>
            <a:off x="708660" y="4451985"/>
            <a:ext cx="5669280" cy="4217670"/>
          </a:xfrm>
          <a:prstGeom prst="rect">
            <a:avLst/>
          </a:prstGeom>
        </p:spPr>
        <p:txBody>
          <a:bodyPr anchorCtr="0" anchor="t" bIns="47000" lIns="94025" spcFirstLastPara="1" rIns="94025" wrap="square" tIns="47000">
            <a:noAutofit/>
          </a:bodyPr>
          <a:lstStyle/>
          <a:p>
            <a:pPr indent="0" lvl="0" marL="0" rtl="0" algn="l">
              <a:spcBef>
                <a:spcPts val="0"/>
              </a:spcBef>
              <a:spcAft>
                <a:spcPts val="0"/>
              </a:spcAft>
              <a:buNone/>
            </a:pPr>
            <a:r>
              <a:t/>
            </a:r>
            <a:endParaRPr/>
          </a:p>
        </p:txBody>
      </p:sp>
      <p:sp>
        <p:nvSpPr>
          <p:cNvPr id="330" name="Google Shape;330;p18: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20:notes"/>
          <p:cNvSpPr txBox="1"/>
          <p:nvPr>
            <p:ph idx="1" type="body"/>
          </p:nvPr>
        </p:nvSpPr>
        <p:spPr>
          <a:xfrm>
            <a:off x="708660" y="4451985"/>
            <a:ext cx="5669280" cy="4217670"/>
          </a:xfrm>
          <a:prstGeom prst="rect">
            <a:avLst/>
          </a:prstGeom>
        </p:spPr>
        <p:txBody>
          <a:bodyPr anchorCtr="0" anchor="t" bIns="47000" lIns="94025" spcFirstLastPara="1" rIns="94025" wrap="square" tIns="47000">
            <a:noAutofit/>
          </a:bodyPr>
          <a:lstStyle/>
          <a:p>
            <a:pPr indent="0" lvl="0" marL="0" rtl="0" algn="l">
              <a:spcBef>
                <a:spcPts val="0"/>
              </a:spcBef>
              <a:spcAft>
                <a:spcPts val="0"/>
              </a:spcAft>
              <a:buNone/>
            </a:pPr>
            <a:r>
              <a:t/>
            </a:r>
            <a:endParaRPr/>
          </a:p>
        </p:txBody>
      </p:sp>
      <p:sp>
        <p:nvSpPr>
          <p:cNvPr id="340" name="Google Shape;340;p20: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2:notes"/>
          <p:cNvSpPr txBox="1"/>
          <p:nvPr>
            <p:ph idx="1" type="body"/>
          </p:nvPr>
        </p:nvSpPr>
        <p:spPr>
          <a:xfrm>
            <a:off x="708660" y="4451985"/>
            <a:ext cx="5669280" cy="4217670"/>
          </a:xfrm>
          <a:prstGeom prst="rect">
            <a:avLst/>
          </a:prstGeom>
        </p:spPr>
        <p:txBody>
          <a:bodyPr anchorCtr="0" anchor="t" bIns="47000" lIns="94025" spcFirstLastPara="1" rIns="94025" wrap="square" tIns="47000">
            <a:noAutofit/>
          </a:bodyPr>
          <a:lstStyle/>
          <a:p>
            <a:pPr indent="0" lvl="0" marL="0" rtl="0" algn="l">
              <a:spcBef>
                <a:spcPts val="0"/>
              </a:spcBef>
              <a:spcAft>
                <a:spcPts val="0"/>
              </a:spcAft>
              <a:buNone/>
            </a:pPr>
            <a:r>
              <a:t/>
            </a:r>
            <a:endParaRPr/>
          </a:p>
        </p:txBody>
      </p:sp>
      <p:sp>
        <p:nvSpPr>
          <p:cNvPr id="170" name="Google Shape;170;p2: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21:notes"/>
          <p:cNvSpPr txBox="1"/>
          <p:nvPr>
            <p:ph idx="1" type="body"/>
          </p:nvPr>
        </p:nvSpPr>
        <p:spPr>
          <a:xfrm>
            <a:off x="708660" y="4451985"/>
            <a:ext cx="5669280" cy="4217670"/>
          </a:xfrm>
          <a:prstGeom prst="rect">
            <a:avLst/>
          </a:prstGeom>
        </p:spPr>
        <p:txBody>
          <a:bodyPr anchorCtr="0" anchor="t" bIns="47000" lIns="94025" spcFirstLastPara="1" rIns="94025" wrap="square" tIns="47000">
            <a:noAutofit/>
          </a:bodyPr>
          <a:lstStyle/>
          <a:p>
            <a:pPr indent="0" lvl="0" marL="0" rtl="0" algn="l">
              <a:spcBef>
                <a:spcPts val="0"/>
              </a:spcBef>
              <a:spcAft>
                <a:spcPts val="0"/>
              </a:spcAft>
              <a:buNone/>
            </a:pPr>
            <a:r>
              <a:t/>
            </a:r>
            <a:endParaRPr/>
          </a:p>
        </p:txBody>
      </p:sp>
      <p:sp>
        <p:nvSpPr>
          <p:cNvPr id="350" name="Google Shape;350;p21: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22:notes"/>
          <p:cNvSpPr txBox="1"/>
          <p:nvPr>
            <p:ph idx="1" type="body"/>
          </p:nvPr>
        </p:nvSpPr>
        <p:spPr>
          <a:xfrm>
            <a:off x="708660" y="4451985"/>
            <a:ext cx="5669280" cy="4217670"/>
          </a:xfrm>
          <a:prstGeom prst="rect">
            <a:avLst/>
          </a:prstGeom>
        </p:spPr>
        <p:txBody>
          <a:bodyPr anchorCtr="0" anchor="t" bIns="47000" lIns="94025" spcFirstLastPara="1" rIns="94025" wrap="square" tIns="47000">
            <a:noAutofit/>
          </a:bodyPr>
          <a:lstStyle/>
          <a:p>
            <a:pPr indent="0" lvl="0" marL="0" rtl="0" algn="l">
              <a:spcBef>
                <a:spcPts val="0"/>
              </a:spcBef>
              <a:spcAft>
                <a:spcPts val="0"/>
              </a:spcAft>
              <a:buNone/>
            </a:pPr>
            <a:r>
              <a:t/>
            </a:r>
            <a:endParaRPr/>
          </a:p>
        </p:txBody>
      </p:sp>
      <p:sp>
        <p:nvSpPr>
          <p:cNvPr id="360" name="Google Shape;360;p22: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23:notes"/>
          <p:cNvSpPr txBox="1"/>
          <p:nvPr>
            <p:ph idx="1" type="body"/>
          </p:nvPr>
        </p:nvSpPr>
        <p:spPr>
          <a:xfrm>
            <a:off x="708660" y="4451985"/>
            <a:ext cx="5669280" cy="4217670"/>
          </a:xfrm>
          <a:prstGeom prst="rect">
            <a:avLst/>
          </a:prstGeom>
        </p:spPr>
        <p:txBody>
          <a:bodyPr anchorCtr="0" anchor="t" bIns="47000" lIns="94025" spcFirstLastPara="1" rIns="94025" wrap="square" tIns="47000">
            <a:noAutofit/>
          </a:bodyPr>
          <a:lstStyle/>
          <a:p>
            <a:pPr indent="0" lvl="0" marL="0" rtl="0" algn="l">
              <a:spcBef>
                <a:spcPts val="0"/>
              </a:spcBef>
              <a:spcAft>
                <a:spcPts val="0"/>
              </a:spcAft>
              <a:buNone/>
            </a:pPr>
            <a:r>
              <a:t/>
            </a:r>
            <a:endParaRPr/>
          </a:p>
        </p:txBody>
      </p:sp>
      <p:sp>
        <p:nvSpPr>
          <p:cNvPr id="371" name="Google Shape;371;p23: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24:notes"/>
          <p:cNvSpPr txBox="1"/>
          <p:nvPr>
            <p:ph idx="1" type="body"/>
          </p:nvPr>
        </p:nvSpPr>
        <p:spPr>
          <a:xfrm>
            <a:off x="708660" y="4451985"/>
            <a:ext cx="5669280" cy="4217670"/>
          </a:xfrm>
          <a:prstGeom prst="rect">
            <a:avLst/>
          </a:prstGeom>
        </p:spPr>
        <p:txBody>
          <a:bodyPr anchorCtr="0" anchor="t" bIns="47000" lIns="94025" spcFirstLastPara="1" rIns="94025" wrap="square" tIns="47000">
            <a:noAutofit/>
          </a:bodyPr>
          <a:lstStyle/>
          <a:p>
            <a:pPr indent="0" lvl="0" marL="0" rtl="0" algn="l">
              <a:spcBef>
                <a:spcPts val="0"/>
              </a:spcBef>
              <a:spcAft>
                <a:spcPts val="0"/>
              </a:spcAft>
              <a:buNone/>
            </a:pPr>
            <a:r>
              <a:t/>
            </a:r>
            <a:endParaRPr/>
          </a:p>
        </p:txBody>
      </p:sp>
      <p:sp>
        <p:nvSpPr>
          <p:cNvPr id="381" name="Google Shape;381;p24: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25:notes"/>
          <p:cNvSpPr txBox="1"/>
          <p:nvPr>
            <p:ph idx="1" type="body"/>
          </p:nvPr>
        </p:nvSpPr>
        <p:spPr>
          <a:xfrm>
            <a:off x="708660" y="4451985"/>
            <a:ext cx="5669280" cy="4217670"/>
          </a:xfrm>
          <a:prstGeom prst="rect">
            <a:avLst/>
          </a:prstGeom>
        </p:spPr>
        <p:txBody>
          <a:bodyPr anchorCtr="0" anchor="t" bIns="47000" lIns="94025" spcFirstLastPara="1" rIns="94025" wrap="square" tIns="47000">
            <a:noAutofit/>
          </a:bodyPr>
          <a:lstStyle/>
          <a:p>
            <a:pPr indent="0" lvl="0" marL="0" rtl="0" algn="l">
              <a:spcBef>
                <a:spcPts val="0"/>
              </a:spcBef>
              <a:spcAft>
                <a:spcPts val="0"/>
              </a:spcAft>
              <a:buNone/>
            </a:pPr>
            <a:r>
              <a:t/>
            </a:r>
            <a:endParaRPr/>
          </a:p>
        </p:txBody>
      </p:sp>
      <p:sp>
        <p:nvSpPr>
          <p:cNvPr id="391" name="Google Shape;391;p25: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26:notes"/>
          <p:cNvSpPr txBox="1"/>
          <p:nvPr>
            <p:ph idx="1" type="body"/>
          </p:nvPr>
        </p:nvSpPr>
        <p:spPr>
          <a:xfrm>
            <a:off x="708660" y="4451985"/>
            <a:ext cx="5669280" cy="4217670"/>
          </a:xfrm>
          <a:prstGeom prst="rect">
            <a:avLst/>
          </a:prstGeom>
        </p:spPr>
        <p:txBody>
          <a:bodyPr anchorCtr="0" anchor="t" bIns="47000" lIns="94025" spcFirstLastPara="1" rIns="94025" wrap="square" tIns="47000">
            <a:noAutofit/>
          </a:bodyPr>
          <a:lstStyle/>
          <a:p>
            <a:pPr indent="0" lvl="0" marL="0" rtl="0" algn="l">
              <a:spcBef>
                <a:spcPts val="0"/>
              </a:spcBef>
              <a:spcAft>
                <a:spcPts val="0"/>
              </a:spcAft>
              <a:buNone/>
            </a:pPr>
            <a:r>
              <a:t/>
            </a:r>
            <a:endParaRPr/>
          </a:p>
        </p:txBody>
      </p:sp>
      <p:sp>
        <p:nvSpPr>
          <p:cNvPr id="401" name="Google Shape;401;p26: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27:notes"/>
          <p:cNvSpPr txBox="1"/>
          <p:nvPr>
            <p:ph idx="1" type="body"/>
          </p:nvPr>
        </p:nvSpPr>
        <p:spPr>
          <a:xfrm>
            <a:off x="708660" y="4451985"/>
            <a:ext cx="5669280" cy="4217670"/>
          </a:xfrm>
          <a:prstGeom prst="rect">
            <a:avLst/>
          </a:prstGeom>
        </p:spPr>
        <p:txBody>
          <a:bodyPr anchorCtr="0" anchor="t" bIns="47000" lIns="94025" spcFirstLastPara="1" rIns="94025" wrap="square" tIns="47000">
            <a:noAutofit/>
          </a:bodyPr>
          <a:lstStyle/>
          <a:p>
            <a:pPr indent="0" lvl="0" marL="0" rtl="0" algn="l">
              <a:spcBef>
                <a:spcPts val="0"/>
              </a:spcBef>
              <a:spcAft>
                <a:spcPts val="0"/>
              </a:spcAft>
              <a:buNone/>
            </a:pPr>
            <a:r>
              <a:t/>
            </a:r>
            <a:endParaRPr/>
          </a:p>
        </p:txBody>
      </p:sp>
      <p:sp>
        <p:nvSpPr>
          <p:cNvPr id="411" name="Google Shape;411;p27: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28:notes"/>
          <p:cNvSpPr txBox="1"/>
          <p:nvPr>
            <p:ph idx="1" type="body"/>
          </p:nvPr>
        </p:nvSpPr>
        <p:spPr>
          <a:xfrm>
            <a:off x="708660" y="4451985"/>
            <a:ext cx="5669280" cy="4217670"/>
          </a:xfrm>
          <a:prstGeom prst="rect">
            <a:avLst/>
          </a:prstGeom>
        </p:spPr>
        <p:txBody>
          <a:bodyPr anchorCtr="0" anchor="t" bIns="47000" lIns="94025" spcFirstLastPara="1" rIns="94025" wrap="square" tIns="47000">
            <a:noAutofit/>
          </a:bodyPr>
          <a:lstStyle/>
          <a:p>
            <a:pPr indent="0" lvl="0" marL="0" rtl="0" algn="l">
              <a:spcBef>
                <a:spcPts val="0"/>
              </a:spcBef>
              <a:spcAft>
                <a:spcPts val="0"/>
              </a:spcAft>
              <a:buNone/>
            </a:pPr>
            <a:r>
              <a:t/>
            </a:r>
            <a:endParaRPr/>
          </a:p>
        </p:txBody>
      </p:sp>
      <p:sp>
        <p:nvSpPr>
          <p:cNvPr id="421" name="Google Shape;421;p28: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29:notes"/>
          <p:cNvSpPr txBox="1"/>
          <p:nvPr>
            <p:ph idx="1" type="body"/>
          </p:nvPr>
        </p:nvSpPr>
        <p:spPr>
          <a:xfrm>
            <a:off x="708660" y="4451985"/>
            <a:ext cx="5669280" cy="4217670"/>
          </a:xfrm>
          <a:prstGeom prst="rect">
            <a:avLst/>
          </a:prstGeom>
        </p:spPr>
        <p:txBody>
          <a:bodyPr anchorCtr="0" anchor="t" bIns="47000" lIns="94025" spcFirstLastPara="1" rIns="94025" wrap="square" tIns="47000">
            <a:noAutofit/>
          </a:bodyPr>
          <a:lstStyle/>
          <a:p>
            <a:pPr indent="0" lvl="0" marL="0" rtl="0" algn="l">
              <a:spcBef>
                <a:spcPts val="0"/>
              </a:spcBef>
              <a:spcAft>
                <a:spcPts val="0"/>
              </a:spcAft>
              <a:buNone/>
            </a:pPr>
            <a:r>
              <a:t/>
            </a:r>
            <a:endParaRPr/>
          </a:p>
        </p:txBody>
      </p:sp>
      <p:sp>
        <p:nvSpPr>
          <p:cNvPr id="432" name="Google Shape;432;p29: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30:notes"/>
          <p:cNvSpPr txBox="1"/>
          <p:nvPr>
            <p:ph idx="1" type="body"/>
          </p:nvPr>
        </p:nvSpPr>
        <p:spPr>
          <a:xfrm>
            <a:off x="708660" y="4451985"/>
            <a:ext cx="5669280" cy="4217670"/>
          </a:xfrm>
          <a:prstGeom prst="rect">
            <a:avLst/>
          </a:prstGeom>
        </p:spPr>
        <p:txBody>
          <a:bodyPr anchorCtr="0" anchor="t" bIns="47000" lIns="94025" spcFirstLastPara="1" rIns="94025" wrap="square" tIns="47000">
            <a:noAutofit/>
          </a:bodyPr>
          <a:lstStyle/>
          <a:p>
            <a:pPr indent="0" lvl="0" marL="0" rtl="0" algn="l">
              <a:spcBef>
                <a:spcPts val="0"/>
              </a:spcBef>
              <a:spcAft>
                <a:spcPts val="0"/>
              </a:spcAft>
              <a:buNone/>
            </a:pPr>
            <a:r>
              <a:t/>
            </a:r>
            <a:endParaRPr/>
          </a:p>
        </p:txBody>
      </p:sp>
      <p:sp>
        <p:nvSpPr>
          <p:cNvPr id="442" name="Google Shape;442;p30: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c6c1448e7a_0_0:notes"/>
          <p:cNvSpPr txBox="1"/>
          <p:nvPr>
            <p:ph idx="1" type="body"/>
          </p:nvPr>
        </p:nvSpPr>
        <p:spPr>
          <a:xfrm>
            <a:off x="708660" y="4451985"/>
            <a:ext cx="5669400" cy="4217700"/>
          </a:xfrm>
          <a:prstGeom prst="rect">
            <a:avLst/>
          </a:prstGeom>
        </p:spPr>
        <p:txBody>
          <a:bodyPr anchorCtr="0" anchor="t" bIns="47000" lIns="94025" spcFirstLastPara="1" rIns="94025" wrap="square" tIns="47000">
            <a:noAutofit/>
          </a:bodyPr>
          <a:lstStyle/>
          <a:p>
            <a:pPr indent="0" lvl="0" marL="0" rtl="0" algn="l">
              <a:spcBef>
                <a:spcPts val="0"/>
              </a:spcBef>
              <a:spcAft>
                <a:spcPts val="0"/>
              </a:spcAft>
              <a:buNone/>
            </a:pPr>
            <a:r>
              <a:t/>
            </a:r>
            <a:endParaRPr/>
          </a:p>
        </p:txBody>
      </p:sp>
      <p:sp>
        <p:nvSpPr>
          <p:cNvPr id="180" name="Google Shape;180;gc6c1448e7a_0_0:notes"/>
          <p:cNvSpPr/>
          <p:nvPr>
            <p:ph idx="2" type="sldImg"/>
          </p:nvPr>
        </p:nvSpPr>
        <p:spPr>
          <a:xfrm>
            <a:off x="1200150" y="703263"/>
            <a:ext cx="4686300" cy="3514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31:notes"/>
          <p:cNvSpPr txBox="1"/>
          <p:nvPr>
            <p:ph idx="1" type="body"/>
          </p:nvPr>
        </p:nvSpPr>
        <p:spPr>
          <a:xfrm>
            <a:off x="708660" y="4451985"/>
            <a:ext cx="5669280" cy="4217670"/>
          </a:xfrm>
          <a:prstGeom prst="rect">
            <a:avLst/>
          </a:prstGeom>
        </p:spPr>
        <p:txBody>
          <a:bodyPr anchorCtr="0" anchor="t" bIns="47000" lIns="94025" spcFirstLastPara="1" rIns="94025" wrap="square" tIns="47000">
            <a:noAutofit/>
          </a:bodyPr>
          <a:lstStyle/>
          <a:p>
            <a:pPr indent="0" lvl="0" marL="0" rtl="0" algn="l">
              <a:spcBef>
                <a:spcPts val="0"/>
              </a:spcBef>
              <a:spcAft>
                <a:spcPts val="0"/>
              </a:spcAft>
              <a:buNone/>
            </a:pPr>
            <a:r>
              <a:t/>
            </a:r>
            <a:endParaRPr/>
          </a:p>
        </p:txBody>
      </p:sp>
      <p:sp>
        <p:nvSpPr>
          <p:cNvPr id="453" name="Google Shape;453;p31: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32:notes"/>
          <p:cNvSpPr txBox="1"/>
          <p:nvPr>
            <p:ph idx="1" type="body"/>
          </p:nvPr>
        </p:nvSpPr>
        <p:spPr>
          <a:xfrm>
            <a:off x="708660" y="4451985"/>
            <a:ext cx="5669280" cy="4217670"/>
          </a:xfrm>
          <a:prstGeom prst="rect">
            <a:avLst/>
          </a:prstGeom>
        </p:spPr>
        <p:txBody>
          <a:bodyPr anchorCtr="0" anchor="t" bIns="47000" lIns="94025" spcFirstLastPara="1" rIns="94025" wrap="square" tIns="47000">
            <a:noAutofit/>
          </a:bodyPr>
          <a:lstStyle/>
          <a:p>
            <a:pPr indent="0" lvl="0" marL="0" rtl="0" algn="l">
              <a:spcBef>
                <a:spcPts val="0"/>
              </a:spcBef>
              <a:spcAft>
                <a:spcPts val="0"/>
              </a:spcAft>
              <a:buNone/>
            </a:pPr>
            <a:r>
              <a:t/>
            </a:r>
            <a:endParaRPr/>
          </a:p>
        </p:txBody>
      </p:sp>
      <p:sp>
        <p:nvSpPr>
          <p:cNvPr id="463" name="Google Shape;463;p32: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p33:notes"/>
          <p:cNvSpPr txBox="1"/>
          <p:nvPr>
            <p:ph idx="1" type="body"/>
          </p:nvPr>
        </p:nvSpPr>
        <p:spPr>
          <a:xfrm>
            <a:off x="708660" y="4451985"/>
            <a:ext cx="5669280" cy="4217670"/>
          </a:xfrm>
          <a:prstGeom prst="rect">
            <a:avLst/>
          </a:prstGeom>
        </p:spPr>
        <p:txBody>
          <a:bodyPr anchorCtr="0" anchor="t" bIns="47000" lIns="94025" spcFirstLastPara="1" rIns="94025" wrap="square" tIns="47000">
            <a:noAutofit/>
          </a:bodyPr>
          <a:lstStyle/>
          <a:p>
            <a:pPr indent="0" lvl="0" marL="0" rtl="0" algn="l">
              <a:spcBef>
                <a:spcPts val="0"/>
              </a:spcBef>
              <a:spcAft>
                <a:spcPts val="0"/>
              </a:spcAft>
              <a:buNone/>
            </a:pPr>
            <a:r>
              <a:t/>
            </a:r>
            <a:endParaRPr/>
          </a:p>
        </p:txBody>
      </p:sp>
      <p:sp>
        <p:nvSpPr>
          <p:cNvPr id="473" name="Google Shape;473;p33: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34:notes"/>
          <p:cNvSpPr txBox="1"/>
          <p:nvPr>
            <p:ph idx="1" type="body"/>
          </p:nvPr>
        </p:nvSpPr>
        <p:spPr>
          <a:xfrm>
            <a:off x="708660" y="4451985"/>
            <a:ext cx="5669280" cy="4217670"/>
          </a:xfrm>
          <a:prstGeom prst="rect">
            <a:avLst/>
          </a:prstGeom>
        </p:spPr>
        <p:txBody>
          <a:bodyPr anchorCtr="0" anchor="t" bIns="47000" lIns="94025" spcFirstLastPara="1" rIns="94025" wrap="square" tIns="47000">
            <a:noAutofit/>
          </a:bodyPr>
          <a:lstStyle/>
          <a:p>
            <a:pPr indent="0" lvl="0" marL="0" rtl="0" algn="l">
              <a:spcBef>
                <a:spcPts val="0"/>
              </a:spcBef>
              <a:spcAft>
                <a:spcPts val="0"/>
              </a:spcAft>
              <a:buNone/>
            </a:pPr>
            <a:r>
              <a:t/>
            </a:r>
            <a:endParaRPr/>
          </a:p>
        </p:txBody>
      </p:sp>
      <p:sp>
        <p:nvSpPr>
          <p:cNvPr id="483" name="Google Shape;483;p34: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35:notes"/>
          <p:cNvSpPr txBox="1"/>
          <p:nvPr>
            <p:ph idx="1" type="body"/>
          </p:nvPr>
        </p:nvSpPr>
        <p:spPr>
          <a:xfrm>
            <a:off x="708660" y="4451985"/>
            <a:ext cx="5669280" cy="4217670"/>
          </a:xfrm>
          <a:prstGeom prst="rect">
            <a:avLst/>
          </a:prstGeom>
        </p:spPr>
        <p:txBody>
          <a:bodyPr anchorCtr="0" anchor="t" bIns="47000" lIns="94025" spcFirstLastPara="1" rIns="94025" wrap="square" tIns="47000">
            <a:noAutofit/>
          </a:bodyPr>
          <a:lstStyle/>
          <a:p>
            <a:pPr indent="0" lvl="0" marL="0" rtl="0" algn="l">
              <a:spcBef>
                <a:spcPts val="0"/>
              </a:spcBef>
              <a:spcAft>
                <a:spcPts val="0"/>
              </a:spcAft>
              <a:buNone/>
            </a:pPr>
            <a:r>
              <a:t/>
            </a:r>
            <a:endParaRPr/>
          </a:p>
        </p:txBody>
      </p:sp>
      <p:sp>
        <p:nvSpPr>
          <p:cNvPr id="493" name="Google Shape;493;p35: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36:notes"/>
          <p:cNvSpPr txBox="1"/>
          <p:nvPr>
            <p:ph idx="1" type="body"/>
          </p:nvPr>
        </p:nvSpPr>
        <p:spPr>
          <a:xfrm>
            <a:off x="708660" y="4451985"/>
            <a:ext cx="5669280" cy="4217670"/>
          </a:xfrm>
          <a:prstGeom prst="rect">
            <a:avLst/>
          </a:prstGeom>
        </p:spPr>
        <p:txBody>
          <a:bodyPr anchorCtr="0" anchor="t" bIns="47000" lIns="94025" spcFirstLastPara="1" rIns="94025" wrap="square" tIns="47000">
            <a:noAutofit/>
          </a:bodyPr>
          <a:lstStyle/>
          <a:p>
            <a:pPr indent="0" lvl="0" marL="0" rtl="0" algn="l">
              <a:spcBef>
                <a:spcPts val="0"/>
              </a:spcBef>
              <a:spcAft>
                <a:spcPts val="0"/>
              </a:spcAft>
              <a:buNone/>
            </a:pPr>
            <a:r>
              <a:t/>
            </a:r>
            <a:endParaRPr/>
          </a:p>
        </p:txBody>
      </p:sp>
      <p:sp>
        <p:nvSpPr>
          <p:cNvPr id="504" name="Google Shape;504;p36: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37:notes"/>
          <p:cNvSpPr txBox="1"/>
          <p:nvPr>
            <p:ph idx="1" type="body"/>
          </p:nvPr>
        </p:nvSpPr>
        <p:spPr>
          <a:xfrm>
            <a:off x="708660" y="4451985"/>
            <a:ext cx="5669280" cy="4217670"/>
          </a:xfrm>
          <a:prstGeom prst="rect">
            <a:avLst/>
          </a:prstGeom>
        </p:spPr>
        <p:txBody>
          <a:bodyPr anchorCtr="0" anchor="t" bIns="47000" lIns="94025" spcFirstLastPara="1" rIns="94025" wrap="square" tIns="47000">
            <a:noAutofit/>
          </a:bodyPr>
          <a:lstStyle/>
          <a:p>
            <a:pPr indent="0" lvl="0" marL="0" rtl="0" algn="l">
              <a:spcBef>
                <a:spcPts val="0"/>
              </a:spcBef>
              <a:spcAft>
                <a:spcPts val="0"/>
              </a:spcAft>
              <a:buNone/>
            </a:pPr>
            <a:r>
              <a:t/>
            </a:r>
            <a:endParaRPr/>
          </a:p>
        </p:txBody>
      </p:sp>
      <p:sp>
        <p:nvSpPr>
          <p:cNvPr id="514" name="Google Shape;514;p37: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38:notes"/>
          <p:cNvSpPr txBox="1"/>
          <p:nvPr>
            <p:ph idx="1" type="body"/>
          </p:nvPr>
        </p:nvSpPr>
        <p:spPr>
          <a:xfrm>
            <a:off x="708660" y="4451985"/>
            <a:ext cx="5669280" cy="4217670"/>
          </a:xfrm>
          <a:prstGeom prst="rect">
            <a:avLst/>
          </a:prstGeom>
        </p:spPr>
        <p:txBody>
          <a:bodyPr anchorCtr="0" anchor="t" bIns="47000" lIns="94025" spcFirstLastPara="1" rIns="94025" wrap="square" tIns="47000">
            <a:noAutofit/>
          </a:bodyPr>
          <a:lstStyle/>
          <a:p>
            <a:pPr indent="0" lvl="0" marL="0" rtl="0" algn="l">
              <a:spcBef>
                <a:spcPts val="0"/>
              </a:spcBef>
              <a:spcAft>
                <a:spcPts val="0"/>
              </a:spcAft>
              <a:buNone/>
            </a:pPr>
            <a:r>
              <a:t/>
            </a:r>
            <a:endParaRPr/>
          </a:p>
        </p:txBody>
      </p:sp>
      <p:sp>
        <p:nvSpPr>
          <p:cNvPr id="524" name="Google Shape;524;p38: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p39:notes"/>
          <p:cNvSpPr txBox="1"/>
          <p:nvPr>
            <p:ph idx="1" type="body"/>
          </p:nvPr>
        </p:nvSpPr>
        <p:spPr>
          <a:xfrm>
            <a:off x="708660" y="4451985"/>
            <a:ext cx="5669280" cy="4217670"/>
          </a:xfrm>
          <a:prstGeom prst="rect">
            <a:avLst/>
          </a:prstGeom>
        </p:spPr>
        <p:txBody>
          <a:bodyPr anchorCtr="0" anchor="t" bIns="47000" lIns="94025" spcFirstLastPara="1" rIns="94025" wrap="square" tIns="47000">
            <a:noAutofit/>
          </a:bodyPr>
          <a:lstStyle/>
          <a:p>
            <a:pPr indent="0" lvl="0" marL="0" rtl="0" algn="l">
              <a:spcBef>
                <a:spcPts val="0"/>
              </a:spcBef>
              <a:spcAft>
                <a:spcPts val="0"/>
              </a:spcAft>
              <a:buNone/>
            </a:pPr>
            <a:r>
              <a:t/>
            </a:r>
            <a:endParaRPr/>
          </a:p>
        </p:txBody>
      </p:sp>
      <p:sp>
        <p:nvSpPr>
          <p:cNvPr id="534" name="Google Shape;534;p39: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40:notes"/>
          <p:cNvSpPr txBox="1"/>
          <p:nvPr>
            <p:ph idx="1" type="body"/>
          </p:nvPr>
        </p:nvSpPr>
        <p:spPr>
          <a:xfrm>
            <a:off x="708660" y="4451985"/>
            <a:ext cx="5669280" cy="4217670"/>
          </a:xfrm>
          <a:prstGeom prst="rect">
            <a:avLst/>
          </a:prstGeom>
        </p:spPr>
        <p:txBody>
          <a:bodyPr anchorCtr="0" anchor="t" bIns="47000" lIns="94025" spcFirstLastPara="1" rIns="94025" wrap="square" tIns="47000">
            <a:noAutofit/>
          </a:bodyPr>
          <a:lstStyle/>
          <a:p>
            <a:pPr indent="0" lvl="0" marL="0" rtl="0" algn="l">
              <a:spcBef>
                <a:spcPts val="0"/>
              </a:spcBef>
              <a:spcAft>
                <a:spcPts val="0"/>
              </a:spcAft>
              <a:buNone/>
            </a:pPr>
            <a:r>
              <a:t/>
            </a:r>
            <a:endParaRPr/>
          </a:p>
        </p:txBody>
      </p:sp>
      <p:sp>
        <p:nvSpPr>
          <p:cNvPr id="544" name="Google Shape;544;p40: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4:notes"/>
          <p:cNvSpPr txBox="1"/>
          <p:nvPr>
            <p:ph idx="1" type="body"/>
          </p:nvPr>
        </p:nvSpPr>
        <p:spPr>
          <a:xfrm>
            <a:off x="708660" y="4451985"/>
            <a:ext cx="5669280" cy="4217670"/>
          </a:xfrm>
          <a:prstGeom prst="rect">
            <a:avLst/>
          </a:prstGeom>
        </p:spPr>
        <p:txBody>
          <a:bodyPr anchorCtr="0" anchor="t" bIns="47000" lIns="94025" spcFirstLastPara="1" rIns="94025" wrap="square" tIns="47000">
            <a:noAutofit/>
          </a:bodyPr>
          <a:lstStyle/>
          <a:p>
            <a:pPr indent="0" lvl="0" marL="0" rtl="0" algn="l">
              <a:spcBef>
                <a:spcPts val="0"/>
              </a:spcBef>
              <a:spcAft>
                <a:spcPts val="0"/>
              </a:spcAft>
              <a:buNone/>
            </a:pPr>
            <a:r>
              <a:t/>
            </a:r>
            <a:endParaRPr/>
          </a:p>
        </p:txBody>
      </p:sp>
      <p:sp>
        <p:nvSpPr>
          <p:cNvPr id="190" name="Google Shape;190;p4: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41:notes"/>
          <p:cNvSpPr txBox="1"/>
          <p:nvPr>
            <p:ph idx="1" type="body"/>
          </p:nvPr>
        </p:nvSpPr>
        <p:spPr>
          <a:xfrm>
            <a:off x="708660" y="4451985"/>
            <a:ext cx="5669280" cy="4217670"/>
          </a:xfrm>
          <a:prstGeom prst="rect">
            <a:avLst/>
          </a:prstGeom>
        </p:spPr>
        <p:txBody>
          <a:bodyPr anchorCtr="0" anchor="t" bIns="47000" lIns="94025" spcFirstLastPara="1" rIns="94025" wrap="square" tIns="47000">
            <a:noAutofit/>
          </a:bodyPr>
          <a:lstStyle/>
          <a:p>
            <a:pPr indent="0" lvl="0" marL="0" rtl="0" algn="l">
              <a:spcBef>
                <a:spcPts val="0"/>
              </a:spcBef>
              <a:spcAft>
                <a:spcPts val="0"/>
              </a:spcAft>
              <a:buNone/>
            </a:pPr>
            <a:r>
              <a:t/>
            </a:r>
            <a:endParaRPr/>
          </a:p>
        </p:txBody>
      </p:sp>
      <p:sp>
        <p:nvSpPr>
          <p:cNvPr id="555" name="Google Shape;555;p41: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p42:notes"/>
          <p:cNvSpPr txBox="1"/>
          <p:nvPr>
            <p:ph idx="1" type="body"/>
          </p:nvPr>
        </p:nvSpPr>
        <p:spPr>
          <a:xfrm>
            <a:off x="708660" y="4451985"/>
            <a:ext cx="5669280" cy="4217670"/>
          </a:xfrm>
          <a:prstGeom prst="rect">
            <a:avLst/>
          </a:prstGeom>
        </p:spPr>
        <p:txBody>
          <a:bodyPr anchorCtr="0" anchor="t" bIns="47000" lIns="94025" spcFirstLastPara="1" rIns="94025" wrap="square" tIns="47000">
            <a:noAutofit/>
          </a:bodyPr>
          <a:lstStyle/>
          <a:p>
            <a:pPr indent="0" lvl="0" marL="0" rtl="0" algn="l">
              <a:spcBef>
                <a:spcPts val="0"/>
              </a:spcBef>
              <a:spcAft>
                <a:spcPts val="0"/>
              </a:spcAft>
              <a:buNone/>
            </a:pPr>
            <a:r>
              <a:t/>
            </a:r>
            <a:endParaRPr/>
          </a:p>
        </p:txBody>
      </p:sp>
      <p:sp>
        <p:nvSpPr>
          <p:cNvPr id="565" name="Google Shape;565;p42: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p43:notes"/>
          <p:cNvSpPr txBox="1"/>
          <p:nvPr>
            <p:ph idx="1" type="body"/>
          </p:nvPr>
        </p:nvSpPr>
        <p:spPr>
          <a:xfrm>
            <a:off x="708660" y="4451985"/>
            <a:ext cx="5669280" cy="4217670"/>
          </a:xfrm>
          <a:prstGeom prst="rect">
            <a:avLst/>
          </a:prstGeom>
        </p:spPr>
        <p:txBody>
          <a:bodyPr anchorCtr="0" anchor="t" bIns="47000" lIns="94025" spcFirstLastPara="1" rIns="94025" wrap="square" tIns="47000">
            <a:noAutofit/>
          </a:bodyPr>
          <a:lstStyle/>
          <a:p>
            <a:pPr indent="0" lvl="0" marL="0" rtl="0" algn="l">
              <a:spcBef>
                <a:spcPts val="0"/>
              </a:spcBef>
              <a:spcAft>
                <a:spcPts val="0"/>
              </a:spcAft>
              <a:buNone/>
            </a:pPr>
            <a:r>
              <a:t/>
            </a:r>
            <a:endParaRPr/>
          </a:p>
        </p:txBody>
      </p:sp>
      <p:sp>
        <p:nvSpPr>
          <p:cNvPr id="575" name="Google Shape;575;p43: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p44:notes"/>
          <p:cNvSpPr txBox="1"/>
          <p:nvPr>
            <p:ph idx="1" type="body"/>
          </p:nvPr>
        </p:nvSpPr>
        <p:spPr>
          <a:xfrm>
            <a:off x="708660" y="4451985"/>
            <a:ext cx="5669280" cy="4217670"/>
          </a:xfrm>
          <a:prstGeom prst="rect">
            <a:avLst/>
          </a:prstGeom>
        </p:spPr>
        <p:txBody>
          <a:bodyPr anchorCtr="0" anchor="t" bIns="47000" lIns="94025" spcFirstLastPara="1" rIns="94025" wrap="square" tIns="47000">
            <a:noAutofit/>
          </a:bodyPr>
          <a:lstStyle/>
          <a:p>
            <a:pPr indent="0" lvl="0" marL="0" rtl="0" algn="l">
              <a:spcBef>
                <a:spcPts val="0"/>
              </a:spcBef>
              <a:spcAft>
                <a:spcPts val="0"/>
              </a:spcAft>
              <a:buNone/>
            </a:pPr>
            <a:r>
              <a:t/>
            </a:r>
            <a:endParaRPr/>
          </a:p>
        </p:txBody>
      </p:sp>
      <p:sp>
        <p:nvSpPr>
          <p:cNvPr id="585" name="Google Shape;585;p44: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p45:notes"/>
          <p:cNvSpPr txBox="1"/>
          <p:nvPr>
            <p:ph idx="1" type="body"/>
          </p:nvPr>
        </p:nvSpPr>
        <p:spPr>
          <a:xfrm>
            <a:off x="708660" y="4451985"/>
            <a:ext cx="5669280" cy="4217670"/>
          </a:xfrm>
          <a:prstGeom prst="rect">
            <a:avLst/>
          </a:prstGeom>
        </p:spPr>
        <p:txBody>
          <a:bodyPr anchorCtr="0" anchor="t" bIns="47000" lIns="94025" spcFirstLastPara="1" rIns="94025" wrap="square" tIns="47000">
            <a:noAutofit/>
          </a:bodyPr>
          <a:lstStyle/>
          <a:p>
            <a:pPr indent="0" lvl="0" marL="0" rtl="0" algn="l">
              <a:spcBef>
                <a:spcPts val="0"/>
              </a:spcBef>
              <a:spcAft>
                <a:spcPts val="0"/>
              </a:spcAft>
              <a:buNone/>
            </a:pPr>
            <a:r>
              <a:t/>
            </a:r>
            <a:endParaRPr/>
          </a:p>
        </p:txBody>
      </p:sp>
      <p:sp>
        <p:nvSpPr>
          <p:cNvPr id="595" name="Google Shape;595;p45: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p46:notes"/>
          <p:cNvSpPr txBox="1"/>
          <p:nvPr>
            <p:ph idx="1" type="body"/>
          </p:nvPr>
        </p:nvSpPr>
        <p:spPr>
          <a:xfrm>
            <a:off x="708660" y="4451985"/>
            <a:ext cx="5669280" cy="4217670"/>
          </a:xfrm>
          <a:prstGeom prst="rect">
            <a:avLst/>
          </a:prstGeom>
        </p:spPr>
        <p:txBody>
          <a:bodyPr anchorCtr="0" anchor="t" bIns="47000" lIns="94025" spcFirstLastPara="1" rIns="94025" wrap="square" tIns="47000">
            <a:noAutofit/>
          </a:bodyPr>
          <a:lstStyle/>
          <a:p>
            <a:pPr indent="0" lvl="0" marL="0" rtl="0" algn="l">
              <a:spcBef>
                <a:spcPts val="0"/>
              </a:spcBef>
              <a:spcAft>
                <a:spcPts val="0"/>
              </a:spcAft>
              <a:buNone/>
            </a:pPr>
            <a:r>
              <a:t/>
            </a:r>
            <a:endParaRPr/>
          </a:p>
        </p:txBody>
      </p:sp>
      <p:sp>
        <p:nvSpPr>
          <p:cNvPr id="605" name="Google Shape;605;p46: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p47:notes"/>
          <p:cNvSpPr txBox="1"/>
          <p:nvPr>
            <p:ph idx="1" type="body"/>
          </p:nvPr>
        </p:nvSpPr>
        <p:spPr>
          <a:xfrm>
            <a:off x="708660" y="4451985"/>
            <a:ext cx="5669280" cy="4217670"/>
          </a:xfrm>
          <a:prstGeom prst="rect">
            <a:avLst/>
          </a:prstGeom>
        </p:spPr>
        <p:txBody>
          <a:bodyPr anchorCtr="0" anchor="t" bIns="47000" lIns="94025" spcFirstLastPara="1" rIns="94025" wrap="square" tIns="47000">
            <a:noAutofit/>
          </a:bodyPr>
          <a:lstStyle/>
          <a:p>
            <a:pPr indent="0" lvl="0" marL="0" rtl="0" algn="l">
              <a:spcBef>
                <a:spcPts val="0"/>
              </a:spcBef>
              <a:spcAft>
                <a:spcPts val="0"/>
              </a:spcAft>
              <a:buNone/>
            </a:pPr>
            <a:r>
              <a:t/>
            </a:r>
            <a:endParaRPr/>
          </a:p>
        </p:txBody>
      </p:sp>
      <p:sp>
        <p:nvSpPr>
          <p:cNvPr id="615" name="Google Shape;615;p47: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p48:notes"/>
          <p:cNvSpPr txBox="1"/>
          <p:nvPr>
            <p:ph idx="1" type="body"/>
          </p:nvPr>
        </p:nvSpPr>
        <p:spPr>
          <a:xfrm>
            <a:off x="708660" y="4451985"/>
            <a:ext cx="5669280" cy="4217670"/>
          </a:xfrm>
          <a:prstGeom prst="rect">
            <a:avLst/>
          </a:prstGeom>
        </p:spPr>
        <p:txBody>
          <a:bodyPr anchorCtr="0" anchor="t" bIns="47000" lIns="94025" spcFirstLastPara="1" rIns="94025" wrap="square" tIns="47000">
            <a:noAutofit/>
          </a:bodyPr>
          <a:lstStyle/>
          <a:p>
            <a:pPr indent="0" lvl="0" marL="0" rtl="0" algn="l">
              <a:spcBef>
                <a:spcPts val="0"/>
              </a:spcBef>
              <a:spcAft>
                <a:spcPts val="0"/>
              </a:spcAft>
              <a:buNone/>
            </a:pPr>
            <a:r>
              <a:t/>
            </a:r>
            <a:endParaRPr/>
          </a:p>
        </p:txBody>
      </p:sp>
      <p:sp>
        <p:nvSpPr>
          <p:cNvPr id="625" name="Google Shape;625;p48: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p49:notes"/>
          <p:cNvSpPr txBox="1"/>
          <p:nvPr>
            <p:ph idx="1" type="body"/>
          </p:nvPr>
        </p:nvSpPr>
        <p:spPr>
          <a:xfrm>
            <a:off x="708660" y="4451985"/>
            <a:ext cx="5669280" cy="4217670"/>
          </a:xfrm>
          <a:prstGeom prst="rect">
            <a:avLst/>
          </a:prstGeom>
        </p:spPr>
        <p:txBody>
          <a:bodyPr anchorCtr="0" anchor="t" bIns="47000" lIns="94025" spcFirstLastPara="1" rIns="94025" wrap="square" tIns="47000">
            <a:noAutofit/>
          </a:bodyPr>
          <a:lstStyle/>
          <a:p>
            <a:pPr indent="0" lvl="0" marL="0" rtl="0" algn="l">
              <a:spcBef>
                <a:spcPts val="0"/>
              </a:spcBef>
              <a:spcAft>
                <a:spcPts val="0"/>
              </a:spcAft>
              <a:buNone/>
            </a:pPr>
            <a:r>
              <a:t/>
            </a:r>
            <a:endParaRPr/>
          </a:p>
        </p:txBody>
      </p:sp>
      <p:sp>
        <p:nvSpPr>
          <p:cNvPr id="635" name="Google Shape;635;p49: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p50:notes"/>
          <p:cNvSpPr txBox="1"/>
          <p:nvPr>
            <p:ph idx="1" type="body"/>
          </p:nvPr>
        </p:nvSpPr>
        <p:spPr>
          <a:xfrm>
            <a:off x="708660" y="4451985"/>
            <a:ext cx="5669280" cy="4217670"/>
          </a:xfrm>
          <a:prstGeom prst="rect">
            <a:avLst/>
          </a:prstGeom>
        </p:spPr>
        <p:txBody>
          <a:bodyPr anchorCtr="0" anchor="t" bIns="47000" lIns="94025" spcFirstLastPara="1" rIns="94025" wrap="square" tIns="47000">
            <a:noAutofit/>
          </a:bodyPr>
          <a:lstStyle/>
          <a:p>
            <a:pPr indent="0" lvl="0" marL="0" rtl="0" algn="l">
              <a:spcBef>
                <a:spcPts val="0"/>
              </a:spcBef>
              <a:spcAft>
                <a:spcPts val="0"/>
              </a:spcAft>
              <a:buNone/>
            </a:pPr>
            <a:r>
              <a:t/>
            </a:r>
            <a:endParaRPr/>
          </a:p>
        </p:txBody>
      </p:sp>
      <p:sp>
        <p:nvSpPr>
          <p:cNvPr id="645" name="Google Shape;645;p50: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5:notes"/>
          <p:cNvSpPr txBox="1"/>
          <p:nvPr>
            <p:ph idx="1" type="body"/>
          </p:nvPr>
        </p:nvSpPr>
        <p:spPr>
          <a:xfrm>
            <a:off x="708660" y="4451985"/>
            <a:ext cx="5669280" cy="4217670"/>
          </a:xfrm>
          <a:prstGeom prst="rect">
            <a:avLst/>
          </a:prstGeom>
        </p:spPr>
        <p:txBody>
          <a:bodyPr anchorCtr="0" anchor="t" bIns="47000" lIns="94025" spcFirstLastPara="1" rIns="94025" wrap="square" tIns="47000">
            <a:noAutofit/>
          </a:bodyPr>
          <a:lstStyle/>
          <a:p>
            <a:pPr indent="0" lvl="0" marL="0" rtl="0" algn="l">
              <a:spcBef>
                <a:spcPts val="0"/>
              </a:spcBef>
              <a:spcAft>
                <a:spcPts val="0"/>
              </a:spcAft>
              <a:buNone/>
            </a:pPr>
            <a:r>
              <a:t/>
            </a:r>
            <a:endParaRPr/>
          </a:p>
        </p:txBody>
      </p:sp>
      <p:sp>
        <p:nvSpPr>
          <p:cNvPr id="200" name="Google Shape;200;p5: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p51:notes"/>
          <p:cNvSpPr txBox="1"/>
          <p:nvPr>
            <p:ph idx="1" type="body"/>
          </p:nvPr>
        </p:nvSpPr>
        <p:spPr>
          <a:xfrm>
            <a:off x="708660" y="4451985"/>
            <a:ext cx="5669280" cy="4217670"/>
          </a:xfrm>
          <a:prstGeom prst="rect">
            <a:avLst/>
          </a:prstGeom>
        </p:spPr>
        <p:txBody>
          <a:bodyPr anchorCtr="0" anchor="t" bIns="47000" lIns="94025" spcFirstLastPara="1" rIns="94025" wrap="square" tIns="47000">
            <a:noAutofit/>
          </a:bodyPr>
          <a:lstStyle/>
          <a:p>
            <a:pPr indent="0" lvl="0" marL="0" rtl="0" algn="l">
              <a:spcBef>
                <a:spcPts val="0"/>
              </a:spcBef>
              <a:spcAft>
                <a:spcPts val="0"/>
              </a:spcAft>
              <a:buNone/>
            </a:pPr>
            <a:r>
              <a:t/>
            </a:r>
            <a:endParaRPr/>
          </a:p>
        </p:txBody>
      </p:sp>
      <p:sp>
        <p:nvSpPr>
          <p:cNvPr id="655" name="Google Shape;655;p51: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p52:notes"/>
          <p:cNvSpPr txBox="1"/>
          <p:nvPr>
            <p:ph idx="1" type="body"/>
          </p:nvPr>
        </p:nvSpPr>
        <p:spPr>
          <a:xfrm>
            <a:off x="708660" y="4451985"/>
            <a:ext cx="5669280" cy="4217670"/>
          </a:xfrm>
          <a:prstGeom prst="rect">
            <a:avLst/>
          </a:prstGeom>
        </p:spPr>
        <p:txBody>
          <a:bodyPr anchorCtr="0" anchor="t" bIns="47000" lIns="94025" spcFirstLastPara="1" rIns="94025" wrap="square" tIns="47000">
            <a:noAutofit/>
          </a:bodyPr>
          <a:lstStyle/>
          <a:p>
            <a:pPr indent="0" lvl="0" marL="0" rtl="0" algn="l">
              <a:spcBef>
                <a:spcPts val="0"/>
              </a:spcBef>
              <a:spcAft>
                <a:spcPts val="0"/>
              </a:spcAft>
              <a:buNone/>
            </a:pPr>
            <a:r>
              <a:t/>
            </a:r>
            <a:endParaRPr/>
          </a:p>
        </p:txBody>
      </p:sp>
      <p:sp>
        <p:nvSpPr>
          <p:cNvPr id="665" name="Google Shape;665;p52: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p53:notes"/>
          <p:cNvSpPr txBox="1"/>
          <p:nvPr>
            <p:ph idx="1" type="body"/>
          </p:nvPr>
        </p:nvSpPr>
        <p:spPr>
          <a:xfrm>
            <a:off x="708660" y="4451985"/>
            <a:ext cx="5669280" cy="4217670"/>
          </a:xfrm>
          <a:prstGeom prst="rect">
            <a:avLst/>
          </a:prstGeom>
        </p:spPr>
        <p:txBody>
          <a:bodyPr anchorCtr="0" anchor="t" bIns="47000" lIns="94025" spcFirstLastPara="1" rIns="94025" wrap="square" tIns="47000">
            <a:noAutofit/>
          </a:bodyPr>
          <a:lstStyle/>
          <a:p>
            <a:pPr indent="0" lvl="0" marL="0" rtl="0" algn="l">
              <a:spcBef>
                <a:spcPts val="0"/>
              </a:spcBef>
              <a:spcAft>
                <a:spcPts val="0"/>
              </a:spcAft>
              <a:buNone/>
            </a:pPr>
            <a:r>
              <a:t/>
            </a:r>
            <a:endParaRPr/>
          </a:p>
        </p:txBody>
      </p:sp>
      <p:sp>
        <p:nvSpPr>
          <p:cNvPr id="675" name="Google Shape;675;p53: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p54:notes"/>
          <p:cNvSpPr txBox="1"/>
          <p:nvPr>
            <p:ph idx="1" type="body"/>
          </p:nvPr>
        </p:nvSpPr>
        <p:spPr>
          <a:xfrm>
            <a:off x="708660" y="4451985"/>
            <a:ext cx="5669280" cy="4217670"/>
          </a:xfrm>
          <a:prstGeom prst="rect">
            <a:avLst/>
          </a:prstGeom>
        </p:spPr>
        <p:txBody>
          <a:bodyPr anchorCtr="0" anchor="t" bIns="47000" lIns="94025" spcFirstLastPara="1" rIns="94025" wrap="square" tIns="47000">
            <a:noAutofit/>
          </a:bodyPr>
          <a:lstStyle/>
          <a:p>
            <a:pPr indent="0" lvl="0" marL="0" rtl="0" algn="l">
              <a:spcBef>
                <a:spcPts val="0"/>
              </a:spcBef>
              <a:spcAft>
                <a:spcPts val="0"/>
              </a:spcAft>
              <a:buNone/>
            </a:pPr>
            <a:r>
              <a:t/>
            </a:r>
            <a:endParaRPr/>
          </a:p>
        </p:txBody>
      </p:sp>
      <p:sp>
        <p:nvSpPr>
          <p:cNvPr id="685" name="Google Shape;685;p54: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p55:notes"/>
          <p:cNvSpPr txBox="1"/>
          <p:nvPr>
            <p:ph idx="1" type="body"/>
          </p:nvPr>
        </p:nvSpPr>
        <p:spPr>
          <a:xfrm>
            <a:off x="708660" y="4451985"/>
            <a:ext cx="5669280" cy="4217670"/>
          </a:xfrm>
          <a:prstGeom prst="rect">
            <a:avLst/>
          </a:prstGeom>
        </p:spPr>
        <p:txBody>
          <a:bodyPr anchorCtr="0" anchor="t" bIns="47000" lIns="94025" spcFirstLastPara="1" rIns="94025" wrap="square" tIns="47000">
            <a:noAutofit/>
          </a:bodyPr>
          <a:lstStyle/>
          <a:p>
            <a:pPr indent="0" lvl="0" marL="0" rtl="0" algn="l">
              <a:spcBef>
                <a:spcPts val="0"/>
              </a:spcBef>
              <a:spcAft>
                <a:spcPts val="0"/>
              </a:spcAft>
              <a:buNone/>
            </a:pPr>
            <a:r>
              <a:t/>
            </a:r>
            <a:endParaRPr/>
          </a:p>
        </p:txBody>
      </p:sp>
      <p:sp>
        <p:nvSpPr>
          <p:cNvPr id="695" name="Google Shape;695;p55: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p56:notes"/>
          <p:cNvSpPr txBox="1"/>
          <p:nvPr>
            <p:ph idx="1" type="body"/>
          </p:nvPr>
        </p:nvSpPr>
        <p:spPr>
          <a:xfrm>
            <a:off x="708660" y="4451985"/>
            <a:ext cx="5669280" cy="4217670"/>
          </a:xfrm>
          <a:prstGeom prst="rect">
            <a:avLst/>
          </a:prstGeom>
        </p:spPr>
        <p:txBody>
          <a:bodyPr anchorCtr="0" anchor="t" bIns="47000" lIns="94025" spcFirstLastPara="1" rIns="94025" wrap="square" tIns="47000">
            <a:noAutofit/>
          </a:bodyPr>
          <a:lstStyle/>
          <a:p>
            <a:pPr indent="0" lvl="0" marL="0" rtl="0" algn="l">
              <a:spcBef>
                <a:spcPts val="0"/>
              </a:spcBef>
              <a:spcAft>
                <a:spcPts val="0"/>
              </a:spcAft>
              <a:buNone/>
            </a:pPr>
            <a:r>
              <a:t/>
            </a:r>
            <a:endParaRPr/>
          </a:p>
        </p:txBody>
      </p:sp>
      <p:sp>
        <p:nvSpPr>
          <p:cNvPr id="705" name="Google Shape;705;p56: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p57:notes"/>
          <p:cNvSpPr txBox="1"/>
          <p:nvPr>
            <p:ph idx="1" type="body"/>
          </p:nvPr>
        </p:nvSpPr>
        <p:spPr>
          <a:xfrm>
            <a:off x="708660" y="4451985"/>
            <a:ext cx="5669280" cy="4217670"/>
          </a:xfrm>
          <a:prstGeom prst="rect">
            <a:avLst/>
          </a:prstGeom>
        </p:spPr>
        <p:txBody>
          <a:bodyPr anchorCtr="0" anchor="t" bIns="47000" lIns="94025" spcFirstLastPara="1" rIns="94025" wrap="square" tIns="47000">
            <a:noAutofit/>
          </a:bodyPr>
          <a:lstStyle/>
          <a:p>
            <a:pPr indent="0" lvl="0" marL="0" rtl="0" algn="l">
              <a:spcBef>
                <a:spcPts val="0"/>
              </a:spcBef>
              <a:spcAft>
                <a:spcPts val="0"/>
              </a:spcAft>
              <a:buNone/>
            </a:pPr>
            <a:r>
              <a:t/>
            </a:r>
            <a:endParaRPr/>
          </a:p>
        </p:txBody>
      </p:sp>
      <p:sp>
        <p:nvSpPr>
          <p:cNvPr id="715" name="Google Shape;715;p57: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p58:notes"/>
          <p:cNvSpPr txBox="1"/>
          <p:nvPr>
            <p:ph idx="1" type="body"/>
          </p:nvPr>
        </p:nvSpPr>
        <p:spPr>
          <a:xfrm>
            <a:off x="708660" y="4451985"/>
            <a:ext cx="5669280" cy="4217670"/>
          </a:xfrm>
          <a:prstGeom prst="rect">
            <a:avLst/>
          </a:prstGeom>
        </p:spPr>
        <p:txBody>
          <a:bodyPr anchorCtr="0" anchor="t" bIns="47000" lIns="94025" spcFirstLastPara="1" rIns="94025" wrap="square" tIns="47000">
            <a:noAutofit/>
          </a:bodyPr>
          <a:lstStyle/>
          <a:p>
            <a:pPr indent="0" lvl="0" marL="0" rtl="0" algn="l">
              <a:spcBef>
                <a:spcPts val="0"/>
              </a:spcBef>
              <a:spcAft>
                <a:spcPts val="0"/>
              </a:spcAft>
              <a:buNone/>
            </a:pPr>
            <a:r>
              <a:t/>
            </a:r>
            <a:endParaRPr/>
          </a:p>
        </p:txBody>
      </p:sp>
      <p:sp>
        <p:nvSpPr>
          <p:cNvPr id="725" name="Google Shape;725;p58: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3" name="Shape 733"/>
        <p:cNvGrpSpPr/>
        <p:nvPr/>
      </p:nvGrpSpPr>
      <p:grpSpPr>
        <a:xfrm>
          <a:off x="0" y="0"/>
          <a:ext cx="0" cy="0"/>
          <a:chOff x="0" y="0"/>
          <a:chExt cx="0" cy="0"/>
        </a:xfrm>
      </p:grpSpPr>
      <p:sp>
        <p:nvSpPr>
          <p:cNvPr id="734" name="Google Shape;734;p59:notes"/>
          <p:cNvSpPr txBox="1"/>
          <p:nvPr>
            <p:ph idx="1" type="body"/>
          </p:nvPr>
        </p:nvSpPr>
        <p:spPr>
          <a:xfrm>
            <a:off x="708660" y="4451985"/>
            <a:ext cx="5669280" cy="4217670"/>
          </a:xfrm>
          <a:prstGeom prst="rect">
            <a:avLst/>
          </a:prstGeom>
        </p:spPr>
        <p:txBody>
          <a:bodyPr anchorCtr="0" anchor="t" bIns="47000" lIns="94025" spcFirstLastPara="1" rIns="94025" wrap="square" tIns="47000">
            <a:noAutofit/>
          </a:bodyPr>
          <a:lstStyle/>
          <a:p>
            <a:pPr indent="0" lvl="0" marL="0" rtl="0" algn="l">
              <a:spcBef>
                <a:spcPts val="0"/>
              </a:spcBef>
              <a:spcAft>
                <a:spcPts val="0"/>
              </a:spcAft>
              <a:buNone/>
            </a:pPr>
            <a:r>
              <a:t/>
            </a:r>
            <a:endParaRPr/>
          </a:p>
        </p:txBody>
      </p:sp>
      <p:sp>
        <p:nvSpPr>
          <p:cNvPr id="735" name="Google Shape;735;p59: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3" name="Shape 743"/>
        <p:cNvGrpSpPr/>
        <p:nvPr/>
      </p:nvGrpSpPr>
      <p:grpSpPr>
        <a:xfrm>
          <a:off x="0" y="0"/>
          <a:ext cx="0" cy="0"/>
          <a:chOff x="0" y="0"/>
          <a:chExt cx="0" cy="0"/>
        </a:xfrm>
      </p:grpSpPr>
      <p:sp>
        <p:nvSpPr>
          <p:cNvPr id="744" name="Google Shape;744;p60:notes"/>
          <p:cNvSpPr txBox="1"/>
          <p:nvPr>
            <p:ph idx="1" type="body"/>
          </p:nvPr>
        </p:nvSpPr>
        <p:spPr>
          <a:xfrm>
            <a:off x="708660" y="4451985"/>
            <a:ext cx="5669280" cy="4217670"/>
          </a:xfrm>
          <a:prstGeom prst="rect">
            <a:avLst/>
          </a:prstGeom>
        </p:spPr>
        <p:txBody>
          <a:bodyPr anchorCtr="0" anchor="t" bIns="47000" lIns="94025" spcFirstLastPara="1" rIns="94025" wrap="square" tIns="47000">
            <a:noAutofit/>
          </a:bodyPr>
          <a:lstStyle/>
          <a:p>
            <a:pPr indent="0" lvl="0" marL="0" rtl="0" algn="l">
              <a:spcBef>
                <a:spcPts val="0"/>
              </a:spcBef>
              <a:spcAft>
                <a:spcPts val="0"/>
              </a:spcAft>
              <a:buNone/>
            </a:pPr>
            <a:r>
              <a:t/>
            </a:r>
            <a:endParaRPr/>
          </a:p>
        </p:txBody>
      </p:sp>
      <p:sp>
        <p:nvSpPr>
          <p:cNvPr id="745" name="Google Shape;745;p60: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6:notes"/>
          <p:cNvSpPr txBox="1"/>
          <p:nvPr>
            <p:ph idx="1" type="body"/>
          </p:nvPr>
        </p:nvSpPr>
        <p:spPr>
          <a:xfrm>
            <a:off x="708660" y="4451985"/>
            <a:ext cx="5669280" cy="4217670"/>
          </a:xfrm>
          <a:prstGeom prst="rect">
            <a:avLst/>
          </a:prstGeom>
        </p:spPr>
        <p:txBody>
          <a:bodyPr anchorCtr="0" anchor="t" bIns="47000" lIns="94025" spcFirstLastPara="1" rIns="94025" wrap="square" tIns="47000">
            <a:noAutofit/>
          </a:bodyPr>
          <a:lstStyle/>
          <a:p>
            <a:pPr indent="0" lvl="0" marL="0" rtl="0" algn="l">
              <a:spcBef>
                <a:spcPts val="0"/>
              </a:spcBef>
              <a:spcAft>
                <a:spcPts val="0"/>
              </a:spcAft>
              <a:buNone/>
            </a:pPr>
            <a:r>
              <a:t/>
            </a:r>
            <a:endParaRPr/>
          </a:p>
        </p:txBody>
      </p:sp>
      <p:sp>
        <p:nvSpPr>
          <p:cNvPr id="210" name="Google Shape;210;p6: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p61:notes"/>
          <p:cNvSpPr txBox="1"/>
          <p:nvPr>
            <p:ph idx="1" type="body"/>
          </p:nvPr>
        </p:nvSpPr>
        <p:spPr>
          <a:xfrm>
            <a:off x="708660" y="4451985"/>
            <a:ext cx="5669280" cy="4217670"/>
          </a:xfrm>
          <a:prstGeom prst="rect">
            <a:avLst/>
          </a:prstGeom>
        </p:spPr>
        <p:txBody>
          <a:bodyPr anchorCtr="0" anchor="t" bIns="47000" lIns="94025" spcFirstLastPara="1" rIns="94025" wrap="square" tIns="47000">
            <a:noAutofit/>
          </a:bodyPr>
          <a:lstStyle/>
          <a:p>
            <a:pPr indent="0" lvl="0" marL="0" rtl="0" algn="l">
              <a:spcBef>
                <a:spcPts val="0"/>
              </a:spcBef>
              <a:spcAft>
                <a:spcPts val="0"/>
              </a:spcAft>
              <a:buNone/>
            </a:pPr>
            <a:r>
              <a:t/>
            </a:r>
            <a:endParaRPr/>
          </a:p>
        </p:txBody>
      </p:sp>
      <p:sp>
        <p:nvSpPr>
          <p:cNvPr id="755" name="Google Shape;755;p61: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3" name="Shape 763"/>
        <p:cNvGrpSpPr/>
        <p:nvPr/>
      </p:nvGrpSpPr>
      <p:grpSpPr>
        <a:xfrm>
          <a:off x="0" y="0"/>
          <a:ext cx="0" cy="0"/>
          <a:chOff x="0" y="0"/>
          <a:chExt cx="0" cy="0"/>
        </a:xfrm>
      </p:grpSpPr>
      <p:sp>
        <p:nvSpPr>
          <p:cNvPr id="764" name="Google Shape;764;p62:notes"/>
          <p:cNvSpPr txBox="1"/>
          <p:nvPr>
            <p:ph idx="1" type="body"/>
          </p:nvPr>
        </p:nvSpPr>
        <p:spPr>
          <a:xfrm>
            <a:off x="708660" y="4451985"/>
            <a:ext cx="5669280" cy="4217670"/>
          </a:xfrm>
          <a:prstGeom prst="rect">
            <a:avLst/>
          </a:prstGeom>
        </p:spPr>
        <p:txBody>
          <a:bodyPr anchorCtr="0" anchor="t" bIns="47000" lIns="94025" spcFirstLastPara="1" rIns="94025" wrap="square" tIns="47000">
            <a:noAutofit/>
          </a:bodyPr>
          <a:lstStyle/>
          <a:p>
            <a:pPr indent="0" lvl="0" marL="0" rtl="0" algn="l">
              <a:spcBef>
                <a:spcPts val="0"/>
              </a:spcBef>
              <a:spcAft>
                <a:spcPts val="0"/>
              </a:spcAft>
              <a:buNone/>
            </a:pPr>
            <a:r>
              <a:t/>
            </a:r>
            <a:endParaRPr/>
          </a:p>
        </p:txBody>
      </p:sp>
      <p:sp>
        <p:nvSpPr>
          <p:cNvPr id="765" name="Google Shape;765;p62: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p63:notes"/>
          <p:cNvSpPr txBox="1"/>
          <p:nvPr>
            <p:ph idx="1" type="body"/>
          </p:nvPr>
        </p:nvSpPr>
        <p:spPr>
          <a:xfrm>
            <a:off x="708660" y="4451985"/>
            <a:ext cx="5669280" cy="4217670"/>
          </a:xfrm>
          <a:prstGeom prst="rect">
            <a:avLst/>
          </a:prstGeom>
        </p:spPr>
        <p:txBody>
          <a:bodyPr anchorCtr="0" anchor="t" bIns="47000" lIns="94025" spcFirstLastPara="1" rIns="94025" wrap="square" tIns="47000">
            <a:noAutofit/>
          </a:bodyPr>
          <a:lstStyle/>
          <a:p>
            <a:pPr indent="0" lvl="0" marL="0" rtl="0" algn="l">
              <a:spcBef>
                <a:spcPts val="0"/>
              </a:spcBef>
              <a:spcAft>
                <a:spcPts val="0"/>
              </a:spcAft>
              <a:buNone/>
            </a:pPr>
            <a:r>
              <a:t/>
            </a:r>
            <a:endParaRPr/>
          </a:p>
        </p:txBody>
      </p:sp>
      <p:sp>
        <p:nvSpPr>
          <p:cNvPr id="775" name="Google Shape;775;p63: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3" name="Shape 783"/>
        <p:cNvGrpSpPr/>
        <p:nvPr/>
      </p:nvGrpSpPr>
      <p:grpSpPr>
        <a:xfrm>
          <a:off x="0" y="0"/>
          <a:ext cx="0" cy="0"/>
          <a:chOff x="0" y="0"/>
          <a:chExt cx="0" cy="0"/>
        </a:xfrm>
      </p:grpSpPr>
      <p:sp>
        <p:nvSpPr>
          <p:cNvPr id="784" name="Google Shape;784;gc6c1448e7a_0_9:notes"/>
          <p:cNvSpPr txBox="1"/>
          <p:nvPr>
            <p:ph idx="1" type="body"/>
          </p:nvPr>
        </p:nvSpPr>
        <p:spPr>
          <a:xfrm>
            <a:off x="708660" y="4451985"/>
            <a:ext cx="5669400" cy="4217700"/>
          </a:xfrm>
          <a:prstGeom prst="rect">
            <a:avLst/>
          </a:prstGeom>
        </p:spPr>
        <p:txBody>
          <a:bodyPr anchorCtr="0" anchor="t" bIns="47000" lIns="94025" spcFirstLastPara="1" rIns="94025" wrap="square" tIns="47000">
            <a:noAutofit/>
          </a:bodyPr>
          <a:lstStyle/>
          <a:p>
            <a:pPr indent="0" lvl="0" marL="0" rtl="0" algn="l">
              <a:spcBef>
                <a:spcPts val="0"/>
              </a:spcBef>
              <a:spcAft>
                <a:spcPts val="0"/>
              </a:spcAft>
              <a:buNone/>
            </a:pPr>
            <a:r>
              <a:t/>
            </a:r>
            <a:endParaRPr/>
          </a:p>
        </p:txBody>
      </p:sp>
      <p:sp>
        <p:nvSpPr>
          <p:cNvPr id="785" name="Google Shape;785;gc6c1448e7a_0_9:notes"/>
          <p:cNvSpPr/>
          <p:nvPr>
            <p:ph idx="2" type="sldImg"/>
          </p:nvPr>
        </p:nvSpPr>
        <p:spPr>
          <a:xfrm>
            <a:off x="1200150" y="703263"/>
            <a:ext cx="4686300" cy="3514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3" name="Shape 793"/>
        <p:cNvGrpSpPr/>
        <p:nvPr/>
      </p:nvGrpSpPr>
      <p:grpSpPr>
        <a:xfrm>
          <a:off x="0" y="0"/>
          <a:ext cx="0" cy="0"/>
          <a:chOff x="0" y="0"/>
          <a:chExt cx="0" cy="0"/>
        </a:xfrm>
      </p:grpSpPr>
      <p:sp>
        <p:nvSpPr>
          <p:cNvPr id="794" name="Google Shape;794;p64:notes"/>
          <p:cNvSpPr txBox="1"/>
          <p:nvPr>
            <p:ph idx="1" type="body"/>
          </p:nvPr>
        </p:nvSpPr>
        <p:spPr>
          <a:xfrm>
            <a:off x="708660" y="4451985"/>
            <a:ext cx="5669280" cy="4217670"/>
          </a:xfrm>
          <a:prstGeom prst="rect">
            <a:avLst/>
          </a:prstGeom>
        </p:spPr>
        <p:txBody>
          <a:bodyPr anchorCtr="0" anchor="t" bIns="47000" lIns="94025" spcFirstLastPara="1" rIns="94025" wrap="square" tIns="47000">
            <a:noAutofit/>
          </a:bodyPr>
          <a:lstStyle/>
          <a:p>
            <a:pPr indent="0" lvl="0" marL="0" rtl="0" algn="l">
              <a:spcBef>
                <a:spcPts val="0"/>
              </a:spcBef>
              <a:spcAft>
                <a:spcPts val="0"/>
              </a:spcAft>
              <a:buNone/>
            </a:pPr>
            <a:r>
              <a:t/>
            </a:r>
            <a:endParaRPr/>
          </a:p>
        </p:txBody>
      </p:sp>
      <p:sp>
        <p:nvSpPr>
          <p:cNvPr id="795" name="Google Shape;795;p64: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 name="Shape 803"/>
        <p:cNvGrpSpPr/>
        <p:nvPr/>
      </p:nvGrpSpPr>
      <p:grpSpPr>
        <a:xfrm>
          <a:off x="0" y="0"/>
          <a:ext cx="0" cy="0"/>
          <a:chOff x="0" y="0"/>
          <a:chExt cx="0" cy="0"/>
        </a:xfrm>
      </p:grpSpPr>
      <p:sp>
        <p:nvSpPr>
          <p:cNvPr id="804" name="Google Shape;804;p65:notes"/>
          <p:cNvSpPr txBox="1"/>
          <p:nvPr>
            <p:ph idx="1" type="body"/>
          </p:nvPr>
        </p:nvSpPr>
        <p:spPr>
          <a:xfrm>
            <a:off x="708660" y="4451985"/>
            <a:ext cx="5669280" cy="4217670"/>
          </a:xfrm>
          <a:prstGeom prst="rect">
            <a:avLst/>
          </a:prstGeom>
        </p:spPr>
        <p:txBody>
          <a:bodyPr anchorCtr="0" anchor="t" bIns="47000" lIns="94025" spcFirstLastPara="1" rIns="94025" wrap="square" tIns="47000">
            <a:noAutofit/>
          </a:bodyPr>
          <a:lstStyle/>
          <a:p>
            <a:pPr indent="0" lvl="0" marL="0" rtl="0" algn="l">
              <a:spcBef>
                <a:spcPts val="0"/>
              </a:spcBef>
              <a:spcAft>
                <a:spcPts val="0"/>
              </a:spcAft>
              <a:buNone/>
            </a:pPr>
            <a:r>
              <a:t/>
            </a:r>
            <a:endParaRPr/>
          </a:p>
        </p:txBody>
      </p:sp>
      <p:sp>
        <p:nvSpPr>
          <p:cNvPr id="805" name="Google Shape;805;p65: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3" name="Shape 813"/>
        <p:cNvGrpSpPr/>
        <p:nvPr/>
      </p:nvGrpSpPr>
      <p:grpSpPr>
        <a:xfrm>
          <a:off x="0" y="0"/>
          <a:ext cx="0" cy="0"/>
          <a:chOff x="0" y="0"/>
          <a:chExt cx="0" cy="0"/>
        </a:xfrm>
      </p:grpSpPr>
      <p:sp>
        <p:nvSpPr>
          <p:cNvPr id="814" name="Google Shape;814;p66:notes"/>
          <p:cNvSpPr txBox="1"/>
          <p:nvPr>
            <p:ph idx="1" type="body"/>
          </p:nvPr>
        </p:nvSpPr>
        <p:spPr>
          <a:xfrm>
            <a:off x="708660" y="4451985"/>
            <a:ext cx="5669280" cy="4217670"/>
          </a:xfrm>
          <a:prstGeom prst="rect">
            <a:avLst/>
          </a:prstGeom>
        </p:spPr>
        <p:txBody>
          <a:bodyPr anchorCtr="0" anchor="t" bIns="47000" lIns="94025" spcFirstLastPara="1" rIns="94025" wrap="square" tIns="47000">
            <a:noAutofit/>
          </a:bodyPr>
          <a:lstStyle/>
          <a:p>
            <a:pPr indent="0" lvl="0" marL="0" rtl="0" algn="l">
              <a:spcBef>
                <a:spcPts val="0"/>
              </a:spcBef>
              <a:spcAft>
                <a:spcPts val="0"/>
              </a:spcAft>
              <a:buNone/>
            </a:pPr>
            <a:r>
              <a:t/>
            </a:r>
            <a:endParaRPr/>
          </a:p>
        </p:txBody>
      </p:sp>
      <p:sp>
        <p:nvSpPr>
          <p:cNvPr id="815" name="Google Shape;815;p66: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3" name="Shape 823"/>
        <p:cNvGrpSpPr/>
        <p:nvPr/>
      </p:nvGrpSpPr>
      <p:grpSpPr>
        <a:xfrm>
          <a:off x="0" y="0"/>
          <a:ext cx="0" cy="0"/>
          <a:chOff x="0" y="0"/>
          <a:chExt cx="0" cy="0"/>
        </a:xfrm>
      </p:grpSpPr>
      <p:sp>
        <p:nvSpPr>
          <p:cNvPr id="824" name="Google Shape;824;p67:notes"/>
          <p:cNvSpPr txBox="1"/>
          <p:nvPr>
            <p:ph idx="1" type="body"/>
          </p:nvPr>
        </p:nvSpPr>
        <p:spPr>
          <a:xfrm>
            <a:off x="708660" y="4451985"/>
            <a:ext cx="5669280" cy="4217670"/>
          </a:xfrm>
          <a:prstGeom prst="rect">
            <a:avLst/>
          </a:prstGeom>
        </p:spPr>
        <p:txBody>
          <a:bodyPr anchorCtr="0" anchor="t" bIns="47000" lIns="94025" spcFirstLastPara="1" rIns="94025" wrap="square" tIns="47000">
            <a:noAutofit/>
          </a:bodyPr>
          <a:lstStyle/>
          <a:p>
            <a:pPr indent="0" lvl="0" marL="0" rtl="0" algn="l">
              <a:spcBef>
                <a:spcPts val="0"/>
              </a:spcBef>
              <a:spcAft>
                <a:spcPts val="0"/>
              </a:spcAft>
              <a:buNone/>
            </a:pPr>
            <a:r>
              <a:t/>
            </a:r>
            <a:endParaRPr/>
          </a:p>
        </p:txBody>
      </p:sp>
      <p:sp>
        <p:nvSpPr>
          <p:cNvPr id="825" name="Google Shape;825;p67: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3" name="Shape 833"/>
        <p:cNvGrpSpPr/>
        <p:nvPr/>
      </p:nvGrpSpPr>
      <p:grpSpPr>
        <a:xfrm>
          <a:off x="0" y="0"/>
          <a:ext cx="0" cy="0"/>
          <a:chOff x="0" y="0"/>
          <a:chExt cx="0" cy="0"/>
        </a:xfrm>
      </p:grpSpPr>
      <p:sp>
        <p:nvSpPr>
          <p:cNvPr id="834" name="Google Shape;834;p68:notes"/>
          <p:cNvSpPr txBox="1"/>
          <p:nvPr>
            <p:ph idx="1" type="body"/>
          </p:nvPr>
        </p:nvSpPr>
        <p:spPr>
          <a:xfrm>
            <a:off x="708660" y="4451985"/>
            <a:ext cx="5669280" cy="4217670"/>
          </a:xfrm>
          <a:prstGeom prst="rect">
            <a:avLst/>
          </a:prstGeom>
        </p:spPr>
        <p:txBody>
          <a:bodyPr anchorCtr="0" anchor="t" bIns="47000" lIns="94025" spcFirstLastPara="1" rIns="94025" wrap="square" tIns="47000">
            <a:noAutofit/>
          </a:bodyPr>
          <a:lstStyle/>
          <a:p>
            <a:pPr indent="0" lvl="0" marL="0" rtl="0" algn="l">
              <a:spcBef>
                <a:spcPts val="0"/>
              </a:spcBef>
              <a:spcAft>
                <a:spcPts val="0"/>
              </a:spcAft>
              <a:buNone/>
            </a:pPr>
            <a:r>
              <a:t/>
            </a:r>
            <a:endParaRPr/>
          </a:p>
        </p:txBody>
      </p:sp>
      <p:sp>
        <p:nvSpPr>
          <p:cNvPr id="835" name="Google Shape;835;p68: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3" name="Shape 843"/>
        <p:cNvGrpSpPr/>
        <p:nvPr/>
      </p:nvGrpSpPr>
      <p:grpSpPr>
        <a:xfrm>
          <a:off x="0" y="0"/>
          <a:ext cx="0" cy="0"/>
          <a:chOff x="0" y="0"/>
          <a:chExt cx="0" cy="0"/>
        </a:xfrm>
      </p:grpSpPr>
      <p:sp>
        <p:nvSpPr>
          <p:cNvPr id="844" name="Google Shape;844;p69:notes"/>
          <p:cNvSpPr txBox="1"/>
          <p:nvPr>
            <p:ph idx="1" type="body"/>
          </p:nvPr>
        </p:nvSpPr>
        <p:spPr>
          <a:xfrm>
            <a:off x="708660" y="4451985"/>
            <a:ext cx="5669280" cy="4217670"/>
          </a:xfrm>
          <a:prstGeom prst="rect">
            <a:avLst/>
          </a:prstGeom>
        </p:spPr>
        <p:txBody>
          <a:bodyPr anchorCtr="0" anchor="t" bIns="47000" lIns="94025" spcFirstLastPara="1" rIns="94025" wrap="square" tIns="47000">
            <a:noAutofit/>
          </a:bodyPr>
          <a:lstStyle/>
          <a:p>
            <a:pPr indent="0" lvl="0" marL="0" rtl="0" algn="l">
              <a:spcBef>
                <a:spcPts val="0"/>
              </a:spcBef>
              <a:spcAft>
                <a:spcPts val="0"/>
              </a:spcAft>
              <a:buNone/>
            </a:pPr>
            <a:r>
              <a:t/>
            </a:r>
            <a:endParaRPr/>
          </a:p>
        </p:txBody>
      </p:sp>
      <p:sp>
        <p:nvSpPr>
          <p:cNvPr id="845" name="Google Shape;845;p69: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7:notes"/>
          <p:cNvSpPr txBox="1"/>
          <p:nvPr>
            <p:ph idx="1" type="body"/>
          </p:nvPr>
        </p:nvSpPr>
        <p:spPr>
          <a:xfrm>
            <a:off x="708660" y="4451985"/>
            <a:ext cx="5669280" cy="4217670"/>
          </a:xfrm>
          <a:prstGeom prst="rect">
            <a:avLst/>
          </a:prstGeom>
        </p:spPr>
        <p:txBody>
          <a:bodyPr anchorCtr="0" anchor="t" bIns="47000" lIns="94025" spcFirstLastPara="1" rIns="94025" wrap="square" tIns="47000">
            <a:noAutofit/>
          </a:bodyPr>
          <a:lstStyle/>
          <a:p>
            <a:pPr indent="0" lvl="0" marL="0" rtl="0" algn="l">
              <a:spcBef>
                <a:spcPts val="0"/>
              </a:spcBef>
              <a:spcAft>
                <a:spcPts val="0"/>
              </a:spcAft>
              <a:buNone/>
            </a:pPr>
            <a:r>
              <a:t/>
            </a:r>
            <a:endParaRPr/>
          </a:p>
        </p:txBody>
      </p:sp>
      <p:sp>
        <p:nvSpPr>
          <p:cNvPr id="220" name="Google Shape;220;p7: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3" name="Shape 853"/>
        <p:cNvGrpSpPr/>
        <p:nvPr/>
      </p:nvGrpSpPr>
      <p:grpSpPr>
        <a:xfrm>
          <a:off x="0" y="0"/>
          <a:ext cx="0" cy="0"/>
          <a:chOff x="0" y="0"/>
          <a:chExt cx="0" cy="0"/>
        </a:xfrm>
      </p:grpSpPr>
      <p:sp>
        <p:nvSpPr>
          <p:cNvPr id="854" name="Google Shape;854;p70:notes"/>
          <p:cNvSpPr txBox="1"/>
          <p:nvPr>
            <p:ph idx="1" type="body"/>
          </p:nvPr>
        </p:nvSpPr>
        <p:spPr>
          <a:xfrm>
            <a:off x="708660" y="4451985"/>
            <a:ext cx="5669280" cy="4217670"/>
          </a:xfrm>
          <a:prstGeom prst="rect">
            <a:avLst/>
          </a:prstGeom>
        </p:spPr>
        <p:txBody>
          <a:bodyPr anchorCtr="0" anchor="t" bIns="47000" lIns="94025" spcFirstLastPara="1" rIns="94025" wrap="square" tIns="47000">
            <a:noAutofit/>
          </a:bodyPr>
          <a:lstStyle/>
          <a:p>
            <a:pPr indent="0" lvl="0" marL="0" rtl="0" algn="l">
              <a:spcBef>
                <a:spcPts val="0"/>
              </a:spcBef>
              <a:spcAft>
                <a:spcPts val="0"/>
              </a:spcAft>
              <a:buNone/>
            </a:pPr>
            <a:r>
              <a:t/>
            </a:r>
            <a:endParaRPr/>
          </a:p>
        </p:txBody>
      </p:sp>
      <p:sp>
        <p:nvSpPr>
          <p:cNvPr id="855" name="Google Shape;855;p70: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3" name="Shape 863"/>
        <p:cNvGrpSpPr/>
        <p:nvPr/>
      </p:nvGrpSpPr>
      <p:grpSpPr>
        <a:xfrm>
          <a:off x="0" y="0"/>
          <a:ext cx="0" cy="0"/>
          <a:chOff x="0" y="0"/>
          <a:chExt cx="0" cy="0"/>
        </a:xfrm>
      </p:grpSpPr>
      <p:sp>
        <p:nvSpPr>
          <p:cNvPr id="864" name="Google Shape;864;p71:notes"/>
          <p:cNvSpPr txBox="1"/>
          <p:nvPr>
            <p:ph idx="1" type="body"/>
          </p:nvPr>
        </p:nvSpPr>
        <p:spPr>
          <a:xfrm>
            <a:off x="708660" y="4451985"/>
            <a:ext cx="5669280" cy="4217670"/>
          </a:xfrm>
          <a:prstGeom prst="rect">
            <a:avLst/>
          </a:prstGeom>
        </p:spPr>
        <p:txBody>
          <a:bodyPr anchorCtr="0" anchor="t" bIns="47000" lIns="94025" spcFirstLastPara="1" rIns="94025" wrap="square" tIns="47000">
            <a:noAutofit/>
          </a:bodyPr>
          <a:lstStyle/>
          <a:p>
            <a:pPr indent="0" lvl="0" marL="0" rtl="0" algn="l">
              <a:spcBef>
                <a:spcPts val="0"/>
              </a:spcBef>
              <a:spcAft>
                <a:spcPts val="0"/>
              </a:spcAft>
              <a:buNone/>
            </a:pPr>
            <a:r>
              <a:t/>
            </a:r>
            <a:endParaRPr/>
          </a:p>
        </p:txBody>
      </p:sp>
      <p:sp>
        <p:nvSpPr>
          <p:cNvPr id="865" name="Google Shape;865;p71: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3" name="Shape 873"/>
        <p:cNvGrpSpPr/>
        <p:nvPr/>
      </p:nvGrpSpPr>
      <p:grpSpPr>
        <a:xfrm>
          <a:off x="0" y="0"/>
          <a:ext cx="0" cy="0"/>
          <a:chOff x="0" y="0"/>
          <a:chExt cx="0" cy="0"/>
        </a:xfrm>
      </p:grpSpPr>
      <p:sp>
        <p:nvSpPr>
          <p:cNvPr id="874" name="Google Shape;874;p72:notes"/>
          <p:cNvSpPr txBox="1"/>
          <p:nvPr>
            <p:ph idx="1" type="body"/>
          </p:nvPr>
        </p:nvSpPr>
        <p:spPr>
          <a:xfrm>
            <a:off x="708660" y="4451985"/>
            <a:ext cx="5669280" cy="4217670"/>
          </a:xfrm>
          <a:prstGeom prst="rect">
            <a:avLst/>
          </a:prstGeom>
        </p:spPr>
        <p:txBody>
          <a:bodyPr anchorCtr="0" anchor="t" bIns="47000" lIns="94025" spcFirstLastPara="1" rIns="94025" wrap="square" tIns="47000">
            <a:noAutofit/>
          </a:bodyPr>
          <a:lstStyle/>
          <a:p>
            <a:pPr indent="0" lvl="0" marL="0" rtl="0" algn="l">
              <a:spcBef>
                <a:spcPts val="0"/>
              </a:spcBef>
              <a:spcAft>
                <a:spcPts val="0"/>
              </a:spcAft>
              <a:buNone/>
            </a:pPr>
            <a:r>
              <a:t/>
            </a:r>
            <a:endParaRPr/>
          </a:p>
        </p:txBody>
      </p:sp>
      <p:sp>
        <p:nvSpPr>
          <p:cNvPr id="875" name="Google Shape;875;p72: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3" name="Shape 883"/>
        <p:cNvGrpSpPr/>
        <p:nvPr/>
      </p:nvGrpSpPr>
      <p:grpSpPr>
        <a:xfrm>
          <a:off x="0" y="0"/>
          <a:ext cx="0" cy="0"/>
          <a:chOff x="0" y="0"/>
          <a:chExt cx="0" cy="0"/>
        </a:xfrm>
      </p:grpSpPr>
      <p:sp>
        <p:nvSpPr>
          <p:cNvPr id="884" name="Google Shape;884;p73:notes"/>
          <p:cNvSpPr txBox="1"/>
          <p:nvPr>
            <p:ph idx="1" type="body"/>
          </p:nvPr>
        </p:nvSpPr>
        <p:spPr>
          <a:xfrm>
            <a:off x="708660" y="4451985"/>
            <a:ext cx="5669280" cy="4217670"/>
          </a:xfrm>
          <a:prstGeom prst="rect">
            <a:avLst/>
          </a:prstGeom>
        </p:spPr>
        <p:txBody>
          <a:bodyPr anchorCtr="0" anchor="t" bIns="47000" lIns="94025" spcFirstLastPara="1" rIns="94025" wrap="square" tIns="47000">
            <a:noAutofit/>
          </a:bodyPr>
          <a:lstStyle/>
          <a:p>
            <a:pPr indent="0" lvl="0" marL="0" rtl="0" algn="l">
              <a:spcBef>
                <a:spcPts val="0"/>
              </a:spcBef>
              <a:spcAft>
                <a:spcPts val="0"/>
              </a:spcAft>
              <a:buNone/>
            </a:pPr>
            <a:r>
              <a:t/>
            </a:r>
            <a:endParaRPr/>
          </a:p>
        </p:txBody>
      </p:sp>
      <p:sp>
        <p:nvSpPr>
          <p:cNvPr id="885" name="Google Shape;885;p73: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3" name="Shape 893"/>
        <p:cNvGrpSpPr/>
        <p:nvPr/>
      </p:nvGrpSpPr>
      <p:grpSpPr>
        <a:xfrm>
          <a:off x="0" y="0"/>
          <a:ext cx="0" cy="0"/>
          <a:chOff x="0" y="0"/>
          <a:chExt cx="0" cy="0"/>
        </a:xfrm>
      </p:grpSpPr>
      <p:sp>
        <p:nvSpPr>
          <p:cNvPr id="894" name="Google Shape;894;p74:notes"/>
          <p:cNvSpPr txBox="1"/>
          <p:nvPr>
            <p:ph idx="1" type="body"/>
          </p:nvPr>
        </p:nvSpPr>
        <p:spPr>
          <a:xfrm>
            <a:off x="708660" y="4451985"/>
            <a:ext cx="5669280" cy="4217670"/>
          </a:xfrm>
          <a:prstGeom prst="rect">
            <a:avLst/>
          </a:prstGeom>
        </p:spPr>
        <p:txBody>
          <a:bodyPr anchorCtr="0" anchor="t" bIns="47000" lIns="94025" spcFirstLastPara="1" rIns="94025" wrap="square" tIns="47000">
            <a:noAutofit/>
          </a:bodyPr>
          <a:lstStyle/>
          <a:p>
            <a:pPr indent="0" lvl="0" marL="0" rtl="0" algn="l">
              <a:spcBef>
                <a:spcPts val="0"/>
              </a:spcBef>
              <a:spcAft>
                <a:spcPts val="0"/>
              </a:spcAft>
              <a:buNone/>
            </a:pPr>
            <a:r>
              <a:t/>
            </a:r>
            <a:endParaRPr/>
          </a:p>
        </p:txBody>
      </p:sp>
      <p:sp>
        <p:nvSpPr>
          <p:cNvPr id="895" name="Google Shape;895;p74: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3" name="Shape 903"/>
        <p:cNvGrpSpPr/>
        <p:nvPr/>
      </p:nvGrpSpPr>
      <p:grpSpPr>
        <a:xfrm>
          <a:off x="0" y="0"/>
          <a:ext cx="0" cy="0"/>
          <a:chOff x="0" y="0"/>
          <a:chExt cx="0" cy="0"/>
        </a:xfrm>
      </p:grpSpPr>
      <p:sp>
        <p:nvSpPr>
          <p:cNvPr id="904" name="Google Shape;904;gc6c1448e7a_0_18:notes"/>
          <p:cNvSpPr txBox="1"/>
          <p:nvPr>
            <p:ph idx="1" type="body"/>
          </p:nvPr>
        </p:nvSpPr>
        <p:spPr>
          <a:xfrm>
            <a:off x="708660" y="4451985"/>
            <a:ext cx="5669400" cy="4217700"/>
          </a:xfrm>
          <a:prstGeom prst="rect">
            <a:avLst/>
          </a:prstGeom>
        </p:spPr>
        <p:txBody>
          <a:bodyPr anchorCtr="0" anchor="t" bIns="47000" lIns="94025" spcFirstLastPara="1" rIns="94025" wrap="square" tIns="47000">
            <a:noAutofit/>
          </a:bodyPr>
          <a:lstStyle/>
          <a:p>
            <a:pPr indent="0" lvl="0" marL="0" rtl="0" algn="l">
              <a:spcBef>
                <a:spcPts val="0"/>
              </a:spcBef>
              <a:spcAft>
                <a:spcPts val="0"/>
              </a:spcAft>
              <a:buNone/>
            </a:pPr>
            <a:r>
              <a:t/>
            </a:r>
            <a:endParaRPr/>
          </a:p>
        </p:txBody>
      </p:sp>
      <p:sp>
        <p:nvSpPr>
          <p:cNvPr id="905" name="Google Shape;905;gc6c1448e7a_0_18:notes"/>
          <p:cNvSpPr/>
          <p:nvPr>
            <p:ph idx="2" type="sldImg"/>
          </p:nvPr>
        </p:nvSpPr>
        <p:spPr>
          <a:xfrm>
            <a:off x="1200150" y="703263"/>
            <a:ext cx="4686300" cy="3514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8:notes"/>
          <p:cNvSpPr txBox="1"/>
          <p:nvPr>
            <p:ph idx="1" type="body"/>
          </p:nvPr>
        </p:nvSpPr>
        <p:spPr>
          <a:xfrm>
            <a:off x="708660" y="4451985"/>
            <a:ext cx="5669280" cy="4217670"/>
          </a:xfrm>
          <a:prstGeom prst="rect">
            <a:avLst/>
          </a:prstGeom>
        </p:spPr>
        <p:txBody>
          <a:bodyPr anchorCtr="0" anchor="t" bIns="47000" lIns="94025" spcFirstLastPara="1" rIns="94025" wrap="square" tIns="47000">
            <a:noAutofit/>
          </a:bodyPr>
          <a:lstStyle/>
          <a:p>
            <a:pPr indent="0" lvl="0" marL="0" rtl="0" algn="l">
              <a:spcBef>
                <a:spcPts val="0"/>
              </a:spcBef>
              <a:spcAft>
                <a:spcPts val="0"/>
              </a:spcAft>
              <a:buNone/>
            </a:pPr>
            <a:r>
              <a:t/>
            </a:r>
            <a:endParaRPr/>
          </a:p>
        </p:txBody>
      </p:sp>
      <p:sp>
        <p:nvSpPr>
          <p:cNvPr id="230" name="Google Shape;230;p8: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9:notes"/>
          <p:cNvSpPr txBox="1"/>
          <p:nvPr>
            <p:ph idx="1" type="body"/>
          </p:nvPr>
        </p:nvSpPr>
        <p:spPr>
          <a:xfrm>
            <a:off x="708660" y="4451985"/>
            <a:ext cx="5669280" cy="4217670"/>
          </a:xfrm>
          <a:prstGeom prst="rect">
            <a:avLst/>
          </a:prstGeom>
        </p:spPr>
        <p:txBody>
          <a:bodyPr anchorCtr="0" anchor="t" bIns="47000" lIns="94025" spcFirstLastPara="1" rIns="94025" wrap="square" tIns="47000">
            <a:noAutofit/>
          </a:bodyPr>
          <a:lstStyle/>
          <a:p>
            <a:pPr indent="0" lvl="0" marL="0" rtl="0" algn="l">
              <a:spcBef>
                <a:spcPts val="0"/>
              </a:spcBef>
              <a:spcAft>
                <a:spcPts val="0"/>
              </a:spcAft>
              <a:buNone/>
            </a:pPr>
            <a:r>
              <a:t/>
            </a:r>
            <a:endParaRPr/>
          </a:p>
        </p:txBody>
      </p:sp>
      <p:sp>
        <p:nvSpPr>
          <p:cNvPr id="240" name="Google Shape;240;p9:notes"/>
          <p:cNvSpPr/>
          <p:nvPr>
            <p:ph idx="2" type="sldImg"/>
          </p:nvPr>
        </p:nvSpPr>
        <p:spPr>
          <a:xfrm>
            <a:off x="1200150" y="703263"/>
            <a:ext cx="4686300" cy="35147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0" name="Shape 20"/>
        <p:cNvGrpSpPr/>
        <p:nvPr/>
      </p:nvGrpSpPr>
      <p:grpSpPr>
        <a:xfrm>
          <a:off x="0" y="0"/>
          <a:ext cx="0" cy="0"/>
          <a:chOff x="0" y="0"/>
          <a:chExt cx="0" cy="0"/>
        </a:xfrm>
      </p:grpSpPr>
      <p:pic>
        <p:nvPicPr>
          <p:cNvPr descr="Brickwork-SD-R1acrop.jpg" id="21" name="Google Shape;21;p76"/>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22" name="Google Shape;22;p76"/>
          <p:cNvSpPr/>
          <p:nvPr/>
        </p:nvSpPr>
        <p:spPr>
          <a:xfrm>
            <a:off x="-8467" y="-16933"/>
            <a:ext cx="8754534" cy="6451600"/>
          </a:xfrm>
          <a:custGeom>
            <a:rect b="b" l="l" r="r" t="t"/>
            <a:pathLst>
              <a:path extrusionOk="0" h="6451600" w="8754534">
                <a:moveTo>
                  <a:pt x="8373534" y="0"/>
                </a:moveTo>
                <a:lnTo>
                  <a:pt x="8754534" y="5994400"/>
                </a:lnTo>
                <a:lnTo>
                  <a:pt x="0" y="6451600"/>
                </a:lnTo>
                <a:lnTo>
                  <a:pt x="0" y="0"/>
                </a:lnTo>
                <a:lnTo>
                  <a:pt x="8373534" y="0"/>
                </a:lnTo>
                <a:close/>
              </a:path>
            </a:pathLst>
          </a:custGeom>
          <a:blipFill rotWithShape="1">
            <a:blip r:embed="rId3">
              <a:alphaModFix/>
            </a:blip>
            <a:stretch>
              <a:fillRect b="0" l="0" r="0" t="0"/>
            </a:stretch>
          </a:blipFill>
          <a:ln>
            <a:noFill/>
          </a:ln>
          <a:effectLst>
            <a:outerShdw blurRad="98425" rotWithShape="0" algn="tl" dir="4380000" dist="76200">
              <a:srgbClr val="000000">
                <a:alpha val="67843"/>
              </a:srgbClr>
            </a:outerShdw>
          </a:effectLst>
        </p:spPr>
      </p:sp>
      <p:sp>
        <p:nvSpPr>
          <p:cNvPr id="23" name="Google Shape;23;p76"/>
          <p:cNvSpPr/>
          <p:nvPr/>
        </p:nvSpPr>
        <p:spPr>
          <a:xfrm>
            <a:off x="-10379" y="4445000"/>
            <a:ext cx="8464695" cy="1715811"/>
          </a:xfrm>
          <a:custGeom>
            <a:rect b="b" l="l" r="r" t="t"/>
            <a:pathLst>
              <a:path extrusionOk="0" h="1878553" w="8428428">
                <a:moveTo>
                  <a:pt x="0" y="438229"/>
                </a:moveTo>
                <a:lnTo>
                  <a:pt x="8343246" y="0"/>
                </a:lnTo>
                <a:lnTo>
                  <a:pt x="8428428" y="1424838"/>
                </a:lnTo>
                <a:lnTo>
                  <a:pt x="7515" y="1878553"/>
                </a:lnTo>
                <a:lnTo>
                  <a:pt x="0" y="438229"/>
                </a:lnTo>
                <a:close/>
              </a:path>
            </a:pathLst>
          </a:custGeom>
          <a:gradFill>
            <a:gsLst>
              <a:gs pos="0">
                <a:schemeClr val="accent1"/>
              </a:gs>
              <a:gs pos="34000">
                <a:schemeClr val="accent1"/>
              </a:gs>
              <a:gs pos="100000">
                <a:srgbClr val="6D1D6B"/>
              </a:gs>
            </a:gsLst>
            <a:path path="circle">
              <a:fillToRect b="50%" l="50%" r="50%" t="50%"/>
            </a:path>
            <a:tileRect/>
          </a:gradFill>
          <a:ln>
            <a:noFill/>
          </a:ln>
        </p:spPr>
      </p:sp>
      <p:sp>
        <p:nvSpPr>
          <p:cNvPr id="24" name="Google Shape;24;p76"/>
          <p:cNvSpPr/>
          <p:nvPr/>
        </p:nvSpPr>
        <p:spPr>
          <a:xfrm>
            <a:off x="-2864" y="0"/>
            <a:ext cx="5811235" cy="321615"/>
          </a:xfrm>
          <a:custGeom>
            <a:rect b="b" l="l" r="r" t="t"/>
            <a:pathLst>
              <a:path extrusionOk="0" h="321615" w="5811235">
                <a:moveTo>
                  <a:pt x="0" y="0"/>
                </a:moveTo>
                <a:lnTo>
                  <a:pt x="5811235" y="0"/>
                </a:lnTo>
                <a:lnTo>
                  <a:pt x="1" y="321615"/>
                </a:lnTo>
                <a:cubicBezTo>
                  <a:pt x="1" y="214410"/>
                  <a:pt x="0" y="107205"/>
                  <a:pt x="0" y="0"/>
                </a:cubicBezTo>
                <a:close/>
              </a:path>
            </a:pathLst>
          </a:custGeom>
          <a:gradFill>
            <a:gsLst>
              <a:gs pos="0">
                <a:schemeClr val="accent1"/>
              </a:gs>
              <a:gs pos="34000">
                <a:schemeClr val="accent1"/>
              </a:gs>
              <a:gs pos="100000">
                <a:srgbClr val="6D1D6B"/>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76"/>
          <p:cNvSpPr/>
          <p:nvPr/>
        </p:nvSpPr>
        <p:spPr>
          <a:xfrm rot="-180000">
            <a:off x="-170768" y="213023"/>
            <a:ext cx="8480534" cy="5746008"/>
          </a:xfrm>
          <a:custGeom>
            <a:rect b="b" l="l" r="r" t="t"/>
            <a:pathLst>
              <a:path extrusionOk="0" h="5746008" w="11307378">
                <a:moveTo>
                  <a:pt x="11270997" y="0"/>
                </a:moveTo>
                <a:lnTo>
                  <a:pt x="11307378" y="5746008"/>
                </a:lnTo>
                <a:lnTo>
                  <a:pt x="1" y="5743137"/>
                </a:lnTo>
              </a:path>
            </a:pathLst>
          </a:custGeom>
          <a:noFill/>
          <a:ln cap="flat" cmpd="sng" w="82550">
            <a:solidFill>
              <a:srgbClr val="7F7F7F"/>
            </a:solidFill>
            <a:prstDash val="solid"/>
            <a:miter lim="800000"/>
            <a:headEnd len="sm" w="sm" type="none"/>
            <a:tailEnd len="sm" w="sm" type="none"/>
          </a:ln>
        </p:spPr>
      </p:sp>
      <p:sp>
        <p:nvSpPr>
          <p:cNvPr id="26" name="Google Shape;26;p76"/>
          <p:cNvSpPr txBox="1"/>
          <p:nvPr>
            <p:ph type="ctrTitle"/>
          </p:nvPr>
        </p:nvSpPr>
        <p:spPr>
          <a:xfrm rot="-180000">
            <a:off x="451416" y="668338"/>
            <a:ext cx="7533524" cy="2766528"/>
          </a:xfrm>
          <a:prstGeom prst="rect">
            <a:avLst/>
          </a:prstGeom>
          <a:noFill/>
          <a:ln>
            <a:noFill/>
          </a:ln>
        </p:spPr>
        <p:txBody>
          <a:bodyPr anchorCtr="0" anchor="b" bIns="45700" lIns="91425" spcFirstLastPara="1" rIns="91425" wrap="square" tIns="45700">
            <a:normAutofit/>
          </a:bodyPr>
          <a:lstStyle>
            <a:lvl1pPr lvl="0" algn="r">
              <a:lnSpc>
                <a:spcPct val="90000"/>
              </a:lnSpc>
              <a:spcBef>
                <a:spcPts val="0"/>
              </a:spcBef>
              <a:spcAft>
                <a:spcPts val="0"/>
              </a:spcAft>
              <a:buClr>
                <a:schemeClr val="accent1"/>
              </a:buClr>
              <a:buSzPts val="7200"/>
              <a:buFont typeface="Impact"/>
              <a:buNone/>
              <a:defRPr sz="7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76"/>
          <p:cNvSpPr txBox="1"/>
          <p:nvPr>
            <p:ph idx="1" type="subTitle"/>
          </p:nvPr>
        </p:nvSpPr>
        <p:spPr>
          <a:xfrm rot="-180000">
            <a:off x="554462" y="3446830"/>
            <a:ext cx="7512060" cy="550333"/>
          </a:xfrm>
          <a:prstGeom prst="rect">
            <a:avLst/>
          </a:prstGeom>
          <a:noFill/>
          <a:ln>
            <a:noFill/>
          </a:ln>
        </p:spPr>
        <p:txBody>
          <a:bodyPr anchorCtr="0" anchor="t" bIns="45700" lIns="91425" spcFirstLastPara="1" rIns="91425" wrap="square" tIns="45700">
            <a:noAutofit/>
          </a:bodyPr>
          <a:lstStyle>
            <a:lvl1pPr lvl="0" algn="r">
              <a:lnSpc>
                <a:spcPct val="120000"/>
              </a:lnSpc>
              <a:spcBef>
                <a:spcPts val="1000"/>
              </a:spcBef>
              <a:spcAft>
                <a:spcPts val="0"/>
              </a:spcAft>
              <a:buSzPts val="3840"/>
              <a:buNone/>
              <a:defRPr sz="2400">
                <a:solidFill>
                  <a:srgbClr val="7F7F7F"/>
                </a:solidFill>
              </a:defRPr>
            </a:lvl1pPr>
            <a:lvl2pPr lvl="1" algn="ctr">
              <a:lnSpc>
                <a:spcPct val="120000"/>
              </a:lnSpc>
              <a:spcBef>
                <a:spcPts val="500"/>
              </a:spcBef>
              <a:spcAft>
                <a:spcPts val="0"/>
              </a:spcAft>
              <a:buSzPts val="3200"/>
              <a:buNone/>
              <a:defRPr sz="2000"/>
            </a:lvl2pPr>
            <a:lvl3pPr lvl="2" algn="ctr">
              <a:lnSpc>
                <a:spcPct val="120000"/>
              </a:lnSpc>
              <a:spcBef>
                <a:spcPts val="500"/>
              </a:spcBef>
              <a:spcAft>
                <a:spcPts val="0"/>
              </a:spcAft>
              <a:buSzPts val="2880"/>
              <a:buNone/>
              <a:defRPr sz="1800"/>
            </a:lvl3pPr>
            <a:lvl4pPr lvl="3" algn="ctr">
              <a:lnSpc>
                <a:spcPct val="120000"/>
              </a:lnSpc>
              <a:spcBef>
                <a:spcPts val="500"/>
              </a:spcBef>
              <a:spcAft>
                <a:spcPts val="0"/>
              </a:spcAft>
              <a:buSzPts val="2560"/>
              <a:buNone/>
              <a:defRPr sz="1600"/>
            </a:lvl4pPr>
            <a:lvl5pPr lvl="4" algn="ctr">
              <a:lnSpc>
                <a:spcPct val="120000"/>
              </a:lnSpc>
              <a:spcBef>
                <a:spcPts val="500"/>
              </a:spcBef>
              <a:spcAft>
                <a:spcPts val="0"/>
              </a:spcAft>
              <a:buSzPts val="2560"/>
              <a:buNone/>
              <a:defRPr sz="1600"/>
            </a:lvl5pPr>
            <a:lvl6pPr lvl="5" algn="ctr">
              <a:lnSpc>
                <a:spcPct val="120000"/>
              </a:lnSpc>
              <a:spcBef>
                <a:spcPts val="500"/>
              </a:spcBef>
              <a:spcAft>
                <a:spcPts val="0"/>
              </a:spcAft>
              <a:buSzPts val="2560"/>
              <a:buNone/>
              <a:defRPr sz="1600"/>
            </a:lvl6pPr>
            <a:lvl7pPr lvl="6" algn="ctr">
              <a:lnSpc>
                <a:spcPct val="120000"/>
              </a:lnSpc>
              <a:spcBef>
                <a:spcPts val="500"/>
              </a:spcBef>
              <a:spcAft>
                <a:spcPts val="0"/>
              </a:spcAft>
              <a:buSzPts val="2560"/>
              <a:buNone/>
              <a:defRPr sz="1600"/>
            </a:lvl7pPr>
            <a:lvl8pPr lvl="7" algn="ctr">
              <a:lnSpc>
                <a:spcPct val="120000"/>
              </a:lnSpc>
              <a:spcBef>
                <a:spcPts val="500"/>
              </a:spcBef>
              <a:spcAft>
                <a:spcPts val="0"/>
              </a:spcAft>
              <a:buSzPts val="2560"/>
              <a:buNone/>
              <a:defRPr sz="1600"/>
            </a:lvl8pPr>
            <a:lvl9pPr lvl="8" algn="ctr">
              <a:lnSpc>
                <a:spcPct val="120000"/>
              </a:lnSpc>
              <a:spcBef>
                <a:spcPts val="500"/>
              </a:spcBef>
              <a:spcAft>
                <a:spcPts val="0"/>
              </a:spcAft>
              <a:buSzPts val="2560"/>
              <a:buNone/>
              <a:defRPr sz="1600"/>
            </a:lvl9pPr>
          </a:lstStyle>
          <a:p/>
        </p:txBody>
      </p:sp>
      <p:sp>
        <p:nvSpPr>
          <p:cNvPr id="28" name="Google Shape;28;p76"/>
          <p:cNvSpPr txBox="1"/>
          <p:nvPr>
            <p:ph idx="10" type="dt"/>
          </p:nvPr>
        </p:nvSpPr>
        <p:spPr>
          <a:xfrm rot="-180000">
            <a:off x="3669071" y="4714242"/>
            <a:ext cx="4607740" cy="94235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4200">
                <a:solidFill>
                  <a:srgbClr val="E496E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76"/>
          <p:cNvSpPr txBox="1"/>
          <p:nvPr>
            <p:ph idx="11" type="ftr"/>
          </p:nvPr>
        </p:nvSpPr>
        <p:spPr>
          <a:xfrm rot="-180000">
            <a:off x="-9144" y="4956048"/>
            <a:ext cx="2990088" cy="914400"/>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76"/>
          <p:cNvSpPr txBox="1"/>
          <p:nvPr>
            <p:ph idx="12" type="sldNum"/>
          </p:nvPr>
        </p:nvSpPr>
        <p:spPr>
          <a:xfrm rot="-180000">
            <a:off x="7401518" y="3819948"/>
            <a:ext cx="680390"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2400" u="none" cap="none" strike="noStrike">
                <a:solidFill>
                  <a:srgbClr val="3F3F3F"/>
                </a:solidFill>
                <a:latin typeface="Impact"/>
                <a:ea typeface="Impact"/>
                <a:cs typeface="Impact"/>
                <a:sym typeface="Impact"/>
              </a:defRPr>
            </a:lvl1pPr>
            <a:lvl2pPr indent="0" lvl="1" marL="0" algn="ctr">
              <a:spcBef>
                <a:spcPts val="0"/>
              </a:spcBef>
              <a:buNone/>
              <a:defRPr b="0" i="0" sz="2400" u="none" cap="none" strike="noStrike">
                <a:solidFill>
                  <a:srgbClr val="3F3F3F"/>
                </a:solidFill>
                <a:latin typeface="Impact"/>
                <a:ea typeface="Impact"/>
                <a:cs typeface="Impact"/>
                <a:sym typeface="Impact"/>
              </a:defRPr>
            </a:lvl2pPr>
            <a:lvl3pPr indent="0" lvl="2" marL="0" algn="ctr">
              <a:spcBef>
                <a:spcPts val="0"/>
              </a:spcBef>
              <a:buNone/>
              <a:defRPr b="0" i="0" sz="2400" u="none" cap="none" strike="noStrike">
                <a:solidFill>
                  <a:srgbClr val="3F3F3F"/>
                </a:solidFill>
                <a:latin typeface="Impact"/>
                <a:ea typeface="Impact"/>
                <a:cs typeface="Impact"/>
                <a:sym typeface="Impact"/>
              </a:defRPr>
            </a:lvl3pPr>
            <a:lvl4pPr indent="0" lvl="3" marL="0" algn="ctr">
              <a:spcBef>
                <a:spcPts val="0"/>
              </a:spcBef>
              <a:buNone/>
              <a:defRPr b="0" i="0" sz="2400" u="none" cap="none" strike="noStrike">
                <a:solidFill>
                  <a:srgbClr val="3F3F3F"/>
                </a:solidFill>
                <a:latin typeface="Impact"/>
                <a:ea typeface="Impact"/>
                <a:cs typeface="Impact"/>
                <a:sym typeface="Impact"/>
              </a:defRPr>
            </a:lvl4pPr>
            <a:lvl5pPr indent="0" lvl="4" marL="0" algn="ctr">
              <a:spcBef>
                <a:spcPts val="0"/>
              </a:spcBef>
              <a:buNone/>
              <a:defRPr b="0" i="0" sz="2400" u="none" cap="none" strike="noStrike">
                <a:solidFill>
                  <a:srgbClr val="3F3F3F"/>
                </a:solidFill>
                <a:latin typeface="Impact"/>
                <a:ea typeface="Impact"/>
                <a:cs typeface="Impact"/>
                <a:sym typeface="Impact"/>
              </a:defRPr>
            </a:lvl5pPr>
            <a:lvl6pPr indent="0" lvl="5" marL="0" algn="ctr">
              <a:spcBef>
                <a:spcPts val="0"/>
              </a:spcBef>
              <a:buNone/>
              <a:defRPr b="0" i="0" sz="2400" u="none" cap="none" strike="noStrike">
                <a:solidFill>
                  <a:srgbClr val="3F3F3F"/>
                </a:solidFill>
                <a:latin typeface="Impact"/>
                <a:ea typeface="Impact"/>
                <a:cs typeface="Impact"/>
                <a:sym typeface="Impact"/>
              </a:defRPr>
            </a:lvl6pPr>
            <a:lvl7pPr indent="0" lvl="6" marL="0" algn="ctr">
              <a:spcBef>
                <a:spcPts val="0"/>
              </a:spcBef>
              <a:buNone/>
              <a:defRPr b="0" i="0" sz="2400" u="none" cap="none" strike="noStrike">
                <a:solidFill>
                  <a:srgbClr val="3F3F3F"/>
                </a:solidFill>
                <a:latin typeface="Impact"/>
                <a:ea typeface="Impact"/>
                <a:cs typeface="Impact"/>
                <a:sym typeface="Impact"/>
              </a:defRPr>
            </a:lvl7pPr>
            <a:lvl8pPr indent="0" lvl="7" marL="0" algn="ctr">
              <a:spcBef>
                <a:spcPts val="0"/>
              </a:spcBef>
              <a:buNone/>
              <a:defRPr b="0" i="0" sz="2400" u="none" cap="none" strike="noStrike">
                <a:solidFill>
                  <a:srgbClr val="3F3F3F"/>
                </a:solidFill>
                <a:latin typeface="Impact"/>
                <a:ea typeface="Impact"/>
                <a:cs typeface="Impact"/>
                <a:sym typeface="Impact"/>
              </a:defRPr>
            </a:lvl8pPr>
            <a:lvl9pPr indent="0" lvl="8" marL="0" algn="ctr">
              <a:spcBef>
                <a:spcPts val="0"/>
              </a:spcBef>
              <a:buNone/>
              <a:defRPr b="0" i="0" sz="2400" u="none" cap="none" strike="noStrike">
                <a:solidFill>
                  <a:srgbClr val="3F3F3F"/>
                </a:solidFill>
                <a:latin typeface="Impact"/>
                <a:ea typeface="Impact"/>
                <a:cs typeface="Impact"/>
                <a:sym typeface="Impact"/>
              </a:defRPr>
            </a:lvl9pPr>
          </a:lstStyle>
          <a:p>
            <a:pPr indent="0" lvl="0" marL="0" rtl="0" algn="ctr">
              <a:spcBef>
                <a:spcPts val="0"/>
              </a:spcBef>
              <a:spcAft>
                <a:spcPts val="0"/>
              </a:spcAft>
              <a:buNone/>
            </a:pPr>
            <a:fld id="{00000000-1234-1234-1234-123412341234}" type="slidenum">
              <a:rPr lang="en-US"/>
              <a:t>‹#›</a:t>
            </a:fld>
            <a:endParaRPr/>
          </a:p>
        </p:txBody>
      </p:sp>
      <p:sp>
        <p:nvSpPr>
          <p:cNvPr id="31" name="Google Shape;31;p76"/>
          <p:cNvSpPr/>
          <p:nvPr/>
        </p:nvSpPr>
        <p:spPr>
          <a:xfrm rot="-180000">
            <a:off x="3121951" y="5057183"/>
            <a:ext cx="515386" cy="515386"/>
          </a:xfrm>
          <a:prstGeom prst="star5">
            <a:avLst>
              <a:gd fmla="val 26693" name="adj"/>
              <a:gd fmla="val 105146" name="hf"/>
              <a:gd fmla="val 110557" name="vf"/>
            </a:avLst>
          </a:prstGeom>
          <a:solidFill>
            <a:srgbClr val="E496E2">
              <a:alpha val="6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2" name="Shape 82"/>
        <p:cNvGrpSpPr/>
        <p:nvPr/>
      </p:nvGrpSpPr>
      <p:grpSpPr>
        <a:xfrm>
          <a:off x="0" y="0"/>
          <a:ext cx="0" cy="0"/>
          <a:chOff x="0" y="0"/>
          <a:chExt cx="0" cy="0"/>
        </a:xfrm>
      </p:grpSpPr>
      <p:sp>
        <p:nvSpPr>
          <p:cNvPr id="83" name="Google Shape;83;p85"/>
          <p:cNvSpPr txBox="1"/>
          <p:nvPr>
            <p:ph type="title"/>
          </p:nvPr>
        </p:nvSpPr>
        <p:spPr>
          <a:xfrm>
            <a:off x="514351" y="685800"/>
            <a:ext cx="4408172" cy="202325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accent1"/>
              </a:buClr>
              <a:buSzPts val="3600"/>
              <a:buFont typeface="Impact"/>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85"/>
          <p:cNvSpPr/>
          <p:nvPr>
            <p:ph idx="2" type="pic"/>
          </p:nvPr>
        </p:nvSpPr>
        <p:spPr>
          <a:xfrm>
            <a:off x="5147740" y="1"/>
            <a:ext cx="3162641" cy="5071533"/>
          </a:xfrm>
          <a:prstGeom prst="rect">
            <a:avLst/>
          </a:prstGeom>
          <a:noFill/>
          <a:ln cap="flat" cmpd="thinThick" w="57150">
            <a:solidFill>
              <a:srgbClr val="7F7F7F"/>
            </a:solidFill>
            <a:prstDash val="solid"/>
            <a:miter lim="800000"/>
            <a:headEnd len="sm" w="sm" type="none"/>
            <a:tailEnd len="sm" w="sm" type="none"/>
          </a:ln>
        </p:spPr>
        <p:txBody>
          <a:bodyPr anchorCtr="0" anchor="t" bIns="45700" lIns="91425" spcFirstLastPara="1" rIns="91425" wrap="square" tIns="45700">
            <a:normAutofit/>
          </a:bodyPr>
          <a:lstStyle>
            <a:lvl1pPr lvl="0" marR="0" rtl="0" algn="ctr">
              <a:lnSpc>
                <a:spcPct val="120000"/>
              </a:lnSpc>
              <a:spcBef>
                <a:spcPts val="1000"/>
              </a:spcBef>
              <a:spcAft>
                <a:spcPts val="0"/>
              </a:spcAft>
              <a:buClr>
                <a:schemeClr val="accent1"/>
              </a:buClr>
              <a:buSzPts val="5120"/>
              <a:buFont typeface="Arial"/>
              <a:buNone/>
              <a:defRPr b="0" i="0" sz="3200" u="none" cap="none" strike="noStrike">
                <a:solidFill>
                  <a:schemeClr val="dk1"/>
                </a:solidFill>
                <a:latin typeface="Impact"/>
                <a:ea typeface="Impact"/>
                <a:cs typeface="Impact"/>
                <a:sym typeface="Impact"/>
              </a:defRPr>
            </a:lvl1pPr>
            <a:lvl2pPr lvl="1" marR="0" rtl="0" algn="l">
              <a:lnSpc>
                <a:spcPct val="120000"/>
              </a:lnSpc>
              <a:spcBef>
                <a:spcPts val="500"/>
              </a:spcBef>
              <a:spcAft>
                <a:spcPts val="0"/>
              </a:spcAft>
              <a:buClr>
                <a:schemeClr val="accent1"/>
              </a:buClr>
              <a:buSzPts val="4480"/>
              <a:buFont typeface="Arial"/>
              <a:buNone/>
              <a:defRPr b="0" i="0" sz="2800" u="none" cap="none" strike="noStrike">
                <a:solidFill>
                  <a:schemeClr val="dk1"/>
                </a:solidFill>
                <a:latin typeface="Impact"/>
                <a:ea typeface="Impact"/>
                <a:cs typeface="Impact"/>
                <a:sym typeface="Impact"/>
              </a:defRPr>
            </a:lvl2pPr>
            <a:lvl3pPr lvl="2" marR="0" rtl="0" algn="l">
              <a:lnSpc>
                <a:spcPct val="120000"/>
              </a:lnSpc>
              <a:spcBef>
                <a:spcPts val="500"/>
              </a:spcBef>
              <a:spcAft>
                <a:spcPts val="0"/>
              </a:spcAft>
              <a:buClr>
                <a:schemeClr val="accent1"/>
              </a:buClr>
              <a:buSzPts val="3840"/>
              <a:buFont typeface="Arial"/>
              <a:buNone/>
              <a:defRPr b="0" i="0" sz="2400" u="none" cap="none" strike="noStrike">
                <a:solidFill>
                  <a:schemeClr val="dk1"/>
                </a:solidFill>
                <a:latin typeface="Impact"/>
                <a:ea typeface="Impact"/>
                <a:cs typeface="Impact"/>
                <a:sym typeface="Impact"/>
              </a:defRPr>
            </a:lvl3pPr>
            <a:lvl4pPr lvl="3" marR="0" rtl="0" algn="l">
              <a:lnSpc>
                <a:spcPct val="120000"/>
              </a:lnSpc>
              <a:spcBef>
                <a:spcPts val="500"/>
              </a:spcBef>
              <a:spcAft>
                <a:spcPts val="0"/>
              </a:spcAft>
              <a:buClr>
                <a:schemeClr val="accent1"/>
              </a:buClr>
              <a:buSzPts val="3200"/>
              <a:buFont typeface="Arial"/>
              <a:buNone/>
              <a:defRPr b="0" i="0" sz="2000" u="none" cap="none" strike="noStrike">
                <a:solidFill>
                  <a:schemeClr val="dk1"/>
                </a:solidFill>
                <a:latin typeface="Impact"/>
                <a:ea typeface="Impact"/>
                <a:cs typeface="Impact"/>
                <a:sym typeface="Impact"/>
              </a:defRPr>
            </a:lvl4pPr>
            <a:lvl5pPr lvl="4" marR="0" rtl="0" algn="l">
              <a:lnSpc>
                <a:spcPct val="120000"/>
              </a:lnSpc>
              <a:spcBef>
                <a:spcPts val="500"/>
              </a:spcBef>
              <a:spcAft>
                <a:spcPts val="0"/>
              </a:spcAft>
              <a:buClr>
                <a:schemeClr val="accent1"/>
              </a:buClr>
              <a:buSzPts val="3200"/>
              <a:buFont typeface="Arial"/>
              <a:buNone/>
              <a:defRPr b="0" i="0" sz="2000" u="none" cap="none" strike="noStrike">
                <a:solidFill>
                  <a:schemeClr val="dk1"/>
                </a:solidFill>
                <a:latin typeface="Impact"/>
                <a:ea typeface="Impact"/>
                <a:cs typeface="Impact"/>
                <a:sym typeface="Impact"/>
              </a:defRPr>
            </a:lvl5pPr>
            <a:lvl6pPr lvl="5" marR="0" rtl="0" algn="l">
              <a:lnSpc>
                <a:spcPct val="120000"/>
              </a:lnSpc>
              <a:spcBef>
                <a:spcPts val="500"/>
              </a:spcBef>
              <a:spcAft>
                <a:spcPts val="0"/>
              </a:spcAft>
              <a:buClr>
                <a:schemeClr val="accent1"/>
              </a:buClr>
              <a:buSzPts val="3200"/>
              <a:buFont typeface="Arial"/>
              <a:buNone/>
              <a:defRPr b="0" i="0" sz="2000" u="none" cap="none" strike="noStrike">
                <a:solidFill>
                  <a:schemeClr val="dk1"/>
                </a:solidFill>
                <a:latin typeface="Impact"/>
                <a:ea typeface="Impact"/>
                <a:cs typeface="Impact"/>
                <a:sym typeface="Impact"/>
              </a:defRPr>
            </a:lvl6pPr>
            <a:lvl7pPr lvl="6" marR="0" rtl="0" algn="l">
              <a:lnSpc>
                <a:spcPct val="120000"/>
              </a:lnSpc>
              <a:spcBef>
                <a:spcPts val="500"/>
              </a:spcBef>
              <a:spcAft>
                <a:spcPts val="0"/>
              </a:spcAft>
              <a:buClr>
                <a:schemeClr val="accent1"/>
              </a:buClr>
              <a:buSzPts val="3200"/>
              <a:buFont typeface="Arial"/>
              <a:buNone/>
              <a:defRPr b="0" i="0" sz="2000" u="none" cap="none" strike="noStrike">
                <a:solidFill>
                  <a:schemeClr val="dk1"/>
                </a:solidFill>
                <a:latin typeface="Impact"/>
                <a:ea typeface="Impact"/>
                <a:cs typeface="Impact"/>
                <a:sym typeface="Impact"/>
              </a:defRPr>
            </a:lvl7pPr>
            <a:lvl8pPr lvl="7" marR="0" rtl="0" algn="l">
              <a:lnSpc>
                <a:spcPct val="120000"/>
              </a:lnSpc>
              <a:spcBef>
                <a:spcPts val="500"/>
              </a:spcBef>
              <a:spcAft>
                <a:spcPts val="0"/>
              </a:spcAft>
              <a:buClr>
                <a:schemeClr val="accent1"/>
              </a:buClr>
              <a:buSzPts val="3200"/>
              <a:buFont typeface="Arial"/>
              <a:buNone/>
              <a:defRPr b="0" i="0" sz="2000" u="none" cap="none" strike="noStrike">
                <a:solidFill>
                  <a:schemeClr val="dk1"/>
                </a:solidFill>
                <a:latin typeface="Impact"/>
                <a:ea typeface="Impact"/>
                <a:cs typeface="Impact"/>
                <a:sym typeface="Impact"/>
              </a:defRPr>
            </a:lvl8pPr>
            <a:lvl9pPr lvl="8" marR="0" rtl="0" algn="l">
              <a:lnSpc>
                <a:spcPct val="120000"/>
              </a:lnSpc>
              <a:spcBef>
                <a:spcPts val="500"/>
              </a:spcBef>
              <a:spcAft>
                <a:spcPts val="0"/>
              </a:spcAft>
              <a:buClr>
                <a:schemeClr val="accent1"/>
              </a:buClr>
              <a:buSzPts val="3200"/>
              <a:buFont typeface="Arial"/>
              <a:buNone/>
              <a:defRPr b="0" i="0" sz="2000" u="none" cap="none" strike="noStrike">
                <a:solidFill>
                  <a:schemeClr val="dk1"/>
                </a:solidFill>
                <a:latin typeface="Impact"/>
                <a:ea typeface="Impact"/>
                <a:cs typeface="Impact"/>
                <a:sym typeface="Impact"/>
              </a:defRPr>
            </a:lvl9pPr>
          </a:lstStyle>
          <a:p/>
        </p:txBody>
      </p:sp>
      <p:sp>
        <p:nvSpPr>
          <p:cNvPr id="85" name="Google Shape;85;p85"/>
          <p:cNvSpPr txBox="1"/>
          <p:nvPr>
            <p:ph idx="1" type="body"/>
          </p:nvPr>
        </p:nvSpPr>
        <p:spPr>
          <a:xfrm>
            <a:off x="514351" y="2709053"/>
            <a:ext cx="4408171" cy="2362481"/>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2880"/>
              <a:buNone/>
              <a:defRPr sz="1800"/>
            </a:lvl1pPr>
            <a:lvl2pPr indent="-228600" lvl="1" marL="914400" algn="l">
              <a:lnSpc>
                <a:spcPct val="120000"/>
              </a:lnSpc>
              <a:spcBef>
                <a:spcPts val="500"/>
              </a:spcBef>
              <a:spcAft>
                <a:spcPts val="0"/>
              </a:spcAft>
              <a:buSzPts val="2240"/>
              <a:buNone/>
              <a:defRPr sz="1400"/>
            </a:lvl2pPr>
            <a:lvl3pPr indent="-228600" lvl="2" marL="1371600" algn="l">
              <a:lnSpc>
                <a:spcPct val="120000"/>
              </a:lnSpc>
              <a:spcBef>
                <a:spcPts val="500"/>
              </a:spcBef>
              <a:spcAft>
                <a:spcPts val="0"/>
              </a:spcAft>
              <a:buSzPts val="1920"/>
              <a:buNone/>
              <a:defRPr sz="1200"/>
            </a:lvl3pPr>
            <a:lvl4pPr indent="-228600" lvl="3" marL="1828800" algn="l">
              <a:lnSpc>
                <a:spcPct val="120000"/>
              </a:lnSpc>
              <a:spcBef>
                <a:spcPts val="500"/>
              </a:spcBef>
              <a:spcAft>
                <a:spcPts val="0"/>
              </a:spcAft>
              <a:buSzPts val="1600"/>
              <a:buNone/>
              <a:defRPr sz="1000"/>
            </a:lvl4pPr>
            <a:lvl5pPr indent="-228600" lvl="4" marL="2286000" algn="l">
              <a:lnSpc>
                <a:spcPct val="120000"/>
              </a:lnSpc>
              <a:spcBef>
                <a:spcPts val="500"/>
              </a:spcBef>
              <a:spcAft>
                <a:spcPts val="0"/>
              </a:spcAft>
              <a:buSzPts val="1600"/>
              <a:buNone/>
              <a:defRPr sz="1000"/>
            </a:lvl5pPr>
            <a:lvl6pPr indent="-228600" lvl="5" marL="2743200" algn="l">
              <a:lnSpc>
                <a:spcPct val="120000"/>
              </a:lnSpc>
              <a:spcBef>
                <a:spcPts val="500"/>
              </a:spcBef>
              <a:spcAft>
                <a:spcPts val="0"/>
              </a:spcAft>
              <a:buSzPts val="1600"/>
              <a:buNone/>
              <a:defRPr sz="1000"/>
            </a:lvl6pPr>
            <a:lvl7pPr indent="-228600" lvl="6" marL="3200400" algn="l">
              <a:lnSpc>
                <a:spcPct val="120000"/>
              </a:lnSpc>
              <a:spcBef>
                <a:spcPts val="500"/>
              </a:spcBef>
              <a:spcAft>
                <a:spcPts val="0"/>
              </a:spcAft>
              <a:buSzPts val="1600"/>
              <a:buNone/>
              <a:defRPr sz="1000"/>
            </a:lvl7pPr>
            <a:lvl8pPr indent="-228600" lvl="7" marL="3657600" algn="l">
              <a:lnSpc>
                <a:spcPct val="120000"/>
              </a:lnSpc>
              <a:spcBef>
                <a:spcPts val="500"/>
              </a:spcBef>
              <a:spcAft>
                <a:spcPts val="0"/>
              </a:spcAft>
              <a:buSzPts val="1600"/>
              <a:buNone/>
              <a:defRPr sz="1000"/>
            </a:lvl8pPr>
            <a:lvl9pPr indent="-228600" lvl="8" marL="4114800" algn="l">
              <a:lnSpc>
                <a:spcPct val="120000"/>
              </a:lnSpc>
              <a:spcBef>
                <a:spcPts val="500"/>
              </a:spcBef>
              <a:spcAft>
                <a:spcPts val="0"/>
              </a:spcAft>
              <a:buSzPts val="1600"/>
              <a:buNone/>
              <a:defRPr sz="1000"/>
            </a:lvl9pPr>
          </a:lstStyle>
          <a:p/>
        </p:txBody>
      </p:sp>
      <p:sp>
        <p:nvSpPr>
          <p:cNvPr id="86" name="Google Shape;86;p85"/>
          <p:cNvSpPr txBox="1"/>
          <p:nvPr>
            <p:ph idx="10" type="dt"/>
          </p:nvPr>
        </p:nvSpPr>
        <p:spPr>
          <a:xfrm>
            <a:off x="5473562" y="5757334"/>
            <a:ext cx="2838450" cy="49847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85"/>
          <p:cNvSpPr txBox="1"/>
          <p:nvPr>
            <p:ph idx="11" type="ftr"/>
          </p:nvPr>
        </p:nvSpPr>
        <p:spPr>
          <a:xfrm>
            <a:off x="514351" y="5757334"/>
            <a:ext cx="4124789" cy="49847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85"/>
          <p:cNvSpPr txBox="1"/>
          <p:nvPr>
            <p:ph idx="12" type="sldNum"/>
          </p:nvPr>
        </p:nvSpPr>
        <p:spPr>
          <a:xfrm>
            <a:off x="4715341" y="5757334"/>
            <a:ext cx="680390"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89" name="Shape 89"/>
        <p:cNvGrpSpPr/>
        <p:nvPr/>
      </p:nvGrpSpPr>
      <p:grpSpPr>
        <a:xfrm>
          <a:off x="0" y="0"/>
          <a:ext cx="0" cy="0"/>
          <a:chOff x="0" y="0"/>
          <a:chExt cx="0" cy="0"/>
        </a:xfrm>
      </p:grpSpPr>
      <p:sp>
        <p:nvSpPr>
          <p:cNvPr id="90" name="Google Shape;90;p86"/>
          <p:cNvSpPr txBox="1"/>
          <p:nvPr>
            <p:ph type="title"/>
          </p:nvPr>
        </p:nvSpPr>
        <p:spPr>
          <a:xfrm>
            <a:off x="514350" y="4106333"/>
            <a:ext cx="7796031" cy="58884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1"/>
              </a:buClr>
              <a:buSzPts val="3200"/>
              <a:buFont typeface="Impact"/>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86"/>
          <p:cNvSpPr/>
          <p:nvPr>
            <p:ph idx="2" type="pic"/>
          </p:nvPr>
        </p:nvSpPr>
        <p:spPr>
          <a:xfrm>
            <a:off x="514351" y="685800"/>
            <a:ext cx="7794385" cy="3194903"/>
          </a:xfrm>
          <a:prstGeom prst="rect">
            <a:avLst/>
          </a:prstGeom>
          <a:noFill/>
          <a:ln cap="flat" cmpd="thinThick" w="57150">
            <a:solidFill>
              <a:srgbClr val="7F7F7F"/>
            </a:solidFill>
            <a:prstDash val="solid"/>
            <a:miter lim="800000"/>
            <a:headEnd len="sm" w="sm" type="none"/>
            <a:tailEnd len="sm" w="sm" type="none"/>
          </a:ln>
        </p:spPr>
        <p:txBody>
          <a:bodyPr anchorCtr="0" anchor="t" bIns="45700" lIns="91425" spcFirstLastPara="1" rIns="91425" wrap="square" tIns="45700">
            <a:normAutofit/>
          </a:bodyPr>
          <a:lstStyle>
            <a:lvl1pPr lvl="0" marR="0" rtl="0" algn="ctr">
              <a:lnSpc>
                <a:spcPct val="120000"/>
              </a:lnSpc>
              <a:spcBef>
                <a:spcPts val="1000"/>
              </a:spcBef>
              <a:spcAft>
                <a:spcPts val="0"/>
              </a:spcAft>
              <a:buClr>
                <a:schemeClr val="accent1"/>
              </a:buClr>
              <a:buSzPts val="5120"/>
              <a:buFont typeface="Arial"/>
              <a:buNone/>
              <a:defRPr b="0" i="0" sz="3200" u="none" cap="none" strike="noStrike">
                <a:solidFill>
                  <a:schemeClr val="dk1"/>
                </a:solidFill>
                <a:latin typeface="Impact"/>
                <a:ea typeface="Impact"/>
                <a:cs typeface="Impact"/>
                <a:sym typeface="Impact"/>
              </a:defRPr>
            </a:lvl1pPr>
            <a:lvl2pPr lvl="1" marR="0" rtl="0" algn="l">
              <a:lnSpc>
                <a:spcPct val="120000"/>
              </a:lnSpc>
              <a:spcBef>
                <a:spcPts val="500"/>
              </a:spcBef>
              <a:spcAft>
                <a:spcPts val="0"/>
              </a:spcAft>
              <a:buClr>
                <a:schemeClr val="accent1"/>
              </a:buClr>
              <a:buSzPts val="4480"/>
              <a:buFont typeface="Arial"/>
              <a:buNone/>
              <a:defRPr b="0" i="0" sz="2800" u="none" cap="none" strike="noStrike">
                <a:solidFill>
                  <a:schemeClr val="dk1"/>
                </a:solidFill>
                <a:latin typeface="Impact"/>
                <a:ea typeface="Impact"/>
                <a:cs typeface="Impact"/>
                <a:sym typeface="Impact"/>
              </a:defRPr>
            </a:lvl2pPr>
            <a:lvl3pPr lvl="2" marR="0" rtl="0" algn="l">
              <a:lnSpc>
                <a:spcPct val="120000"/>
              </a:lnSpc>
              <a:spcBef>
                <a:spcPts val="500"/>
              </a:spcBef>
              <a:spcAft>
                <a:spcPts val="0"/>
              </a:spcAft>
              <a:buClr>
                <a:schemeClr val="accent1"/>
              </a:buClr>
              <a:buSzPts val="3840"/>
              <a:buFont typeface="Arial"/>
              <a:buNone/>
              <a:defRPr b="0" i="0" sz="2400" u="none" cap="none" strike="noStrike">
                <a:solidFill>
                  <a:schemeClr val="dk1"/>
                </a:solidFill>
                <a:latin typeface="Impact"/>
                <a:ea typeface="Impact"/>
                <a:cs typeface="Impact"/>
                <a:sym typeface="Impact"/>
              </a:defRPr>
            </a:lvl3pPr>
            <a:lvl4pPr lvl="3" marR="0" rtl="0" algn="l">
              <a:lnSpc>
                <a:spcPct val="120000"/>
              </a:lnSpc>
              <a:spcBef>
                <a:spcPts val="500"/>
              </a:spcBef>
              <a:spcAft>
                <a:spcPts val="0"/>
              </a:spcAft>
              <a:buClr>
                <a:schemeClr val="accent1"/>
              </a:buClr>
              <a:buSzPts val="3200"/>
              <a:buFont typeface="Arial"/>
              <a:buNone/>
              <a:defRPr b="0" i="0" sz="2000" u="none" cap="none" strike="noStrike">
                <a:solidFill>
                  <a:schemeClr val="dk1"/>
                </a:solidFill>
                <a:latin typeface="Impact"/>
                <a:ea typeface="Impact"/>
                <a:cs typeface="Impact"/>
                <a:sym typeface="Impact"/>
              </a:defRPr>
            </a:lvl4pPr>
            <a:lvl5pPr lvl="4" marR="0" rtl="0" algn="l">
              <a:lnSpc>
                <a:spcPct val="120000"/>
              </a:lnSpc>
              <a:spcBef>
                <a:spcPts val="500"/>
              </a:spcBef>
              <a:spcAft>
                <a:spcPts val="0"/>
              </a:spcAft>
              <a:buClr>
                <a:schemeClr val="accent1"/>
              </a:buClr>
              <a:buSzPts val="3200"/>
              <a:buFont typeface="Arial"/>
              <a:buNone/>
              <a:defRPr b="0" i="0" sz="2000" u="none" cap="none" strike="noStrike">
                <a:solidFill>
                  <a:schemeClr val="dk1"/>
                </a:solidFill>
                <a:latin typeface="Impact"/>
                <a:ea typeface="Impact"/>
                <a:cs typeface="Impact"/>
                <a:sym typeface="Impact"/>
              </a:defRPr>
            </a:lvl5pPr>
            <a:lvl6pPr lvl="5" marR="0" rtl="0" algn="l">
              <a:lnSpc>
                <a:spcPct val="120000"/>
              </a:lnSpc>
              <a:spcBef>
                <a:spcPts val="500"/>
              </a:spcBef>
              <a:spcAft>
                <a:spcPts val="0"/>
              </a:spcAft>
              <a:buClr>
                <a:schemeClr val="accent1"/>
              </a:buClr>
              <a:buSzPts val="3200"/>
              <a:buFont typeface="Arial"/>
              <a:buNone/>
              <a:defRPr b="0" i="0" sz="2000" u="none" cap="none" strike="noStrike">
                <a:solidFill>
                  <a:schemeClr val="dk1"/>
                </a:solidFill>
                <a:latin typeface="Impact"/>
                <a:ea typeface="Impact"/>
                <a:cs typeface="Impact"/>
                <a:sym typeface="Impact"/>
              </a:defRPr>
            </a:lvl6pPr>
            <a:lvl7pPr lvl="6" marR="0" rtl="0" algn="l">
              <a:lnSpc>
                <a:spcPct val="120000"/>
              </a:lnSpc>
              <a:spcBef>
                <a:spcPts val="500"/>
              </a:spcBef>
              <a:spcAft>
                <a:spcPts val="0"/>
              </a:spcAft>
              <a:buClr>
                <a:schemeClr val="accent1"/>
              </a:buClr>
              <a:buSzPts val="3200"/>
              <a:buFont typeface="Arial"/>
              <a:buNone/>
              <a:defRPr b="0" i="0" sz="2000" u="none" cap="none" strike="noStrike">
                <a:solidFill>
                  <a:schemeClr val="dk1"/>
                </a:solidFill>
                <a:latin typeface="Impact"/>
                <a:ea typeface="Impact"/>
                <a:cs typeface="Impact"/>
                <a:sym typeface="Impact"/>
              </a:defRPr>
            </a:lvl7pPr>
            <a:lvl8pPr lvl="7" marR="0" rtl="0" algn="l">
              <a:lnSpc>
                <a:spcPct val="120000"/>
              </a:lnSpc>
              <a:spcBef>
                <a:spcPts val="500"/>
              </a:spcBef>
              <a:spcAft>
                <a:spcPts val="0"/>
              </a:spcAft>
              <a:buClr>
                <a:schemeClr val="accent1"/>
              </a:buClr>
              <a:buSzPts val="3200"/>
              <a:buFont typeface="Arial"/>
              <a:buNone/>
              <a:defRPr b="0" i="0" sz="2000" u="none" cap="none" strike="noStrike">
                <a:solidFill>
                  <a:schemeClr val="dk1"/>
                </a:solidFill>
                <a:latin typeface="Impact"/>
                <a:ea typeface="Impact"/>
                <a:cs typeface="Impact"/>
                <a:sym typeface="Impact"/>
              </a:defRPr>
            </a:lvl8pPr>
            <a:lvl9pPr lvl="8" marR="0" rtl="0" algn="l">
              <a:lnSpc>
                <a:spcPct val="120000"/>
              </a:lnSpc>
              <a:spcBef>
                <a:spcPts val="500"/>
              </a:spcBef>
              <a:spcAft>
                <a:spcPts val="0"/>
              </a:spcAft>
              <a:buClr>
                <a:schemeClr val="accent1"/>
              </a:buClr>
              <a:buSzPts val="3200"/>
              <a:buFont typeface="Arial"/>
              <a:buNone/>
              <a:defRPr b="0" i="0" sz="2000" u="none" cap="none" strike="noStrike">
                <a:solidFill>
                  <a:schemeClr val="dk1"/>
                </a:solidFill>
                <a:latin typeface="Impact"/>
                <a:ea typeface="Impact"/>
                <a:cs typeface="Impact"/>
                <a:sym typeface="Impact"/>
              </a:defRPr>
            </a:lvl9pPr>
          </a:lstStyle>
          <a:p/>
        </p:txBody>
      </p:sp>
      <p:sp>
        <p:nvSpPr>
          <p:cNvPr id="92" name="Google Shape;92;p86"/>
          <p:cNvSpPr txBox="1"/>
          <p:nvPr>
            <p:ph idx="1" type="body"/>
          </p:nvPr>
        </p:nvSpPr>
        <p:spPr>
          <a:xfrm>
            <a:off x="514335" y="4702923"/>
            <a:ext cx="7796046" cy="682472"/>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SzPts val="2560"/>
              <a:buNone/>
              <a:defRPr sz="1600"/>
            </a:lvl1pPr>
            <a:lvl2pPr indent="-228600" lvl="1" marL="914400" algn="l">
              <a:lnSpc>
                <a:spcPct val="120000"/>
              </a:lnSpc>
              <a:spcBef>
                <a:spcPts val="500"/>
              </a:spcBef>
              <a:spcAft>
                <a:spcPts val="0"/>
              </a:spcAft>
              <a:buSzPts val="2240"/>
              <a:buNone/>
              <a:defRPr sz="1400"/>
            </a:lvl2pPr>
            <a:lvl3pPr indent="-228600" lvl="2" marL="1371600" algn="l">
              <a:lnSpc>
                <a:spcPct val="120000"/>
              </a:lnSpc>
              <a:spcBef>
                <a:spcPts val="500"/>
              </a:spcBef>
              <a:spcAft>
                <a:spcPts val="0"/>
              </a:spcAft>
              <a:buSzPts val="1920"/>
              <a:buNone/>
              <a:defRPr sz="1200"/>
            </a:lvl3pPr>
            <a:lvl4pPr indent="-228600" lvl="3" marL="1828800" algn="l">
              <a:lnSpc>
                <a:spcPct val="120000"/>
              </a:lnSpc>
              <a:spcBef>
                <a:spcPts val="500"/>
              </a:spcBef>
              <a:spcAft>
                <a:spcPts val="0"/>
              </a:spcAft>
              <a:buSzPts val="1600"/>
              <a:buNone/>
              <a:defRPr sz="1000"/>
            </a:lvl4pPr>
            <a:lvl5pPr indent="-228600" lvl="4" marL="2286000" algn="l">
              <a:lnSpc>
                <a:spcPct val="120000"/>
              </a:lnSpc>
              <a:spcBef>
                <a:spcPts val="500"/>
              </a:spcBef>
              <a:spcAft>
                <a:spcPts val="0"/>
              </a:spcAft>
              <a:buSzPts val="1600"/>
              <a:buNone/>
              <a:defRPr sz="1000"/>
            </a:lvl5pPr>
            <a:lvl6pPr indent="-228600" lvl="5" marL="2743200" algn="l">
              <a:lnSpc>
                <a:spcPct val="120000"/>
              </a:lnSpc>
              <a:spcBef>
                <a:spcPts val="500"/>
              </a:spcBef>
              <a:spcAft>
                <a:spcPts val="0"/>
              </a:spcAft>
              <a:buSzPts val="1600"/>
              <a:buNone/>
              <a:defRPr sz="1000"/>
            </a:lvl6pPr>
            <a:lvl7pPr indent="-228600" lvl="6" marL="3200400" algn="l">
              <a:lnSpc>
                <a:spcPct val="120000"/>
              </a:lnSpc>
              <a:spcBef>
                <a:spcPts val="500"/>
              </a:spcBef>
              <a:spcAft>
                <a:spcPts val="0"/>
              </a:spcAft>
              <a:buSzPts val="1600"/>
              <a:buNone/>
              <a:defRPr sz="1000"/>
            </a:lvl7pPr>
            <a:lvl8pPr indent="-228600" lvl="7" marL="3657600" algn="l">
              <a:lnSpc>
                <a:spcPct val="120000"/>
              </a:lnSpc>
              <a:spcBef>
                <a:spcPts val="500"/>
              </a:spcBef>
              <a:spcAft>
                <a:spcPts val="0"/>
              </a:spcAft>
              <a:buSzPts val="1600"/>
              <a:buNone/>
              <a:defRPr sz="1000"/>
            </a:lvl8pPr>
            <a:lvl9pPr indent="-228600" lvl="8" marL="4114800" algn="l">
              <a:lnSpc>
                <a:spcPct val="120000"/>
              </a:lnSpc>
              <a:spcBef>
                <a:spcPts val="500"/>
              </a:spcBef>
              <a:spcAft>
                <a:spcPts val="0"/>
              </a:spcAft>
              <a:buSzPts val="1600"/>
              <a:buNone/>
              <a:defRPr sz="1000"/>
            </a:lvl9pPr>
          </a:lstStyle>
          <a:p/>
        </p:txBody>
      </p:sp>
      <p:sp>
        <p:nvSpPr>
          <p:cNvPr id="93" name="Google Shape;93;p86"/>
          <p:cNvSpPr txBox="1"/>
          <p:nvPr>
            <p:ph idx="10" type="dt"/>
          </p:nvPr>
        </p:nvSpPr>
        <p:spPr>
          <a:xfrm>
            <a:off x="5473562" y="5757334"/>
            <a:ext cx="2838450" cy="49847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86"/>
          <p:cNvSpPr txBox="1"/>
          <p:nvPr>
            <p:ph idx="11" type="ftr"/>
          </p:nvPr>
        </p:nvSpPr>
        <p:spPr>
          <a:xfrm>
            <a:off x="514351" y="5757334"/>
            <a:ext cx="4124789" cy="49847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86"/>
          <p:cNvSpPr txBox="1"/>
          <p:nvPr>
            <p:ph idx="12" type="sldNum"/>
          </p:nvPr>
        </p:nvSpPr>
        <p:spPr>
          <a:xfrm>
            <a:off x="4715341" y="5757334"/>
            <a:ext cx="680390"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96" name="Shape 96"/>
        <p:cNvGrpSpPr/>
        <p:nvPr/>
      </p:nvGrpSpPr>
      <p:grpSpPr>
        <a:xfrm>
          <a:off x="0" y="0"/>
          <a:ext cx="0" cy="0"/>
          <a:chOff x="0" y="0"/>
          <a:chExt cx="0" cy="0"/>
        </a:xfrm>
      </p:grpSpPr>
      <p:sp>
        <p:nvSpPr>
          <p:cNvPr id="97" name="Google Shape;97;p87"/>
          <p:cNvSpPr txBox="1"/>
          <p:nvPr>
            <p:ph type="title"/>
          </p:nvPr>
        </p:nvSpPr>
        <p:spPr>
          <a:xfrm>
            <a:off x="514351" y="685801"/>
            <a:ext cx="7797677" cy="319490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1"/>
              </a:buClr>
              <a:buSzPts val="4800"/>
              <a:buFont typeface="Impact"/>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87"/>
          <p:cNvSpPr txBox="1"/>
          <p:nvPr>
            <p:ph idx="1" type="body"/>
          </p:nvPr>
        </p:nvSpPr>
        <p:spPr>
          <a:xfrm>
            <a:off x="514335" y="4106333"/>
            <a:ext cx="7796047" cy="1273606"/>
          </a:xfrm>
          <a:prstGeom prst="rect">
            <a:avLst/>
          </a:prstGeom>
          <a:noFill/>
          <a:ln>
            <a:noFill/>
          </a:ln>
        </p:spPr>
        <p:txBody>
          <a:bodyPr anchorCtr="0" anchor="ctr" bIns="45700" lIns="91425" spcFirstLastPara="1" rIns="91425" wrap="square" tIns="45700">
            <a:normAutofit/>
          </a:bodyPr>
          <a:lstStyle>
            <a:lvl1pPr indent="-228600" lvl="0" marL="457200" algn="ctr">
              <a:lnSpc>
                <a:spcPct val="120000"/>
              </a:lnSpc>
              <a:spcBef>
                <a:spcPts val="1000"/>
              </a:spcBef>
              <a:spcAft>
                <a:spcPts val="0"/>
              </a:spcAft>
              <a:buSzPts val="2880"/>
              <a:buNone/>
              <a:defRPr sz="1800"/>
            </a:lvl1pPr>
            <a:lvl2pPr indent="-228600" lvl="1" marL="914400" algn="l">
              <a:lnSpc>
                <a:spcPct val="120000"/>
              </a:lnSpc>
              <a:spcBef>
                <a:spcPts val="500"/>
              </a:spcBef>
              <a:spcAft>
                <a:spcPts val="0"/>
              </a:spcAft>
              <a:buSzPts val="2240"/>
              <a:buNone/>
              <a:defRPr sz="1400"/>
            </a:lvl2pPr>
            <a:lvl3pPr indent="-228600" lvl="2" marL="1371600" algn="l">
              <a:lnSpc>
                <a:spcPct val="120000"/>
              </a:lnSpc>
              <a:spcBef>
                <a:spcPts val="500"/>
              </a:spcBef>
              <a:spcAft>
                <a:spcPts val="0"/>
              </a:spcAft>
              <a:buSzPts val="1920"/>
              <a:buNone/>
              <a:defRPr sz="1200"/>
            </a:lvl3pPr>
            <a:lvl4pPr indent="-228600" lvl="3" marL="1828800" algn="l">
              <a:lnSpc>
                <a:spcPct val="120000"/>
              </a:lnSpc>
              <a:spcBef>
                <a:spcPts val="500"/>
              </a:spcBef>
              <a:spcAft>
                <a:spcPts val="0"/>
              </a:spcAft>
              <a:buSzPts val="1600"/>
              <a:buNone/>
              <a:defRPr sz="1000"/>
            </a:lvl4pPr>
            <a:lvl5pPr indent="-228600" lvl="4" marL="2286000" algn="l">
              <a:lnSpc>
                <a:spcPct val="120000"/>
              </a:lnSpc>
              <a:spcBef>
                <a:spcPts val="500"/>
              </a:spcBef>
              <a:spcAft>
                <a:spcPts val="0"/>
              </a:spcAft>
              <a:buSzPts val="1600"/>
              <a:buNone/>
              <a:defRPr sz="1000"/>
            </a:lvl5pPr>
            <a:lvl6pPr indent="-228600" lvl="5" marL="2743200" algn="l">
              <a:lnSpc>
                <a:spcPct val="120000"/>
              </a:lnSpc>
              <a:spcBef>
                <a:spcPts val="500"/>
              </a:spcBef>
              <a:spcAft>
                <a:spcPts val="0"/>
              </a:spcAft>
              <a:buSzPts val="1600"/>
              <a:buNone/>
              <a:defRPr sz="1000"/>
            </a:lvl6pPr>
            <a:lvl7pPr indent="-228600" lvl="6" marL="3200400" algn="l">
              <a:lnSpc>
                <a:spcPct val="120000"/>
              </a:lnSpc>
              <a:spcBef>
                <a:spcPts val="500"/>
              </a:spcBef>
              <a:spcAft>
                <a:spcPts val="0"/>
              </a:spcAft>
              <a:buSzPts val="1600"/>
              <a:buNone/>
              <a:defRPr sz="1000"/>
            </a:lvl7pPr>
            <a:lvl8pPr indent="-228600" lvl="7" marL="3657600" algn="l">
              <a:lnSpc>
                <a:spcPct val="120000"/>
              </a:lnSpc>
              <a:spcBef>
                <a:spcPts val="500"/>
              </a:spcBef>
              <a:spcAft>
                <a:spcPts val="0"/>
              </a:spcAft>
              <a:buSzPts val="1600"/>
              <a:buNone/>
              <a:defRPr sz="1000"/>
            </a:lvl8pPr>
            <a:lvl9pPr indent="-228600" lvl="8" marL="4114800" algn="l">
              <a:lnSpc>
                <a:spcPct val="120000"/>
              </a:lnSpc>
              <a:spcBef>
                <a:spcPts val="500"/>
              </a:spcBef>
              <a:spcAft>
                <a:spcPts val="0"/>
              </a:spcAft>
              <a:buSzPts val="1600"/>
              <a:buNone/>
              <a:defRPr sz="1000"/>
            </a:lvl9pPr>
          </a:lstStyle>
          <a:p/>
        </p:txBody>
      </p:sp>
      <p:sp>
        <p:nvSpPr>
          <p:cNvPr id="99" name="Google Shape;99;p87"/>
          <p:cNvSpPr txBox="1"/>
          <p:nvPr>
            <p:ph idx="10" type="dt"/>
          </p:nvPr>
        </p:nvSpPr>
        <p:spPr>
          <a:xfrm>
            <a:off x="5473562" y="5757334"/>
            <a:ext cx="2838450" cy="49847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87"/>
          <p:cNvSpPr txBox="1"/>
          <p:nvPr>
            <p:ph idx="11" type="ftr"/>
          </p:nvPr>
        </p:nvSpPr>
        <p:spPr>
          <a:xfrm>
            <a:off x="514351" y="5757334"/>
            <a:ext cx="4124789" cy="49847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87"/>
          <p:cNvSpPr txBox="1"/>
          <p:nvPr>
            <p:ph idx="12" type="sldNum"/>
          </p:nvPr>
        </p:nvSpPr>
        <p:spPr>
          <a:xfrm>
            <a:off x="4715341" y="5757334"/>
            <a:ext cx="680390"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02" name="Shape 102"/>
        <p:cNvGrpSpPr/>
        <p:nvPr/>
      </p:nvGrpSpPr>
      <p:grpSpPr>
        <a:xfrm>
          <a:off x="0" y="0"/>
          <a:ext cx="0" cy="0"/>
          <a:chOff x="0" y="0"/>
          <a:chExt cx="0" cy="0"/>
        </a:xfrm>
      </p:grpSpPr>
      <p:sp>
        <p:nvSpPr>
          <p:cNvPr id="103" name="Google Shape;103;p88"/>
          <p:cNvSpPr txBox="1"/>
          <p:nvPr>
            <p:ph type="title"/>
          </p:nvPr>
        </p:nvSpPr>
        <p:spPr>
          <a:xfrm>
            <a:off x="841299" y="685800"/>
            <a:ext cx="7143765" cy="2916704"/>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1"/>
              </a:buClr>
              <a:buSzPts val="4800"/>
              <a:buFont typeface="Impact"/>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88"/>
          <p:cNvSpPr txBox="1"/>
          <p:nvPr>
            <p:ph idx="1" type="body"/>
          </p:nvPr>
        </p:nvSpPr>
        <p:spPr>
          <a:xfrm>
            <a:off x="1162698" y="3610032"/>
            <a:ext cx="6500967" cy="377768"/>
          </a:xfrm>
          <a:prstGeom prst="rect">
            <a:avLst/>
          </a:prstGeom>
          <a:noFill/>
          <a:ln>
            <a:noFill/>
          </a:ln>
        </p:spPr>
        <p:txBody>
          <a:bodyPr anchorCtr="0" anchor="t" bIns="45700" lIns="91425" spcFirstLastPara="1" rIns="91425" wrap="square" tIns="45700">
            <a:normAutofit/>
          </a:bodyPr>
          <a:lstStyle>
            <a:lvl1pPr indent="-228600" lvl="0" marL="457200" algn="r">
              <a:lnSpc>
                <a:spcPct val="120000"/>
              </a:lnSpc>
              <a:spcBef>
                <a:spcPts val="1000"/>
              </a:spcBef>
              <a:spcAft>
                <a:spcPts val="0"/>
              </a:spcAft>
              <a:buSzPts val="2240"/>
              <a:buNone/>
              <a:defRPr sz="1400">
                <a:solidFill>
                  <a:srgbClr val="7F7F7F"/>
                </a:solidFill>
              </a:defRPr>
            </a:lvl1pPr>
            <a:lvl2pPr indent="-228600" lvl="1" marL="914400" algn="l">
              <a:lnSpc>
                <a:spcPct val="120000"/>
              </a:lnSpc>
              <a:spcBef>
                <a:spcPts val="500"/>
              </a:spcBef>
              <a:spcAft>
                <a:spcPts val="0"/>
              </a:spcAft>
              <a:buSzPts val="2240"/>
              <a:buNone/>
              <a:defRPr sz="1400"/>
            </a:lvl2pPr>
            <a:lvl3pPr indent="-228600" lvl="2" marL="1371600" algn="l">
              <a:lnSpc>
                <a:spcPct val="120000"/>
              </a:lnSpc>
              <a:spcBef>
                <a:spcPts val="500"/>
              </a:spcBef>
              <a:spcAft>
                <a:spcPts val="0"/>
              </a:spcAft>
              <a:buSzPts val="1920"/>
              <a:buNone/>
              <a:defRPr sz="1200"/>
            </a:lvl3pPr>
            <a:lvl4pPr indent="-228600" lvl="3" marL="1828800" algn="l">
              <a:lnSpc>
                <a:spcPct val="120000"/>
              </a:lnSpc>
              <a:spcBef>
                <a:spcPts val="500"/>
              </a:spcBef>
              <a:spcAft>
                <a:spcPts val="0"/>
              </a:spcAft>
              <a:buSzPts val="1600"/>
              <a:buNone/>
              <a:defRPr sz="1000"/>
            </a:lvl4pPr>
            <a:lvl5pPr indent="-228600" lvl="4" marL="2286000" algn="l">
              <a:lnSpc>
                <a:spcPct val="120000"/>
              </a:lnSpc>
              <a:spcBef>
                <a:spcPts val="500"/>
              </a:spcBef>
              <a:spcAft>
                <a:spcPts val="0"/>
              </a:spcAft>
              <a:buSzPts val="1600"/>
              <a:buNone/>
              <a:defRPr sz="1000"/>
            </a:lvl5pPr>
            <a:lvl6pPr indent="-228600" lvl="5" marL="2743200" algn="l">
              <a:lnSpc>
                <a:spcPct val="120000"/>
              </a:lnSpc>
              <a:spcBef>
                <a:spcPts val="500"/>
              </a:spcBef>
              <a:spcAft>
                <a:spcPts val="0"/>
              </a:spcAft>
              <a:buSzPts val="1600"/>
              <a:buNone/>
              <a:defRPr sz="1000"/>
            </a:lvl6pPr>
            <a:lvl7pPr indent="-228600" lvl="6" marL="3200400" algn="l">
              <a:lnSpc>
                <a:spcPct val="120000"/>
              </a:lnSpc>
              <a:spcBef>
                <a:spcPts val="500"/>
              </a:spcBef>
              <a:spcAft>
                <a:spcPts val="0"/>
              </a:spcAft>
              <a:buSzPts val="1600"/>
              <a:buNone/>
              <a:defRPr sz="1000"/>
            </a:lvl7pPr>
            <a:lvl8pPr indent="-228600" lvl="7" marL="3657600" algn="l">
              <a:lnSpc>
                <a:spcPct val="120000"/>
              </a:lnSpc>
              <a:spcBef>
                <a:spcPts val="500"/>
              </a:spcBef>
              <a:spcAft>
                <a:spcPts val="0"/>
              </a:spcAft>
              <a:buSzPts val="1600"/>
              <a:buNone/>
              <a:defRPr sz="1000"/>
            </a:lvl8pPr>
            <a:lvl9pPr indent="-228600" lvl="8" marL="4114800" algn="l">
              <a:lnSpc>
                <a:spcPct val="120000"/>
              </a:lnSpc>
              <a:spcBef>
                <a:spcPts val="500"/>
              </a:spcBef>
              <a:spcAft>
                <a:spcPts val="0"/>
              </a:spcAft>
              <a:buSzPts val="1600"/>
              <a:buNone/>
              <a:defRPr sz="1000"/>
            </a:lvl9pPr>
          </a:lstStyle>
          <a:p/>
        </p:txBody>
      </p:sp>
      <p:sp>
        <p:nvSpPr>
          <p:cNvPr id="105" name="Google Shape;105;p88"/>
          <p:cNvSpPr txBox="1"/>
          <p:nvPr>
            <p:ph idx="2" type="body"/>
          </p:nvPr>
        </p:nvSpPr>
        <p:spPr>
          <a:xfrm>
            <a:off x="514351" y="4106334"/>
            <a:ext cx="7797662" cy="1268252"/>
          </a:xfrm>
          <a:prstGeom prst="rect">
            <a:avLst/>
          </a:prstGeom>
          <a:noFill/>
          <a:ln>
            <a:noFill/>
          </a:ln>
        </p:spPr>
        <p:txBody>
          <a:bodyPr anchorCtr="0" anchor="ctr" bIns="45700" lIns="91425" spcFirstLastPara="1" rIns="91425" wrap="square" tIns="45700">
            <a:normAutofit/>
          </a:bodyPr>
          <a:lstStyle>
            <a:lvl1pPr indent="-228600" lvl="0" marL="457200" algn="ctr">
              <a:lnSpc>
                <a:spcPct val="120000"/>
              </a:lnSpc>
              <a:spcBef>
                <a:spcPts val="1000"/>
              </a:spcBef>
              <a:spcAft>
                <a:spcPts val="0"/>
              </a:spcAft>
              <a:buSzPts val="2880"/>
              <a:buNone/>
              <a:defRPr sz="1800"/>
            </a:lvl1pPr>
            <a:lvl2pPr indent="-228600" lvl="1" marL="914400" algn="l">
              <a:lnSpc>
                <a:spcPct val="120000"/>
              </a:lnSpc>
              <a:spcBef>
                <a:spcPts val="500"/>
              </a:spcBef>
              <a:spcAft>
                <a:spcPts val="0"/>
              </a:spcAft>
              <a:buSzPts val="2240"/>
              <a:buNone/>
              <a:defRPr sz="1400"/>
            </a:lvl2pPr>
            <a:lvl3pPr indent="-228600" lvl="2" marL="1371600" algn="l">
              <a:lnSpc>
                <a:spcPct val="120000"/>
              </a:lnSpc>
              <a:spcBef>
                <a:spcPts val="500"/>
              </a:spcBef>
              <a:spcAft>
                <a:spcPts val="0"/>
              </a:spcAft>
              <a:buSzPts val="1920"/>
              <a:buNone/>
              <a:defRPr sz="1200"/>
            </a:lvl3pPr>
            <a:lvl4pPr indent="-228600" lvl="3" marL="1828800" algn="l">
              <a:lnSpc>
                <a:spcPct val="120000"/>
              </a:lnSpc>
              <a:spcBef>
                <a:spcPts val="500"/>
              </a:spcBef>
              <a:spcAft>
                <a:spcPts val="0"/>
              </a:spcAft>
              <a:buSzPts val="1600"/>
              <a:buNone/>
              <a:defRPr sz="1000"/>
            </a:lvl4pPr>
            <a:lvl5pPr indent="-228600" lvl="4" marL="2286000" algn="l">
              <a:lnSpc>
                <a:spcPct val="120000"/>
              </a:lnSpc>
              <a:spcBef>
                <a:spcPts val="500"/>
              </a:spcBef>
              <a:spcAft>
                <a:spcPts val="0"/>
              </a:spcAft>
              <a:buSzPts val="1600"/>
              <a:buNone/>
              <a:defRPr sz="1000"/>
            </a:lvl5pPr>
            <a:lvl6pPr indent="-228600" lvl="5" marL="2743200" algn="l">
              <a:lnSpc>
                <a:spcPct val="120000"/>
              </a:lnSpc>
              <a:spcBef>
                <a:spcPts val="500"/>
              </a:spcBef>
              <a:spcAft>
                <a:spcPts val="0"/>
              </a:spcAft>
              <a:buSzPts val="1600"/>
              <a:buNone/>
              <a:defRPr sz="1000"/>
            </a:lvl6pPr>
            <a:lvl7pPr indent="-228600" lvl="6" marL="3200400" algn="l">
              <a:lnSpc>
                <a:spcPct val="120000"/>
              </a:lnSpc>
              <a:spcBef>
                <a:spcPts val="500"/>
              </a:spcBef>
              <a:spcAft>
                <a:spcPts val="0"/>
              </a:spcAft>
              <a:buSzPts val="1600"/>
              <a:buNone/>
              <a:defRPr sz="1000"/>
            </a:lvl7pPr>
            <a:lvl8pPr indent="-228600" lvl="7" marL="3657600" algn="l">
              <a:lnSpc>
                <a:spcPct val="120000"/>
              </a:lnSpc>
              <a:spcBef>
                <a:spcPts val="500"/>
              </a:spcBef>
              <a:spcAft>
                <a:spcPts val="0"/>
              </a:spcAft>
              <a:buSzPts val="1600"/>
              <a:buNone/>
              <a:defRPr sz="1000"/>
            </a:lvl8pPr>
            <a:lvl9pPr indent="-228600" lvl="8" marL="4114800" algn="l">
              <a:lnSpc>
                <a:spcPct val="120000"/>
              </a:lnSpc>
              <a:spcBef>
                <a:spcPts val="500"/>
              </a:spcBef>
              <a:spcAft>
                <a:spcPts val="0"/>
              </a:spcAft>
              <a:buSzPts val="1600"/>
              <a:buNone/>
              <a:defRPr sz="1000"/>
            </a:lvl9pPr>
          </a:lstStyle>
          <a:p/>
        </p:txBody>
      </p:sp>
      <p:sp>
        <p:nvSpPr>
          <p:cNvPr id="106" name="Google Shape;106;p88"/>
          <p:cNvSpPr txBox="1"/>
          <p:nvPr>
            <p:ph idx="10" type="dt"/>
          </p:nvPr>
        </p:nvSpPr>
        <p:spPr>
          <a:xfrm>
            <a:off x="5473562" y="5757334"/>
            <a:ext cx="2838450" cy="49847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88"/>
          <p:cNvSpPr txBox="1"/>
          <p:nvPr>
            <p:ph idx="11" type="ftr"/>
          </p:nvPr>
        </p:nvSpPr>
        <p:spPr>
          <a:xfrm>
            <a:off x="514351" y="5757334"/>
            <a:ext cx="4124789" cy="49847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88"/>
          <p:cNvSpPr txBox="1"/>
          <p:nvPr>
            <p:ph idx="12" type="sldNum"/>
          </p:nvPr>
        </p:nvSpPr>
        <p:spPr>
          <a:xfrm>
            <a:off x="4715341" y="5757334"/>
            <a:ext cx="680390"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09" name="Google Shape;109;p88"/>
          <p:cNvSpPr txBox="1"/>
          <p:nvPr/>
        </p:nvSpPr>
        <p:spPr>
          <a:xfrm>
            <a:off x="404280" y="887850"/>
            <a:ext cx="4572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8000"/>
              <a:buFont typeface="Impact"/>
              <a:buNone/>
            </a:pPr>
            <a:r>
              <a:rPr b="0" lang="en-US" sz="8000" cap="none">
                <a:solidFill>
                  <a:schemeClr val="dk1"/>
                </a:solidFill>
                <a:latin typeface="Impact"/>
                <a:ea typeface="Impact"/>
                <a:cs typeface="Impact"/>
                <a:sym typeface="Impact"/>
              </a:rPr>
              <a:t>“</a:t>
            </a:r>
            <a:endParaRPr/>
          </a:p>
        </p:txBody>
      </p:sp>
      <p:sp>
        <p:nvSpPr>
          <p:cNvPr id="110" name="Google Shape;110;p88"/>
          <p:cNvSpPr txBox="1"/>
          <p:nvPr/>
        </p:nvSpPr>
        <p:spPr>
          <a:xfrm>
            <a:off x="7897147" y="2906482"/>
            <a:ext cx="4572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8000"/>
              <a:buFont typeface="Impact"/>
              <a:buNone/>
            </a:pPr>
            <a:r>
              <a:rPr b="0" lang="en-US" sz="8000" cap="none">
                <a:solidFill>
                  <a:schemeClr val="dk1"/>
                </a:solidFill>
                <a:latin typeface="Impact"/>
                <a:ea typeface="Impact"/>
                <a:cs typeface="Impact"/>
                <a:sym typeface="Impact"/>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11" name="Shape 111"/>
        <p:cNvGrpSpPr/>
        <p:nvPr/>
      </p:nvGrpSpPr>
      <p:grpSpPr>
        <a:xfrm>
          <a:off x="0" y="0"/>
          <a:ext cx="0" cy="0"/>
          <a:chOff x="0" y="0"/>
          <a:chExt cx="0" cy="0"/>
        </a:xfrm>
      </p:grpSpPr>
      <p:sp>
        <p:nvSpPr>
          <p:cNvPr id="112" name="Google Shape;112;p89"/>
          <p:cNvSpPr txBox="1"/>
          <p:nvPr>
            <p:ph type="title"/>
          </p:nvPr>
        </p:nvSpPr>
        <p:spPr>
          <a:xfrm>
            <a:off x="514351" y="1723855"/>
            <a:ext cx="7796030" cy="251183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4800"/>
              <a:buFont typeface="Impact"/>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p89"/>
          <p:cNvSpPr txBox="1"/>
          <p:nvPr>
            <p:ph idx="1" type="body"/>
          </p:nvPr>
        </p:nvSpPr>
        <p:spPr>
          <a:xfrm>
            <a:off x="514351" y="4247468"/>
            <a:ext cx="7796030" cy="1140644"/>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SzPts val="2880"/>
              <a:buNone/>
              <a:defRPr sz="1800"/>
            </a:lvl1pPr>
            <a:lvl2pPr indent="-228600" lvl="1" marL="914400" algn="l">
              <a:lnSpc>
                <a:spcPct val="120000"/>
              </a:lnSpc>
              <a:spcBef>
                <a:spcPts val="500"/>
              </a:spcBef>
              <a:spcAft>
                <a:spcPts val="0"/>
              </a:spcAft>
              <a:buSzPts val="2240"/>
              <a:buNone/>
              <a:defRPr sz="1400"/>
            </a:lvl2pPr>
            <a:lvl3pPr indent="-228600" lvl="2" marL="1371600" algn="l">
              <a:lnSpc>
                <a:spcPct val="120000"/>
              </a:lnSpc>
              <a:spcBef>
                <a:spcPts val="500"/>
              </a:spcBef>
              <a:spcAft>
                <a:spcPts val="0"/>
              </a:spcAft>
              <a:buSzPts val="1920"/>
              <a:buNone/>
              <a:defRPr sz="1200"/>
            </a:lvl3pPr>
            <a:lvl4pPr indent="-228600" lvl="3" marL="1828800" algn="l">
              <a:lnSpc>
                <a:spcPct val="120000"/>
              </a:lnSpc>
              <a:spcBef>
                <a:spcPts val="500"/>
              </a:spcBef>
              <a:spcAft>
                <a:spcPts val="0"/>
              </a:spcAft>
              <a:buSzPts val="1600"/>
              <a:buNone/>
              <a:defRPr sz="1000"/>
            </a:lvl4pPr>
            <a:lvl5pPr indent="-228600" lvl="4" marL="2286000" algn="l">
              <a:lnSpc>
                <a:spcPct val="120000"/>
              </a:lnSpc>
              <a:spcBef>
                <a:spcPts val="500"/>
              </a:spcBef>
              <a:spcAft>
                <a:spcPts val="0"/>
              </a:spcAft>
              <a:buSzPts val="1600"/>
              <a:buNone/>
              <a:defRPr sz="1000"/>
            </a:lvl5pPr>
            <a:lvl6pPr indent="-228600" lvl="5" marL="2743200" algn="l">
              <a:lnSpc>
                <a:spcPct val="120000"/>
              </a:lnSpc>
              <a:spcBef>
                <a:spcPts val="500"/>
              </a:spcBef>
              <a:spcAft>
                <a:spcPts val="0"/>
              </a:spcAft>
              <a:buSzPts val="1600"/>
              <a:buNone/>
              <a:defRPr sz="1000"/>
            </a:lvl6pPr>
            <a:lvl7pPr indent="-228600" lvl="6" marL="3200400" algn="l">
              <a:lnSpc>
                <a:spcPct val="120000"/>
              </a:lnSpc>
              <a:spcBef>
                <a:spcPts val="500"/>
              </a:spcBef>
              <a:spcAft>
                <a:spcPts val="0"/>
              </a:spcAft>
              <a:buSzPts val="1600"/>
              <a:buNone/>
              <a:defRPr sz="1000"/>
            </a:lvl7pPr>
            <a:lvl8pPr indent="-228600" lvl="7" marL="3657600" algn="l">
              <a:lnSpc>
                <a:spcPct val="120000"/>
              </a:lnSpc>
              <a:spcBef>
                <a:spcPts val="500"/>
              </a:spcBef>
              <a:spcAft>
                <a:spcPts val="0"/>
              </a:spcAft>
              <a:buSzPts val="1600"/>
              <a:buNone/>
              <a:defRPr sz="1000"/>
            </a:lvl8pPr>
            <a:lvl9pPr indent="-228600" lvl="8" marL="4114800" algn="l">
              <a:lnSpc>
                <a:spcPct val="120000"/>
              </a:lnSpc>
              <a:spcBef>
                <a:spcPts val="500"/>
              </a:spcBef>
              <a:spcAft>
                <a:spcPts val="0"/>
              </a:spcAft>
              <a:buSzPts val="1600"/>
              <a:buNone/>
              <a:defRPr sz="1000"/>
            </a:lvl9pPr>
          </a:lstStyle>
          <a:p/>
        </p:txBody>
      </p:sp>
      <p:sp>
        <p:nvSpPr>
          <p:cNvPr id="114" name="Google Shape;114;p89"/>
          <p:cNvSpPr txBox="1"/>
          <p:nvPr>
            <p:ph idx="10" type="dt"/>
          </p:nvPr>
        </p:nvSpPr>
        <p:spPr>
          <a:xfrm>
            <a:off x="5473562" y="5757334"/>
            <a:ext cx="2838450" cy="49847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89"/>
          <p:cNvSpPr txBox="1"/>
          <p:nvPr>
            <p:ph idx="11" type="ftr"/>
          </p:nvPr>
        </p:nvSpPr>
        <p:spPr>
          <a:xfrm>
            <a:off x="514351" y="5757334"/>
            <a:ext cx="4124789" cy="49847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89"/>
          <p:cNvSpPr txBox="1"/>
          <p:nvPr>
            <p:ph idx="12" type="sldNum"/>
          </p:nvPr>
        </p:nvSpPr>
        <p:spPr>
          <a:xfrm>
            <a:off x="4715341" y="5757334"/>
            <a:ext cx="680390"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17" name="Shape 117"/>
        <p:cNvGrpSpPr/>
        <p:nvPr/>
      </p:nvGrpSpPr>
      <p:grpSpPr>
        <a:xfrm>
          <a:off x="0" y="0"/>
          <a:ext cx="0" cy="0"/>
          <a:chOff x="0" y="0"/>
          <a:chExt cx="0" cy="0"/>
        </a:xfrm>
      </p:grpSpPr>
      <p:sp>
        <p:nvSpPr>
          <p:cNvPr id="118" name="Google Shape;118;p90"/>
          <p:cNvSpPr txBox="1"/>
          <p:nvPr>
            <p:ph type="title"/>
          </p:nvPr>
        </p:nvSpPr>
        <p:spPr>
          <a:xfrm>
            <a:off x="514351" y="685801"/>
            <a:ext cx="7796030" cy="1151965"/>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accent1"/>
              </a:buClr>
              <a:buSzPts val="4400"/>
              <a:buFont typeface="Impact"/>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9" name="Google Shape;119;p90"/>
          <p:cNvSpPr txBox="1"/>
          <p:nvPr>
            <p:ph idx="1" type="body"/>
          </p:nvPr>
        </p:nvSpPr>
        <p:spPr>
          <a:xfrm>
            <a:off x="514352" y="2063395"/>
            <a:ext cx="2482596" cy="576262"/>
          </a:xfrm>
          <a:prstGeom prst="rect">
            <a:avLst/>
          </a:prstGeom>
          <a:noFill/>
          <a:ln>
            <a:noFill/>
          </a:ln>
        </p:spPr>
        <p:txBody>
          <a:bodyPr anchorCtr="0" anchor="b" bIns="45700" lIns="91425" spcFirstLastPara="1" rIns="91425" wrap="square" tIns="45700">
            <a:noAutofit/>
          </a:bodyPr>
          <a:lstStyle>
            <a:lvl1pPr indent="-228600" lvl="0" marL="457200" algn="ctr">
              <a:lnSpc>
                <a:spcPct val="90000"/>
              </a:lnSpc>
              <a:spcBef>
                <a:spcPts val="1000"/>
              </a:spcBef>
              <a:spcAft>
                <a:spcPts val="0"/>
              </a:spcAft>
              <a:buSzPts val="3840"/>
              <a:buNone/>
              <a:defRPr b="0" sz="2400">
                <a:solidFill>
                  <a:schemeClr val="accent1"/>
                </a:solidFill>
              </a:defRPr>
            </a:lvl1pPr>
            <a:lvl2pPr indent="-228600" lvl="1" marL="914400" algn="l">
              <a:lnSpc>
                <a:spcPct val="120000"/>
              </a:lnSpc>
              <a:spcBef>
                <a:spcPts val="500"/>
              </a:spcBef>
              <a:spcAft>
                <a:spcPts val="0"/>
              </a:spcAft>
              <a:buSzPts val="3200"/>
              <a:buNone/>
              <a:defRPr b="1" sz="2000"/>
            </a:lvl2pPr>
            <a:lvl3pPr indent="-228600" lvl="2" marL="1371600" algn="l">
              <a:lnSpc>
                <a:spcPct val="120000"/>
              </a:lnSpc>
              <a:spcBef>
                <a:spcPts val="500"/>
              </a:spcBef>
              <a:spcAft>
                <a:spcPts val="0"/>
              </a:spcAft>
              <a:buSzPts val="2880"/>
              <a:buNone/>
              <a:defRPr b="1" sz="1800"/>
            </a:lvl3pPr>
            <a:lvl4pPr indent="-228600" lvl="3" marL="1828800" algn="l">
              <a:lnSpc>
                <a:spcPct val="120000"/>
              </a:lnSpc>
              <a:spcBef>
                <a:spcPts val="500"/>
              </a:spcBef>
              <a:spcAft>
                <a:spcPts val="0"/>
              </a:spcAft>
              <a:buSzPts val="2560"/>
              <a:buNone/>
              <a:defRPr b="1" sz="1600"/>
            </a:lvl4pPr>
            <a:lvl5pPr indent="-228600" lvl="4" marL="2286000" algn="l">
              <a:lnSpc>
                <a:spcPct val="120000"/>
              </a:lnSpc>
              <a:spcBef>
                <a:spcPts val="500"/>
              </a:spcBef>
              <a:spcAft>
                <a:spcPts val="0"/>
              </a:spcAft>
              <a:buSzPts val="2560"/>
              <a:buNone/>
              <a:defRPr b="1" sz="1600"/>
            </a:lvl5pPr>
            <a:lvl6pPr indent="-228600" lvl="5" marL="2743200" algn="l">
              <a:lnSpc>
                <a:spcPct val="120000"/>
              </a:lnSpc>
              <a:spcBef>
                <a:spcPts val="500"/>
              </a:spcBef>
              <a:spcAft>
                <a:spcPts val="0"/>
              </a:spcAft>
              <a:buSzPts val="2560"/>
              <a:buNone/>
              <a:defRPr b="1" sz="1600"/>
            </a:lvl6pPr>
            <a:lvl7pPr indent="-228600" lvl="6" marL="3200400" algn="l">
              <a:lnSpc>
                <a:spcPct val="120000"/>
              </a:lnSpc>
              <a:spcBef>
                <a:spcPts val="500"/>
              </a:spcBef>
              <a:spcAft>
                <a:spcPts val="0"/>
              </a:spcAft>
              <a:buSzPts val="2560"/>
              <a:buNone/>
              <a:defRPr b="1" sz="1600"/>
            </a:lvl7pPr>
            <a:lvl8pPr indent="-228600" lvl="7" marL="3657600" algn="l">
              <a:lnSpc>
                <a:spcPct val="120000"/>
              </a:lnSpc>
              <a:spcBef>
                <a:spcPts val="500"/>
              </a:spcBef>
              <a:spcAft>
                <a:spcPts val="0"/>
              </a:spcAft>
              <a:buSzPts val="2560"/>
              <a:buNone/>
              <a:defRPr b="1" sz="1600"/>
            </a:lvl8pPr>
            <a:lvl9pPr indent="-228600" lvl="8" marL="4114800" algn="l">
              <a:lnSpc>
                <a:spcPct val="120000"/>
              </a:lnSpc>
              <a:spcBef>
                <a:spcPts val="500"/>
              </a:spcBef>
              <a:spcAft>
                <a:spcPts val="0"/>
              </a:spcAft>
              <a:buSzPts val="2560"/>
              <a:buNone/>
              <a:defRPr b="1" sz="1600"/>
            </a:lvl9pPr>
          </a:lstStyle>
          <a:p/>
        </p:txBody>
      </p:sp>
      <p:sp>
        <p:nvSpPr>
          <p:cNvPr id="120" name="Google Shape;120;p90"/>
          <p:cNvSpPr txBox="1"/>
          <p:nvPr>
            <p:ph idx="2" type="body"/>
          </p:nvPr>
        </p:nvSpPr>
        <p:spPr>
          <a:xfrm>
            <a:off x="514352" y="2639658"/>
            <a:ext cx="2482596" cy="2734928"/>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2240"/>
              <a:buNone/>
              <a:defRPr sz="1400"/>
            </a:lvl1pPr>
            <a:lvl2pPr indent="-228600" lvl="1" marL="914400" algn="l">
              <a:lnSpc>
                <a:spcPct val="120000"/>
              </a:lnSpc>
              <a:spcBef>
                <a:spcPts val="500"/>
              </a:spcBef>
              <a:spcAft>
                <a:spcPts val="0"/>
              </a:spcAft>
              <a:buSzPts val="1920"/>
              <a:buNone/>
              <a:defRPr sz="1200"/>
            </a:lvl2pPr>
            <a:lvl3pPr indent="-228600" lvl="2" marL="1371600" algn="l">
              <a:lnSpc>
                <a:spcPct val="120000"/>
              </a:lnSpc>
              <a:spcBef>
                <a:spcPts val="500"/>
              </a:spcBef>
              <a:spcAft>
                <a:spcPts val="0"/>
              </a:spcAft>
              <a:buSzPts val="1600"/>
              <a:buNone/>
              <a:defRPr sz="1000"/>
            </a:lvl3pPr>
            <a:lvl4pPr indent="-228600" lvl="3" marL="1828800" algn="l">
              <a:lnSpc>
                <a:spcPct val="120000"/>
              </a:lnSpc>
              <a:spcBef>
                <a:spcPts val="500"/>
              </a:spcBef>
              <a:spcAft>
                <a:spcPts val="0"/>
              </a:spcAft>
              <a:buSzPts val="1440"/>
              <a:buNone/>
              <a:defRPr sz="900"/>
            </a:lvl4pPr>
            <a:lvl5pPr indent="-228600" lvl="4" marL="2286000" algn="l">
              <a:lnSpc>
                <a:spcPct val="120000"/>
              </a:lnSpc>
              <a:spcBef>
                <a:spcPts val="500"/>
              </a:spcBef>
              <a:spcAft>
                <a:spcPts val="0"/>
              </a:spcAft>
              <a:buSzPts val="1440"/>
              <a:buNone/>
              <a:defRPr sz="900"/>
            </a:lvl5pPr>
            <a:lvl6pPr indent="-228600" lvl="5" marL="2743200" algn="l">
              <a:lnSpc>
                <a:spcPct val="120000"/>
              </a:lnSpc>
              <a:spcBef>
                <a:spcPts val="500"/>
              </a:spcBef>
              <a:spcAft>
                <a:spcPts val="0"/>
              </a:spcAft>
              <a:buSzPts val="1440"/>
              <a:buNone/>
              <a:defRPr sz="900"/>
            </a:lvl6pPr>
            <a:lvl7pPr indent="-228600" lvl="6" marL="3200400" algn="l">
              <a:lnSpc>
                <a:spcPct val="120000"/>
              </a:lnSpc>
              <a:spcBef>
                <a:spcPts val="500"/>
              </a:spcBef>
              <a:spcAft>
                <a:spcPts val="0"/>
              </a:spcAft>
              <a:buSzPts val="1440"/>
              <a:buNone/>
              <a:defRPr sz="900"/>
            </a:lvl7pPr>
            <a:lvl8pPr indent="-228600" lvl="7" marL="3657600" algn="l">
              <a:lnSpc>
                <a:spcPct val="120000"/>
              </a:lnSpc>
              <a:spcBef>
                <a:spcPts val="500"/>
              </a:spcBef>
              <a:spcAft>
                <a:spcPts val="0"/>
              </a:spcAft>
              <a:buSzPts val="1440"/>
              <a:buNone/>
              <a:defRPr sz="900"/>
            </a:lvl8pPr>
            <a:lvl9pPr indent="-228600" lvl="8" marL="4114800" algn="l">
              <a:lnSpc>
                <a:spcPct val="120000"/>
              </a:lnSpc>
              <a:spcBef>
                <a:spcPts val="500"/>
              </a:spcBef>
              <a:spcAft>
                <a:spcPts val="0"/>
              </a:spcAft>
              <a:buSzPts val="1440"/>
              <a:buNone/>
              <a:defRPr sz="900"/>
            </a:lvl9pPr>
          </a:lstStyle>
          <a:p/>
        </p:txBody>
      </p:sp>
      <p:sp>
        <p:nvSpPr>
          <p:cNvPr id="121" name="Google Shape;121;p90"/>
          <p:cNvSpPr txBox="1"/>
          <p:nvPr>
            <p:ph idx="3" type="body"/>
          </p:nvPr>
        </p:nvSpPr>
        <p:spPr>
          <a:xfrm>
            <a:off x="3175967" y="2063395"/>
            <a:ext cx="2482596" cy="576262"/>
          </a:xfrm>
          <a:prstGeom prst="rect">
            <a:avLst/>
          </a:prstGeom>
          <a:noFill/>
          <a:ln>
            <a:noFill/>
          </a:ln>
        </p:spPr>
        <p:txBody>
          <a:bodyPr anchorCtr="0" anchor="b" bIns="45700" lIns="91425" spcFirstLastPara="1" rIns="91425" wrap="square" tIns="45700">
            <a:noAutofit/>
          </a:bodyPr>
          <a:lstStyle>
            <a:lvl1pPr indent="-228600" lvl="0" marL="457200" algn="ctr">
              <a:lnSpc>
                <a:spcPct val="90000"/>
              </a:lnSpc>
              <a:spcBef>
                <a:spcPts val="1000"/>
              </a:spcBef>
              <a:spcAft>
                <a:spcPts val="0"/>
              </a:spcAft>
              <a:buSzPts val="3840"/>
              <a:buNone/>
              <a:defRPr b="0" sz="2400">
                <a:solidFill>
                  <a:schemeClr val="accent1"/>
                </a:solidFill>
              </a:defRPr>
            </a:lvl1pPr>
            <a:lvl2pPr indent="-228600" lvl="1" marL="914400" algn="l">
              <a:lnSpc>
                <a:spcPct val="120000"/>
              </a:lnSpc>
              <a:spcBef>
                <a:spcPts val="500"/>
              </a:spcBef>
              <a:spcAft>
                <a:spcPts val="0"/>
              </a:spcAft>
              <a:buSzPts val="3200"/>
              <a:buNone/>
              <a:defRPr b="1" sz="2000"/>
            </a:lvl2pPr>
            <a:lvl3pPr indent="-228600" lvl="2" marL="1371600" algn="l">
              <a:lnSpc>
                <a:spcPct val="120000"/>
              </a:lnSpc>
              <a:spcBef>
                <a:spcPts val="500"/>
              </a:spcBef>
              <a:spcAft>
                <a:spcPts val="0"/>
              </a:spcAft>
              <a:buSzPts val="2880"/>
              <a:buNone/>
              <a:defRPr b="1" sz="1800"/>
            </a:lvl3pPr>
            <a:lvl4pPr indent="-228600" lvl="3" marL="1828800" algn="l">
              <a:lnSpc>
                <a:spcPct val="120000"/>
              </a:lnSpc>
              <a:spcBef>
                <a:spcPts val="500"/>
              </a:spcBef>
              <a:spcAft>
                <a:spcPts val="0"/>
              </a:spcAft>
              <a:buSzPts val="2560"/>
              <a:buNone/>
              <a:defRPr b="1" sz="1600"/>
            </a:lvl4pPr>
            <a:lvl5pPr indent="-228600" lvl="4" marL="2286000" algn="l">
              <a:lnSpc>
                <a:spcPct val="120000"/>
              </a:lnSpc>
              <a:spcBef>
                <a:spcPts val="500"/>
              </a:spcBef>
              <a:spcAft>
                <a:spcPts val="0"/>
              </a:spcAft>
              <a:buSzPts val="2560"/>
              <a:buNone/>
              <a:defRPr b="1" sz="1600"/>
            </a:lvl5pPr>
            <a:lvl6pPr indent="-228600" lvl="5" marL="2743200" algn="l">
              <a:lnSpc>
                <a:spcPct val="120000"/>
              </a:lnSpc>
              <a:spcBef>
                <a:spcPts val="500"/>
              </a:spcBef>
              <a:spcAft>
                <a:spcPts val="0"/>
              </a:spcAft>
              <a:buSzPts val="2560"/>
              <a:buNone/>
              <a:defRPr b="1" sz="1600"/>
            </a:lvl6pPr>
            <a:lvl7pPr indent="-228600" lvl="6" marL="3200400" algn="l">
              <a:lnSpc>
                <a:spcPct val="120000"/>
              </a:lnSpc>
              <a:spcBef>
                <a:spcPts val="500"/>
              </a:spcBef>
              <a:spcAft>
                <a:spcPts val="0"/>
              </a:spcAft>
              <a:buSzPts val="2560"/>
              <a:buNone/>
              <a:defRPr b="1" sz="1600"/>
            </a:lvl7pPr>
            <a:lvl8pPr indent="-228600" lvl="7" marL="3657600" algn="l">
              <a:lnSpc>
                <a:spcPct val="120000"/>
              </a:lnSpc>
              <a:spcBef>
                <a:spcPts val="500"/>
              </a:spcBef>
              <a:spcAft>
                <a:spcPts val="0"/>
              </a:spcAft>
              <a:buSzPts val="2560"/>
              <a:buNone/>
              <a:defRPr b="1" sz="1600"/>
            </a:lvl8pPr>
            <a:lvl9pPr indent="-228600" lvl="8" marL="4114800" algn="l">
              <a:lnSpc>
                <a:spcPct val="120000"/>
              </a:lnSpc>
              <a:spcBef>
                <a:spcPts val="500"/>
              </a:spcBef>
              <a:spcAft>
                <a:spcPts val="0"/>
              </a:spcAft>
              <a:buSzPts val="2560"/>
              <a:buNone/>
              <a:defRPr b="1" sz="1600"/>
            </a:lvl9pPr>
          </a:lstStyle>
          <a:p/>
        </p:txBody>
      </p:sp>
      <p:sp>
        <p:nvSpPr>
          <p:cNvPr id="122" name="Google Shape;122;p90"/>
          <p:cNvSpPr txBox="1"/>
          <p:nvPr>
            <p:ph idx="4" type="body"/>
          </p:nvPr>
        </p:nvSpPr>
        <p:spPr>
          <a:xfrm>
            <a:off x="3175966" y="2639658"/>
            <a:ext cx="2482596" cy="2734928"/>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2240"/>
              <a:buNone/>
              <a:defRPr sz="1400"/>
            </a:lvl1pPr>
            <a:lvl2pPr indent="-228600" lvl="1" marL="914400" algn="l">
              <a:lnSpc>
                <a:spcPct val="120000"/>
              </a:lnSpc>
              <a:spcBef>
                <a:spcPts val="500"/>
              </a:spcBef>
              <a:spcAft>
                <a:spcPts val="0"/>
              </a:spcAft>
              <a:buSzPts val="1920"/>
              <a:buNone/>
              <a:defRPr sz="1200"/>
            </a:lvl2pPr>
            <a:lvl3pPr indent="-228600" lvl="2" marL="1371600" algn="l">
              <a:lnSpc>
                <a:spcPct val="120000"/>
              </a:lnSpc>
              <a:spcBef>
                <a:spcPts val="500"/>
              </a:spcBef>
              <a:spcAft>
                <a:spcPts val="0"/>
              </a:spcAft>
              <a:buSzPts val="1600"/>
              <a:buNone/>
              <a:defRPr sz="1000"/>
            </a:lvl3pPr>
            <a:lvl4pPr indent="-228600" lvl="3" marL="1828800" algn="l">
              <a:lnSpc>
                <a:spcPct val="120000"/>
              </a:lnSpc>
              <a:spcBef>
                <a:spcPts val="500"/>
              </a:spcBef>
              <a:spcAft>
                <a:spcPts val="0"/>
              </a:spcAft>
              <a:buSzPts val="1440"/>
              <a:buNone/>
              <a:defRPr sz="900"/>
            </a:lvl4pPr>
            <a:lvl5pPr indent="-228600" lvl="4" marL="2286000" algn="l">
              <a:lnSpc>
                <a:spcPct val="120000"/>
              </a:lnSpc>
              <a:spcBef>
                <a:spcPts val="500"/>
              </a:spcBef>
              <a:spcAft>
                <a:spcPts val="0"/>
              </a:spcAft>
              <a:buSzPts val="1440"/>
              <a:buNone/>
              <a:defRPr sz="900"/>
            </a:lvl5pPr>
            <a:lvl6pPr indent="-228600" lvl="5" marL="2743200" algn="l">
              <a:lnSpc>
                <a:spcPct val="120000"/>
              </a:lnSpc>
              <a:spcBef>
                <a:spcPts val="500"/>
              </a:spcBef>
              <a:spcAft>
                <a:spcPts val="0"/>
              </a:spcAft>
              <a:buSzPts val="1440"/>
              <a:buNone/>
              <a:defRPr sz="900"/>
            </a:lvl6pPr>
            <a:lvl7pPr indent="-228600" lvl="6" marL="3200400" algn="l">
              <a:lnSpc>
                <a:spcPct val="120000"/>
              </a:lnSpc>
              <a:spcBef>
                <a:spcPts val="500"/>
              </a:spcBef>
              <a:spcAft>
                <a:spcPts val="0"/>
              </a:spcAft>
              <a:buSzPts val="1440"/>
              <a:buNone/>
              <a:defRPr sz="900"/>
            </a:lvl7pPr>
            <a:lvl8pPr indent="-228600" lvl="7" marL="3657600" algn="l">
              <a:lnSpc>
                <a:spcPct val="120000"/>
              </a:lnSpc>
              <a:spcBef>
                <a:spcPts val="500"/>
              </a:spcBef>
              <a:spcAft>
                <a:spcPts val="0"/>
              </a:spcAft>
              <a:buSzPts val="1440"/>
              <a:buNone/>
              <a:defRPr sz="900"/>
            </a:lvl8pPr>
            <a:lvl9pPr indent="-228600" lvl="8" marL="4114800" algn="l">
              <a:lnSpc>
                <a:spcPct val="120000"/>
              </a:lnSpc>
              <a:spcBef>
                <a:spcPts val="500"/>
              </a:spcBef>
              <a:spcAft>
                <a:spcPts val="0"/>
              </a:spcAft>
              <a:buSzPts val="1440"/>
              <a:buNone/>
              <a:defRPr sz="900"/>
            </a:lvl9pPr>
          </a:lstStyle>
          <a:p/>
        </p:txBody>
      </p:sp>
      <p:sp>
        <p:nvSpPr>
          <p:cNvPr id="123" name="Google Shape;123;p90"/>
          <p:cNvSpPr txBox="1"/>
          <p:nvPr>
            <p:ph idx="5" type="body"/>
          </p:nvPr>
        </p:nvSpPr>
        <p:spPr>
          <a:xfrm>
            <a:off x="5827785" y="2063395"/>
            <a:ext cx="2482596" cy="576262"/>
          </a:xfrm>
          <a:prstGeom prst="rect">
            <a:avLst/>
          </a:prstGeom>
          <a:noFill/>
          <a:ln>
            <a:noFill/>
          </a:ln>
        </p:spPr>
        <p:txBody>
          <a:bodyPr anchorCtr="0" anchor="b" bIns="45700" lIns="91425" spcFirstLastPara="1" rIns="91425" wrap="square" tIns="45700">
            <a:noAutofit/>
          </a:bodyPr>
          <a:lstStyle>
            <a:lvl1pPr indent="-228600" lvl="0" marL="457200" algn="ctr">
              <a:lnSpc>
                <a:spcPct val="90000"/>
              </a:lnSpc>
              <a:spcBef>
                <a:spcPts val="1000"/>
              </a:spcBef>
              <a:spcAft>
                <a:spcPts val="0"/>
              </a:spcAft>
              <a:buSzPts val="3840"/>
              <a:buNone/>
              <a:defRPr b="0" sz="2400">
                <a:solidFill>
                  <a:schemeClr val="accent1"/>
                </a:solidFill>
              </a:defRPr>
            </a:lvl1pPr>
            <a:lvl2pPr indent="-228600" lvl="1" marL="914400" algn="l">
              <a:lnSpc>
                <a:spcPct val="120000"/>
              </a:lnSpc>
              <a:spcBef>
                <a:spcPts val="500"/>
              </a:spcBef>
              <a:spcAft>
                <a:spcPts val="0"/>
              </a:spcAft>
              <a:buSzPts val="3200"/>
              <a:buNone/>
              <a:defRPr b="1" sz="2000"/>
            </a:lvl2pPr>
            <a:lvl3pPr indent="-228600" lvl="2" marL="1371600" algn="l">
              <a:lnSpc>
                <a:spcPct val="120000"/>
              </a:lnSpc>
              <a:spcBef>
                <a:spcPts val="500"/>
              </a:spcBef>
              <a:spcAft>
                <a:spcPts val="0"/>
              </a:spcAft>
              <a:buSzPts val="2880"/>
              <a:buNone/>
              <a:defRPr b="1" sz="1800"/>
            </a:lvl3pPr>
            <a:lvl4pPr indent="-228600" lvl="3" marL="1828800" algn="l">
              <a:lnSpc>
                <a:spcPct val="120000"/>
              </a:lnSpc>
              <a:spcBef>
                <a:spcPts val="500"/>
              </a:spcBef>
              <a:spcAft>
                <a:spcPts val="0"/>
              </a:spcAft>
              <a:buSzPts val="2560"/>
              <a:buNone/>
              <a:defRPr b="1" sz="1600"/>
            </a:lvl4pPr>
            <a:lvl5pPr indent="-228600" lvl="4" marL="2286000" algn="l">
              <a:lnSpc>
                <a:spcPct val="120000"/>
              </a:lnSpc>
              <a:spcBef>
                <a:spcPts val="500"/>
              </a:spcBef>
              <a:spcAft>
                <a:spcPts val="0"/>
              </a:spcAft>
              <a:buSzPts val="2560"/>
              <a:buNone/>
              <a:defRPr b="1" sz="1600"/>
            </a:lvl5pPr>
            <a:lvl6pPr indent="-228600" lvl="5" marL="2743200" algn="l">
              <a:lnSpc>
                <a:spcPct val="120000"/>
              </a:lnSpc>
              <a:spcBef>
                <a:spcPts val="500"/>
              </a:spcBef>
              <a:spcAft>
                <a:spcPts val="0"/>
              </a:spcAft>
              <a:buSzPts val="2560"/>
              <a:buNone/>
              <a:defRPr b="1" sz="1600"/>
            </a:lvl6pPr>
            <a:lvl7pPr indent="-228600" lvl="6" marL="3200400" algn="l">
              <a:lnSpc>
                <a:spcPct val="120000"/>
              </a:lnSpc>
              <a:spcBef>
                <a:spcPts val="500"/>
              </a:spcBef>
              <a:spcAft>
                <a:spcPts val="0"/>
              </a:spcAft>
              <a:buSzPts val="2560"/>
              <a:buNone/>
              <a:defRPr b="1" sz="1600"/>
            </a:lvl7pPr>
            <a:lvl8pPr indent="-228600" lvl="7" marL="3657600" algn="l">
              <a:lnSpc>
                <a:spcPct val="120000"/>
              </a:lnSpc>
              <a:spcBef>
                <a:spcPts val="500"/>
              </a:spcBef>
              <a:spcAft>
                <a:spcPts val="0"/>
              </a:spcAft>
              <a:buSzPts val="2560"/>
              <a:buNone/>
              <a:defRPr b="1" sz="1600"/>
            </a:lvl8pPr>
            <a:lvl9pPr indent="-228600" lvl="8" marL="4114800" algn="l">
              <a:lnSpc>
                <a:spcPct val="120000"/>
              </a:lnSpc>
              <a:spcBef>
                <a:spcPts val="500"/>
              </a:spcBef>
              <a:spcAft>
                <a:spcPts val="0"/>
              </a:spcAft>
              <a:buSzPts val="2560"/>
              <a:buNone/>
              <a:defRPr b="1" sz="1600"/>
            </a:lvl9pPr>
          </a:lstStyle>
          <a:p/>
        </p:txBody>
      </p:sp>
      <p:sp>
        <p:nvSpPr>
          <p:cNvPr id="124" name="Google Shape;124;p90"/>
          <p:cNvSpPr txBox="1"/>
          <p:nvPr>
            <p:ph idx="6" type="body"/>
          </p:nvPr>
        </p:nvSpPr>
        <p:spPr>
          <a:xfrm>
            <a:off x="5827785" y="2639658"/>
            <a:ext cx="2482596" cy="2734928"/>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2240"/>
              <a:buNone/>
              <a:defRPr sz="1400"/>
            </a:lvl1pPr>
            <a:lvl2pPr indent="-228600" lvl="1" marL="914400" algn="l">
              <a:lnSpc>
                <a:spcPct val="120000"/>
              </a:lnSpc>
              <a:spcBef>
                <a:spcPts val="500"/>
              </a:spcBef>
              <a:spcAft>
                <a:spcPts val="0"/>
              </a:spcAft>
              <a:buSzPts val="1920"/>
              <a:buNone/>
              <a:defRPr sz="1200"/>
            </a:lvl2pPr>
            <a:lvl3pPr indent="-228600" lvl="2" marL="1371600" algn="l">
              <a:lnSpc>
                <a:spcPct val="120000"/>
              </a:lnSpc>
              <a:spcBef>
                <a:spcPts val="500"/>
              </a:spcBef>
              <a:spcAft>
                <a:spcPts val="0"/>
              </a:spcAft>
              <a:buSzPts val="1600"/>
              <a:buNone/>
              <a:defRPr sz="1000"/>
            </a:lvl3pPr>
            <a:lvl4pPr indent="-228600" lvl="3" marL="1828800" algn="l">
              <a:lnSpc>
                <a:spcPct val="120000"/>
              </a:lnSpc>
              <a:spcBef>
                <a:spcPts val="500"/>
              </a:spcBef>
              <a:spcAft>
                <a:spcPts val="0"/>
              </a:spcAft>
              <a:buSzPts val="1440"/>
              <a:buNone/>
              <a:defRPr sz="900"/>
            </a:lvl4pPr>
            <a:lvl5pPr indent="-228600" lvl="4" marL="2286000" algn="l">
              <a:lnSpc>
                <a:spcPct val="120000"/>
              </a:lnSpc>
              <a:spcBef>
                <a:spcPts val="500"/>
              </a:spcBef>
              <a:spcAft>
                <a:spcPts val="0"/>
              </a:spcAft>
              <a:buSzPts val="1440"/>
              <a:buNone/>
              <a:defRPr sz="900"/>
            </a:lvl5pPr>
            <a:lvl6pPr indent="-228600" lvl="5" marL="2743200" algn="l">
              <a:lnSpc>
                <a:spcPct val="120000"/>
              </a:lnSpc>
              <a:spcBef>
                <a:spcPts val="500"/>
              </a:spcBef>
              <a:spcAft>
                <a:spcPts val="0"/>
              </a:spcAft>
              <a:buSzPts val="1440"/>
              <a:buNone/>
              <a:defRPr sz="900"/>
            </a:lvl6pPr>
            <a:lvl7pPr indent="-228600" lvl="6" marL="3200400" algn="l">
              <a:lnSpc>
                <a:spcPct val="120000"/>
              </a:lnSpc>
              <a:spcBef>
                <a:spcPts val="500"/>
              </a:spcBef>
              <a:spcAft>
                <a:spcPts val="0"/>
              </a:spcAft>
              <a:buSzPts val="1440"/>
              <a:buNone/>
              <a:defRPr sz="900"/>
            </a:lvl7pPr>
            <a:lvl8pPr indent="-228600" lvl="7" marL="3657600" algn="l">
              <a:lnSpc>
                <a:spcPct val="120000"/>
              </a:lnSpc>
              <a:spcBef>
                <a:spcPts val="500"/>
              </a:spcBef>
              <a:spcAft>
                <a:spcPts val="0"/>
              </a:spcAft>
              <a:buSzPts val="1440"/>
              <a:buNone/>
              <a:defRPr sz="900"/>
            </a:lvl8pPr>
            <a:lvl9pPr indent="-228600" lvl="8" marL="4114800" algn="l">
              <a:lnSpc>
                <a:spcPct val="120000"/>
              </a:lnSpc>
              <a:spcBef>
                <a:spcPts val="500"/>
              </a:spcBef>
              <a:spcAft>
                <a:spcPts val="0"/>
              </a:spcAft>
              <a:buSzPts val="1440"/>
              <a:buNone/>
              <a:defRPr sz="900"/>
            </a:lvl9pPr>
          </a:lstStyle>
          <a:p/>
        </p:txBody>
      </p:sp>
      <p:sp>
        <p:nvSpPr>
          <p:cNvPr id="125" name="Google Shape;125;p90"/>
          <p:cNvSpPr txBox="1"/>
          <p:nvPr>
            <p:ph idx="10" type="dt"/>
          </p:nvPr>
        </p:nvSpPr>
        <p:spPr>
          <a:xfrm>
            <a:off x="5473562" y="5757334"/>
            <a:ext cx="2838450" cy="49847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90"/>
          <p:cNvSpPr txBox="1"/>
          <p:nvPr>
            <p:ph idx="11" type="ftr"/>
          </p:nvPr>
        </p:nvSpPr>
        <p:spPr>
          <a:xfrm>
            <a:off x="514351" y="5757334"/>
            <a:ext cx="4124789" cy="49847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90"/>
          <p:cNvSpPr txBox="1"/>
          <p:nvPr>
            <p:ph idx="12" type="sldNum"/>
          </p:nvPr>
        </p:nvSpPr>
        <p:spPr>
          <a:xfrm>
            <a:off x="4715341" y="5757334"/>
            <a:ext cx="680390"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128" name="Shape 128"/>
        <p:cNvGrpSpPr/>
        <p:nvPr/>
      </p:nvGrpSpPr>
      <p:grpSpPr>
        <a:xfrm>
          <a:off x="0" y="0"/>
          <a:ext cx="0" cy="0"/>
          <a:chOff x="0" y="0"/>
          <a:chExt cx="0" cy="0"/>
        </a:xfrm>
      </p:grpSpPr>
      <p:sp>
        <p:nvSpPr>
          <p:cNvPr id="129" name="Google Shape;129;p91"/>
          <p:cNvSpPr txBox="1"/>
          <p:nvPr>
            <p:ph type="title"/>
          </p:nvPr>
        </p:nvSpPr>
        <p:spPr>
          <a:xfrm>
            <a:off x="514351" y="685801"/>
            <a:ext cx="7797662" cy="1151965"/>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accent1"/>
              </a:buClr>
              <a:buSzPts val="4400"/>
              <a:buFont typeface="Impact"/>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0" name="Google Shape;130;p91"/>
          <p:cNvSpPr txBox="1"/>
          <p:nvPr>
            <p:ph idx="1" type="body"/>
          </p:nvPr>
        </p:nvSpPr>
        <p:spPr>
          <a:xfrm>
            <a:off x="518880" y="3813025"/>
            <a:ext cx="2482596" cy="576262"/>
          </a:xfrm>
          <a:prstGeom prst="rect">
            <a:avLst/>
          </a:prstGeom>
          <a:noFill/>
          <a:ln>
            <a:noFill/>
          </a:ln>
        </p:spPr>
        <p:txBody>
          <a:bodyPr anchorCtr="0" anchor="b" bIns="45700" lIns="91425" spcFirstLastPara="1" rIns="91425" wrap="square" tIns="45700">
            <a:noAutofit/>
          </a:bodyPr>
          <a:lstStyle>
            <a:lvl1pPr indent="-228600" lvl="0" marL="457200" algn="ctr">
              <a:lnSpc>
                <a:spcPct val="90000"/>
              </a:lnSpc>
              <a:spcBef>
                <a:spcPts val="1000"/>
              </a:spcBef>
              <a:spcAft>
                <a:spcPts val="0"/>
              </a:spcAft>
              <a:buSzPts val="3520"/>
              <a:buNone/>
              <a:defRPr b="0" sz="2200">
                <a:solidFill>
                  <a:schemeClr val="accent1"/>
                </a:solidFill>
              </a:defRPr>
            </a:lvl1pPr>
            <a:lvl2pPr indent="-228600" lvl="1" marL="914400" algn="l">
              <a:lnSpc>
                <a:spcPct val="120000"/>
              </a:lnSpc>
              <a:spcBef>
                <a:spcPts val="500"/>
              </a:spcBef>
              <a:spcAft>
                <a:spcPts val="0"/>
              </a:spcAft>
              <a:buSzPts val="3200"/>
              <a:buNone/>
              <a:defRPr b="1" sz="2000"/>
            </a:lvl2pPr>
            <a:lvl3pPr indent="-228600" lvl="2" marL="1371600" algn="l">
              <a:lnSpc>
                <a:spcPct val="120000"/>
              </a:lnSpc>
              <a:spcBef>
                <a:spcPts val="500"/>
              </a:spcBef>
              <a:spcAft>
                <a:spcPts val="0"/>
              </a:spcAft>
              <a:buSzPts val="2880"/>
              <a:buNone/>
              <a:defRPr b="1" sz="1800"/>
            </a:lvl3pPr>
            <a:lvl4pPr indent="-228600" lvl="3" marL="1828800" algn="l">
              <a:lnSpc>
                <a:spcPct val="120000"/>
              </a:lnSpc>
              <a:spcBef>
                <a:spcPts val="500"/>
              </a:spcBef>
              <a:spcAft>
                <a:spcPts val="0"/>
              </a:spcAft>
              <a:buSzPts val="2560"/>
              <a:buNone/>
              <a:defRPr b="1" sz="1600"/>
            </a:lvl4pPr>
            <a:lvl5pPr indent="-228600" lvl="4" marL="2286000" algn="l">
              <a:lnSpc>
                <a:spcPct val="120000"/>
              </a:lnSpc>
              <a:spcBef>
                <a:spcPts val="500"/>
              </a:spcBef>
              <a:spcAft>
                <a:spcPts val="0"/>
              </a:spcAft>
              <a:buSzPts val="2560"/>
              <a:buNone/>
              <a:defRPr b="1" sz="1600"/>
            </a:lvl5pPr>
            <a:lvl6pPr indent="-228600" lvl="5" marL="2743200" algn="l">
              <a:lnSpc>
                <a:spcPct val="120000"/>
              </a:lnSpc>
              <a:spcBef>
                <a:spcPts val="500"/>
              </a:spcBef>
              <a:spcAft>
                <a:spcPts val="0"/>
              </a:spcAft>
              <a:buSzPts val="2560"/>
              <a:buNone/>
              <a:defRPr b="1" sz="1600"/>
            </a:lvl6pPr>
            <a:lvl7pPr indent="-228600" lvl="6" marL="3200400" algn="l">
              <a:lnSpc>
                <a:spcPct val="120000"/>
              </a:lnSpc>
              <a:spcBef>
                <a:spcPts val="500"/>
              </a:spcBef>
              <a:spcAft>
                <a:spcPts val="0"/>
              </a:spcAft>
              <a:buSzPts val="2560"/>
              <a:buNone/>
              <a:defRPr b="1" sz="1600"/>
            </a:lvl7pPr>
            <a:lvl8pPr indent="-228600" lvl="7" marL="3657600" algn="l">
              <a:lnSpc>
                <a:spcPct val="120000"/>
              </a:lnSpc>
              <a:spcBef>
                <a:spcPts val="500"/>
              </a:spcBef>
              <a:spcAft>
                <a:spcPts val="0"/>
              </a:spcAft>
              <a:buSzPts val="2560"/>
              <a:buNone/>
              <a:defRPr b="1" sz="1600"/>
            </a:lvl8pPr>
            <a:lvl9pPr indent="-228600" lvl="8" marL="4114800" algn="l">
              <a:lnSpc>
                <a:spcPct val="120000"/>
              </a:lnSpc>
              <a:spcBef>
                <a:spcPts val="500"/>
              </a:spcBef>
              <a:spcAft>
                <a:spcPts val="0"/>
              </a:spcAft>
              <a:buSzPts val="2560"/>
              <a:buNone/>
              <a:defRPr b="1" sz="1600"/>
            </a:lvl9pPr>
          </a:lstStyle>
          <a:p/>
        </p:txBody>
      </p:sp>
      <p:sp>
        <p:nvSpPr>
          <p:cNvPr id="131" name="Google Shape;131;p91"/>
          <p:cNvSpPr/>
          <p:nvPr>
            <p:ph idx="2" type="pic"/>
          </p:nvPr>
        </p:nvSpPr>
        <p:spPr>
          <a:xfrm>
            <a:off x="514335" y="2063396"/>
            <a:ext cx="2482596" cy="1536725"/>
          </a:xfrm>
          <a:prstGeom prst="roundRect">
            <a:avLst>
              <a:gd fmla="val 0" name="adj"/>
            </a:avLst>
          </a:prstGeom>
          <a:noFill/>
          <a:ln cap="flat" cmpd="thinThick" w="57150">
            <a:solidFill>
              <a:srgbClr val="7F7F7F"/>
            </a:solidFill>
            <a:prstDash val="solid"/>
            <a:miter lim="800000"/>
            <a:headEnd len="sm" w="sm" type="none"/>
            <a:tailEnd len="sm" w="sm" type="none"/>
          </a:ln>
        </p:spPr>
        <p:txBody>
          <a:bodyPr anchorCtr="0" anchor="t" bIns="45700" lIns="91425" spcFirstLastPara="1" rIns="91425" wrap="square" tIns="45700">
            <a:normAutofit/>
          </a:bodyPr>
          <a:lstStyle>
            <a:lvl1pPr lvl="0" marR="0" rtl="0" algn="ctr">
              <a:lnSpc>
                <a:spcPct val="120000"/>
              </a:lnSpc>
              <a:spcBef>
                <a:spcPts val="1000"/>
              </a:spcBef>
              <a:spcAft>
                <a:spcPts val="0"/>
              </a:spcAft>
              <a:buClr>
                <a:schemeClr val="accent1"/>
              </a:buClr>
              <a:buSzPts val="2560"/>
              <a:buFont typeface="Arial"/>
              <a:buNone/>
              <a:defRPr b="0" i="0" sz="1600" u="none" cap="none" strike="noStrike">
                <a:solidFill>
                  <a:schemeClr val="dk1"/>
                </a:solidFill>
                <a:latin typeface="Impact"/>
                <a:ea typeface="Impact"/>
                <a:cs typeface="Impact"/>
                <a:sym typeface="Impact"/>
              </a:defRPr>
            </a:lvl1pPr>
            <a:lvl2pPr lvl="1" marR="0" rtl="0" algn="l">
              <a:lnSpc>
                <a:spcPct val="120000"/>
              </a:lnSpc>
              <a:spcBef>
                <a:spcPts val="500"/>
              </a:spcBef>
              <a:spcAft>
                <a:spcPts val="0"/>
              </a:spcAft>
              <a:buClr>
                <a:schemeClr val="accent1"/>
              </a:buClr>
              <a:buSzPts val="2560"/>
              <a:buFont typeface="Arial"/>
              <a:buNone/>
              <a:defRPr b="0" i="0" sz="1600" u="none" cap="none" strike="noStrike">
                <a:solidFill>
                  <a:schemeClr val="dk1"/>
                </a:solidFill>
                <a:latin typeface="Impact"/>
                <a:ea typeface="Impact"/>
                <a:cs typeface="Impact"/>
                <a:sym typeface="Impact"/>
              </a:defRPr>
            </a:lvl2pPr>
            <a:lvl3pPr lvl="2" marR="0" rtl="0" algn="l">
              <a:lnSpc>
                <a:spcPct val="120000"/>
              </a:lnSpc>
              <a:spcBef>
                <a:spcPts val="500"/>
              </a:spcBef>
              <a:spcAft>
                <a:spcPts val="0"/>
              </a:spcAft>
              <a:buClr>
                <a:schemeClr val="accent1"/>
              </a:buClr>
              <a:buSzPts val="2560"/>
              <a:buFont typeface="Arial"/>
              <a:buNone/>
              <a:defRPr b="0" i="0" sz="1600" u="none" cap="none" strike="noStrike">
                <a:solidFill>
                  <a:schemeClr val="dk1"/>
                </a:solidFill>
                <a:latin typeface="Impact"/>
                <a:ea typeface="Impact"/>
                <a:cs typeface="Impact"/>
                <a:sym typeface="Impact"/>
              </a:defRPr>
            </a:lvl3pPr>
            <a:lvl4pPr lvl="3" marR="0" rtl="0" algn="l">
              <a:lnSpc>
                <a:spcPct val="120000"/>
              </a:lnSpc>
              <a:spcBef>
                <a:spcPts val="500"/>
              </a:spcBef>
              <a:spcAft>
                <a:spcPts val="0"/>
              </a:spcAft>
              <a:buClr>
                <a:schemeClr val="accent1"/>
              </a:buClr>
              <a:buSzPts val="2560"/>
              <a:buFont typeface="Arial"/>
              <a:buNone/>
              <a:defRPr b="0" i="0" sz="1600" u="none" cap="none" strike="noStrike">
                <a:solidFill>
                  <a:schemeClr val="dk1"/>
                </a:solidFill>
                <a:latin typeface="Impact"/>
                <a:ea typeface="Impact"/>
                <a:cs typeface="Impact"/>
                <a:sym typeface="Impact"/>
              </a:defRPr>
            </a:lvl4pPr>
            <a:lvl5pPr lvl="4" marR="0" rtl="0" algn="l">
              <a:lnSpc>
                <a:spcPct val="120000"/>
              </a:lnSpc>
              <a:spcBef>
                <a:spcPts val="500"/>
              </a:spcBef>
              <a:spcAft>
                <a:spcPts val="0"/>
              </a:spcAft>
              <a:buClr>
                <a:schemeClr val="accent1"/>
              </a:buClr>
              <a:buSzPts val="2560"/>
              <a:buFont typeface="Arial"/>
              <a:buNone/>
              <a:defRPr b="0" i="0" sz="1600" u="none" cap="none" strike="noStrike">
                <a:solidFill>
                  <a:schemeClr val="dk1"/>
                </a:solidFill>
                <a:latin typeface="Impact"/>
                <a:ea typeface="Impact"/>
                <a:cs typeface="Impact"/>
                <a:sym typeface="Impact"/>
              </a:defRPr>
            </a:lvl5pPr>
            <a:lvl6pPr lvl="5" marR="0" rtl="0" algn="l">
              <a:lnSpc>
                <a:spcPct val="120000"/>
              </a:lnSpc>
              <a:spcBef>
                <a:spcPts val="500"/>
              </a:spcBef>
              <a:spcAft>
                <a:spcPts val="0"/>
              </a:spcAft>
              <a:buClr>
                <a:schemeClr val="accent1"/>
              </a:buClr>
              <a:buSzPts val="2560"/>
              <a:buFont typeface="Arial"/>
              <a:buNone/>
              <a:defRPr b="0" i="0" sz="1600" u="none" cap="none" strike="noStrike">
                <a:solidFill>
                  <a:schemeClr val="dk1"/>
                </a:solidFill>
                <a:latin typeface="Impact"/>
                <a:ea typeface="Impact"/>
                <a:cs typeface="Impact"/>
                <a:sym typeface="Impact"/>
              </a:defRPr>
            </a:lvl6pPr>
            <a:lvl7pPr lvl="6" marR="0" rtl="0" algn="l">
              <a:lnSpc>
                <a:spcPct val="120000"/>
              </a:lnSpc>
              <a:spcBef>
                <a:spcPts val="500"/>
              </a:spcBef>
              <a:spcAft>
                <a:spcPts val="0"/>
              </a:spcAft>
              <a:buClr>
                <a:schemeClr val="accent1"/>
              </a:buClr>
              <a:buSzPts val="2560"/>
              <a:buFont typeface="Arial"/>
              <a:buNone/>
              <a:defRPr b="0" i="0" sz="1600" u="none" cap="none" strike="noStrike">
                <a:solidFill>
                  <a:schemeClr val="dk1"/>
                </a:solidFill>
                <a:latin typeface="Impact"/>
                <a:ea typeface="Impact"/>
                <a:cs typeface="Impact"/>
                <a:sym typeface="Impact"/>
              </a:defRPr>
            </a:lvl7pPr>
            <a:lvl8pPr lvl="7" marR="0" rtl="0" algn="l">
              <a:lnSpc>
                <a:spcPct val="120000"/>
              </a:lnSpc>
              <a:spcBef>
                <a:spcPts val="500"/>
              </a:spcBef>
              <a:spcAft>
                <a:spcPts val="0"/>
              </a:spcAft>
              <a:buClr>
                <a:schemeClr val="accent1"/>
              </a:buClr>
              <a:buSzPts val="2560"/>
              <a:buFont typeface="Arial"/>
              <a:buNone/>
              <a:defRPr b="0" i="0" sz="1600" u="none" cap="none" strike="noStrike">
                <a:solidFill>
                  <a:schemeClr val="dk1"/>
                </a:solidFill>
                <a:latin typeface="Impact"/>
                <a:ea typeface="Impact"/>
                <a:cs typeface="Impact"/>
                <a:sym typeface="Impact"/>
              </a:defRPr>
            </a:lvl8pPr>
            <a:lvl9pPr lvl="8" marR="0" rtl="0" algn="l">
              <a:lnSpc>
                <a:spcPct val="120000"/>
              </a:lnSpc>
              <a:spcBef>
                <a:spcPts val="500"/>
              </a:spcBef>
              <a:spcAft>
                <a:spcPts val="0"/>
              </a:spcAft>
              <a:buClr>
                <a:schemeClr val="accent1"/>
              </a:buClr>
              <a:buSzPts val="2560"/>
              <a:buFont typeface="Arial"/>
              <a:buNone/>
              <a:defRPr b="0" i="0" sz="1600" u="none" cap="none" strike="noStrike">
                <a:solidFill>
                  <a:schemeClr val="dk1"/>
                </a:solidFill>
                <a:latin typeface="Impact"/>
                <a:ea typeface="Impact"/>
                <a:cs typeface="Impact"/>
                <a:sym typeface="Impact"/>
              </a:defRPr>
            </a:lvl9pPr>
          </a:lstStyle>
          <a:p/>
        </p:txBody>
      </p:sp>
      <p:sp>
        <p:nvSpPr>
          <p:cNvPr id="132" name="Google Shape;132;p91"/>
          <p:cNvSpPr txBox="1"/>
          <p:nvPr>
            <p:ph idx="3" type="body"/>
          </p:nvPr>
        </p:nvSpPr>
        <p:spPr>
          <a:xfrm>
            <a:off x="518880" y="4389288"/>
            <a:ext cx="2482596" cy="985299"/>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2240"/>
              <a:buNone/>
              <a:defRPr sz="1400"/>
            </a:lvl1pPr>
            <a:lvl2pPr indent="-228600" lvl="1" marL="914400" algn="l">
              <a:lnSpc>
                <a:spcPct val="120000"/>
              </a:lnSpc>
              <a:spcBef>
                <a:spcPts val="500"/>
              </a:spcBef>
              <a:spcAft>
                <a:spcPts val="0"/>
              </a:spcAft>
              <a:buSzPts val="1920"/>
              <a:buNone/>
              <a:defRPr sz="1200"/>
            </a:lvl2pPr>
            <a:lvl3pPr indent="-228600" lvl="2" marL="1371600" algn="l">
              <a:lnSpc>
                <a:spcPct val="120000"/>
              </a:lnSpc>
              <a:spcBef>
                <a:spcPts val="500"/>
              </a:spcBef>
              <a:spcAft>
                <a:spcPts val="0"/>
              </a:spcAft>
              <a:buSzPts val="1600"/>
              <a:buNone/>
              <a:defRPr sz="1000"/>
            </a:lvl3pPr>
            <a:lvl4pPr indent="-228600" lvl="3" marL="1828800" algn="l">
              <a:lnSpc>
                <a:spcPct val="120000"/>
              </a:lnSpc>
              <a:spcBef>
                <a:spcPts val="500"/>
              </a:spcBef>
              <a:spcAft>
                <a:spcPts val="0"/>
              </a:spcAft>
              <a:buSzPts val="1440"/>
              <a:buNone/>
              <a:defRPr sz="900"/>
            </a:lvl4pPr>
            <a:lvl5pPr indent="-228600" lvl="4" marL="2286000" algn="l">
              <a:lnSpc>
                <a:spcPct val="120000"/>
              </a:lnSpc>
              <a:spcBef>
                <a:spcPts val="500"/>
              </a:spcBef>
              <a:spcAft>
                <a:spcPts val="0"/>
              </a:spcAft>
              <a:buSzPts val="1440"/>
              <a:buNone/>
              <a:defRPr sz="900"/>
            </a:lvl5pPr>
            <a:lvl6pPr indent="-228600" lvl="5" marL="2743200" algn="l">
              <a:lnSpc>
                <a:spcPct val="120000"/>
              </a:lnSpc>
              <a:spcBef>
                <a:spcPts val="500"/>
              </a:spcBef>
              <a:spcAft>
                <a:spcPts val="0"/>
              </a:spcAft>
              <a:buSzPts val="1440"/>
              <a:buNone/>
              <a:defRPr sz="900"/>
            </a:lvl6pPr>
            <a:lvl7pPr indent="-228600" lvl="6" marL="3200400" algn="l">
              <a:lnSpc>
                <a:spcPct val="120000"/>
              </a:lnSpc>
              <a:spcBef>
                <a:spcPts val="500"/>
              </a:spcBef>
              <a:spcAft>
                <a:spcPts val="0"/>
              </a:spcAft>
              <a:buSzPts val="1440"/>
              <a:buNone/>
              <a:defRPr sz="900"/>
            </a:lvl7pPr>
            <a:lvl8pPr indent="-228600" lvl="7" marL="3657600" algn="l">
              <a:lnSpc>
                <a:spcPct val="120000"/>
              </a:lnSpc>
              <a:spcBef>
                <a:spcPts val="500"/>
              </a:spcBef>
              <a:spcAft>
                <a:spcPts val="0"/>
              </a:spcAft>
              <a:buSzPts val="1440"/>
              <a:buNone/>
              <a:defRPr sz="900"/>
            </a:lvl8pPr>
            <a:lvl9pPr indent="-228600" lvl="8" marL="4114800" algn="l">
              <a:lnSpc>
                <a:spcPct val="120000"/>
              </a:lnSpc>
              <a:spcBef>
                <a:spcPts val="500"/>
              </a:spcBef>
              <a:spcAft>
                <a:spcPts val="0"/>
              </a:spcAft>
              <a:buSzPts val="1440"/>
              <a:buNone/>
              <a:defRPr sz="900"/>
            </a:lvl9pPr>
          </a:lstStyle>
          <a:p/>
        </p:txBody>
      </p:sp>
      <p:sp>
        <p:nvSpPr>
          <p:cNvPr id="133" name="Google Shape;133;p91"/>
          <p:cNvSpPr txBox="1"/>
          <p:nvPr>
            <p:ph idx="4" type="body"/>
          </p:nvPr>
        </p:nvSpPr>
        <p:spPr>
          <a:xfrm>
            <a:off x="3178058" y="3813025"/>
            <a:ext cx="2482596" cy="576262"/>
          </a:xfrm>
          <a:prstGeom prst="rect">
            <a:avLst/>
          </a:prstGeom>
          <a:noFill/>
          <a:ln>
            <a:noFill/>
          </a:ln>
        </p:spPr>
        <p:txBody>
          <a:bodyPr anchorCtr="0" anchor="b" bIns="45700" lIns="91425" spcFirstLastPara="1" rIns="91425" wrap="square" tIns="45700">
            <a:noAutofit/>
          </a:bodyPr>
          <a:lstStyle>
            <a:lvl1pPr indent="-228600" lvl="0" marL="457200" algn="ctr">
              <a:lnSpc>
                <a:spcPct val="90000"/>
              </a:lnSpc>
              <a:spcBef>
                <a:spcPts val="1000"/>
              </a:spcBef>
              <a:spcAft>
                <a:spcPts val="0"/>
              </a:spcAft>
              <a:buSzPts val="3520"/>
              <a:buNone/>
              <a:defRPr b="0" sz="2200">
                <a:solidFill>
                  <a:schemeClr val="accent1"/>
                </a:solidFill>
              </a:defRPr>
            </a:lvl1pPr>
            <a:lvl2pPr indent="-228600" lvl="1" marL="914400" algn="l">
              <a:lnSpc>
                <a:spcPct val="120000"/>
              </a:lnSpc>
              <a:spcBef>
                <a:spcPts val="500"/>
              </a:spcBef>
              <a:spcAft>
                <a:spcPts val="0"/>
              </a:spcAft>
              <a:buSzPts val="3200"/>
              <a:buNone/>
              <a:defRPr b="1" sz="2000"/>
            </a:lvl2pPr>
            <a:lvl3pPr indent="-228600" lvl="2" marL="1371600" algn="l">
              <a:lnSpc>
                <a:spcPct val="120000"/>
              </a:lnSpc>
              <a:spcBef>
                <a:spcPts val="500"/>
              </a:spcBef>
              <a:spcAft>
                <a:spcPts val="0"/>
              </a:spcAft>
              <a:buSzPts val="2880"/>
              <a:buNone/>
              <a:defRPr b="1" sz="1800"/>
            </a:lvl3pPr>
            <a:lvl4pPr indent="-228600" lvl="3" marL="1828800" algn="l">
              <a:lnSpc>
                <a:spcPct val="120000"/>
              </a:lnSpc>
              <a:spcBef>
                <a:spcPts val="500"/>
              </a:spcBef>
              <a:spcAft>
                <a:spcPts val="0"/>
              </a:spcAft>
              <a:buSzPts val="2560"/>
              <a:buNone/>
              <a:defRPr b="1" sz="1600"/>
            </a:lvl4pPr>
            <a:lvl5pPr indent="-228600" lvl="4" marL="2286000" algn="l">
              <a:lnSpc>
                <a:spcPct val="120000"/>
              </a:lnSpc>
              <a:spcBef>
                <a:spcPts val="500"/>
              </a:spcBef>
              <a:spcAft>
                <a:spcPts val="0"/>
              </a:spcAft>
              <a:buSzPts val="2560"/>
              <a:buNone/>
              <a:defRPr b="1" sz="1600"/>
            </a:lvl5pPr>
            <a:lvl6pPr indent="-228600" lvl="5" marL="2743200" algn="l">
              <a:lnSpc>
                <a:spcPct val="120000"/>
              </a:lnSpc>
              <a:spcBef>
                <a:spcPts val="500"/>
              </a:spcBef>
              <a:spcAft>
                <a:spcPts val="0"/>
              </a:spcAft>
              <a:buSzPts val="2560"/>
              <a:buNone/>
              <a:defRPr b="1" sz="1600"/>
            </a:lvl6pPr>
            <a:lvl7pPr indent="-228600" lvl="6" marL="3200400" algn="l">
              <a:lnSpc>
                <a:spcPct val="120000"/>
              </a:lnSpc>
              <a:spcBef>
                <a:spcPts val="500"/>
              </a:spcBef>
              <a:spcAft>
                <a:spcPts val="0"/>
              </a:spcAft>
              <a:buSzPts val="2560"/>
              <a:buNone/>
              <a:defRPr b="1" sz="1600"/>
            </a:lvl7pPr>
            <a:lvl8pPr indent="-228600" lvl="7" marL="3657600" algn="l">
              <a:lnSpc>
                <a:spcPct val="120000"/>
              </a:lnSpc>
              <a:spcBef>
                <a:spcPts val="500"/>
              </a:spcBef>
              <a:spcAft>
                <a:spcPts val="0"/>
              </a:spcAft>
              <a:buSzPts val="2560"/>
              <a:buNone/>
              <a:defRPr b="1" sz="1600"/>
            </a:lvl8pPr>
            <a:lvl9pPr indent="-228600" lvl="8" marL="4114800" algn="l">
              <a:lnSpc>
                <a:spcPct val="120000"/>
              </a:lnSpc>
              <a:spcBef>
                <a:spcPts val="500"/>
              </a:spcBef>
              <a:spcAft>
                <a:spcPts val="0"/>
              </a:spcAft>
              <a:buSzPts val="2560"/>
              <a:buNone/>
              <a:defRPr b="1" sz="1600"/>
            </a:lvl9pPr>
          </a:lstStyle>
          <a:p/>
        </p:txBody>
      </p:sp>
      <p:sp>
        <p:nvSpPr>
          <p:cNvPr id="134" name="Google Shape;134;p91"/>
          <p:cNvSpPr/>
          <p:nvPr>
            <p:ph idx="5" type="pic"/>
          </p:nvPr>
        </p:nvSpPr>
        <p:spPr>
          <a:xfrm>
            <a:off x="3176999" y="2063396"/>
            <a:ext cx="2482596" cy="1535237"/>
          </a:xfrm>
          <a:prstGeom prst="roundRect">
            <a:avLst>
              <a:gd fmla="val 0" name="adj"/>
            </a:avLst>
          </a:prstGeom>
          <a:noFill/>
          <a:ln cap="flat" cmpd="thinThick" w="57150">
            <a:solidFill>
              <a:srgbClr val="7F7F7F"/>
            </a:solidFill>
            <a:prstDash val="solid"/>
            <a:miter lim="800000"/>
            <a:headEnd len="sm" w="sm" type="none"/>
            <a:tailEnd len="sm" w="sm" type="none"/>
          </a:ln>
        </p:spPr>
        <p:txBody>
          <a:bodyPr anchorCtr="0" anchor="t" bIns="45700" lIns="91425" spcFirstLastPara="1" rIns="91425" wrap="square" tIns="45700">
            <a:normAutofit/>
          </a:bodyPr>
          <a:lstStyle>
            <a:lvl1pPr lvl="0" marR="0" rtl="0" algn="ctr">
              <a:lnSpc>
                <a:spcPct val="120000"/>
              </a:lnSpc>
              <a:spcBef>
                <a:spcPts val="1000"/>
              </a:spcBef>
              <a:spcAft>
                <a:spcPts val="0"/>
              </a:spcAft>
              <a:buClr>
                <a:schemeClr val="accent1"/>
              </a:buClr>
              <a:buSzPts val="2560"/>
              <a:buFont typeface="Arial"/>
              <a:buNone/>
              <a:defRPr b="0" i="0" sz="1600" u="none" cap="none" strike="noStrike">
                <a:solidFill>
                  <a:schemeClr val="dk1"/>
                </a:solidFill>
                <a:latin typeface="Impact"/>
                <a:ea typeface="Impact"/>
                <a:cs typeface="Impact"/>
                <a:sym typeface="Impact"/>
              </a:defRPr>
            </a:lvl1pPr>
            <a:lvl2pPr lvl="1" marR="0" rtl="0" algn="l">
              <a:lnSpc>
                <a:spcPct val="120000"/>
              </a:lnSpc>
              <a:spcBef>
                <a:spcPts val="500"/>
              </a:spcBef>
              <a:spcAft>
                <a:spcPts val="0"/>
              </a:spcAft>
              <a:buClr>
                <a:schemeClr val="accent1"/>
              </a:buClr>
              <a:buSzPts val="2560"/>
              <a:buFont typeface="Arial"/>
              <a:buNone/>
              <a:defRPr b="0" i="0" sz="1600" u="none" cap="none" strike="noStrike">
                <a:solidFill>
                  <a:schemeClr val="dk1"/>
                </a:solidFill>
                <a:latin typeface="Impact"/>
                <a:ea typeface="Impact"/>
                <a:cs typeface="Impact"/>
                <a:sym typeface="Impact"/>
              </a:defRPr>
            </a:lvl2pPr>
            <a:lvl3pPr lvl="2" marR="0" rtl="0" algn="l">
              <a:lnSpc>
                <a:spcPct val="120000"/>
              </a:lnSpc>
              <a:spcBef>
                <a:spcPts val="500"/>
              </a:spcBef>
              <a:spcAft>
                <a:spcPts val="0"/>
              </a:spcAft>
              <a:buClr>
                <a:schemeClr val="accent1"/>
              </a:buClr>
              <a:buSzPts val="2560"/>
              <a:buFont typeface="Arial"/>
              <a:buNone/>
              <a:defRPr b="0" i="0" sz="1600" u="none" cap="none" strike="noStrike">
                <a:solidFill>
                  <a:schemeClr val="dk1"/>
                </a:solidFill>
                <a:latin typeface="Impact"/>
                <a:ea typeface="Impact"/>
                <a:cs typeface="Impact"/>
                <a:sym typeface="Impact"/>
              </a:defRPr>
            </a:lvl3pPr>
            <a:lvl4pPr lvl="3" marR="0" rtl="0" algn="l">
              <a:lnSpc>
                <a:spcPct val="120000"/>
              </a:lnSpc>
              <a:spcBef>
                <a:spcPts val="500"/>
              </a:spcBef>
              <a:spcAft>
                <a:spcPts val="0"/>
              </a:spcAft>
              <a:buClr>
                <a:schemeClr val="accent1"/>
              </a:buClr>
              <a:buSzPts val="2560"/>
              <a:buFont typeface="Arial"/>
              <a:buNone/>
              <a:defRPr b="0" i="0" sz="1600" u="none" cap="none" strike="noStrike">
                <a:solidFill>
                  <a:schemeClr val="dk1"/>
                </a:solidFill>
                <a:latin typeface="Impact"/>
                <a:ea typeface="Impact"/>
                <a:cs typeface="Impact"/>
                <a:sym typeface="Impact"/>
              </a:defRPr>
            </a:lvl4pPr>
            <a:lvl5pPr lvl="4" marR="0" rtl="0" algn="l">
              <a:lnSpc>
                <a:spcPct val="120000"/>
              </a:lnSpc>
              <a:spcBef>
                <a:spcPts val="500"/>
              </a:spcBef>
              <a:spcAft>
                <a:spcPts val="0"/>
              </a:spcAft>
              <a:buClr>
                <a:schemeClr val="accent1"/>
              </a:buClr>
              <a:buSzPts val="2560"/>
              <a:buFont typeface="Arial"/>
              <a:buNone/>
              <a:defRPr b="0" i="0" sz="1600" u="none" cap="none" strike="noStrike">
                <a:solidFill>
                  <a:schemeClr val="dk1"/>
                </a:solidFill>
                <a:latin typeface="Impact"/>
                <a:ea typeface="Impact"/>
                <a:cs typeface="Impact"/>
                <a:sym typeface="Impact"/>
              </a:defRPr>
            </a:lvl5pPr>
            <a:lvl6pPr lvl="5" marR="0" rtl="0" algn="l">
              <a:lnSpc>
                <a:spcPct val="120000"/>
              </a:lnSpc>
              <a:spcBef>
                <a:spcPts val="500"/>
              </a:spcBef>
              <a:spcAft>
                <a:spcPts val="0"/>
              </a:spcAft>
              <a:buClr>
                <a:schemeClr val="accent1"/>
              </a:buClr>
              <a:buSzPts val="2560"/>
              <a:buFont typeface="Arial"/>
              <a:buNone/>
              <a:defRPr b="0" i="0" sz="1600" u="none" cap="none" strike="noStrike">
                <a:solidFill>
                  <a:schemeClr val="dk1"/>
                </a:solidFill>
                <a:latin typeface="Impact"/>
                <a:ea typeface="Impact"/>
                <a:cs typeface="Impact"/>
                <a:sym typeface="Impact"/>
              </a:defRPr>
            </a:lvl6pPr>
            <a:lvl7pPr lvl="6" marR="0" rtl="0" algn="l">
              <a:lnSpc>
                <a:spcPct val="120000"/>
              </a:lnSpc>
              <a:spcBef>
                <a:spcPts val="500"/>
              </a:spcBef>
              <a:spcAft>
                <a:spcPts val="0"/>
              </a:spcAft>
              <a:buClr>
                <a:schemeClr val="accent1"/>
              </a:buClr>
              <a:buSzPts val="2560"/>
              <a:buFont typeface="Arial"/>
              <a:buNone/>
              <a:defRPr b="0" i="0" sz="1600" u="none" cap="none" strike="noStrike">
                <a:solidFill>
                  <a:schemeClr val="dk1"/>
                </a:solidFill>
                <a:latin typeface="Impact"/>
                <a:ea typeface="Impact"/>
                <a:cs typeface="Impact"/>
                <a:sym typeface="Impact"/>
              </a:defRPr>
            </a:lvl7pPr>
            <a:lvl8pPr lvl="7" marR="0" rtl="0" algn="l">
              <a:lnSpc>
                <a:spcPct val="120000"/>
              </a:lnSpc>
              <a:spcBef>
                <a:spcPts val="500"/>
              </a:spcBef>
              <a:spcAft>
                <a:spcPts val="0"/>
              </a:spcAft>
              <a:buClr>
                <a:schemeClr val="accent1"/>
              </a:buClr>
              <a:buSzPts val="2560"/>
              <a:buFont typeface="Arial"/>
              <a:buNone/>
              <a:defRPr b="0" i="0" sz="1600" u="none" cap="none" strike="noStrike">
                <a:solidFill>
                  <a:schemeClr val="dk1"/>
                </a:solidFill>
                <a:latin typeface="Impact"/>
                <a:ea typeface="Impact"/>
                <a:cs typeface="Impact"/>
                <a:sym typeface="Impact"/>
              </a:defRPr>
            </a:lvl8pPr>
            <a:lvl9pPr lvl="8" marR="0" rtl="0" algn="l">
              <a:lnSpc>
                <a:spcPct val="120000"/>
              </a:lnSpc>
              <a:spcBef>
                <a:spcPts val="500"/>
              </a:spcBef>
              <a:spcAft>
                <a:spcPts val="0"/>
              </a:spcAft>
              <a:buClr>
                <a:schemeClr val="accent1"/>
              </a:buClr>
              <a:buSzPts val="2560"/>
              <a:buFont typeface="Arial"/>
              <a:buNone/>
              <a:defRPr b="0" i="0" sz="1600" u="none" cap="none" strike="noStrike">
                <a:solidFill>
                  <a:schemeClr val="dk1"/>
                </a:solidFill>
                <a:latin typeface="Impact"/>
                <a:ea typeface="Impact"/>
                <a:cs typeface="Impact"/>
                <a:sym typeface="Impact"/>
              </a:defRPr>
            </a:lvl9pPr>
          </a:lstStyle>
          <a:p/>
        </p:txBody>
      </p:sp>
      <p:sp>
        <p:nvSpPr>
          <p:cNvPr id="135" name="Google Shape;135;p91"/>
          <p:cNvSpPr txBox="1"/>
          <p:nvPr>
            <p:ph idx="6" type="body"/>
          </p:nvPr>
        </p:nvSpPr>
        <p:spPr>
          <a:xfrm>
            <a:off x="3176998" y="4389286"/>
            <a:ext cx="2483655" cy="985300"/>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2240"/>
              <a:buNone/>
              <a:defRPr sz="1400"/>
            </a:lvl1pPr>
            <a:lvl2pPr indent="-228600" lvl="1" marL="914400" algn="l">
              <a:lnSpc>
                <a:spcPct val="120000"/>
              </a:lnSpc>
              <a:spcBef>
                <a:spcPts val="500"/>
              </a:spcBef>
              <a:spcAft>
                <a:spcPts val="0"/>
              </a:spcAft>
              <a:buSzPts val="1920"/>
              <a:buNone/>
              <a:defRPr sz="1200"/>
            </a:lvl2pPr>
            <a:lvl3pPr indent="-228600" lvl="2" marL="1371600" algn="l">
              <a:lnSpc>
                <a:spcPct val="120000"/>
              </a:lnSpc>
              <a:spcBef>
                <a:spcPts val="500"/>
              </a:spcBef>
              <a:spcAft>
                <a:spcPts val="0"/>
              </a:spcAft>
              <a:buSzPts val="1600"/>
              <a:buNone/>
              <a:defRPr sz="1000"/>
            </a:lvl3pPr>
            <a:lvl4pPr indent="-228600" lvl="3" marL="1828800" algn="l">
              <a:lnSpc>
                <a:spcPct val="120000"/>
              </a:lnSpc>
              <a:spcBef>
                <a:spcPts val="500"/>
              </a:spcBef>
              <a:spcAft>
                <a:spcPts val="0"/>
              </a:spcAft>
              <a:buSzPts val="1440"/>
              <a:buNone/>
              <a:defRPr sz="900"/>
            </a:lvl4pPr>
            <a:lvl5pPr indent="-228600" lvl="4" marL="2286000" algn="l">
              <a:lnSpc>
                <a:spcPct val="120000"/>
              </a:lnSpc>
              <a:spcBef>
                <a:spcPts val="500"/>
              </a:spcBef>
              <a:spcAft>
                <a:spcPts val="0"/>
              </a:spcAft>
              <a:buSzPts val="1440"/>
              <a:buNone/>
              <a:defRPr sz="900"/>
            </a:lvl5pPr>
            <a:lvl6pPr indent="-228600" lvl="5" marL="2743200" algn="l">
              <a:lnSpc>
                <a:spcPct val="120000"/>
              </a:lnSpc>
              <a:spcBef>
                <a:spcPts val="500"/>
              </a:spcBef>
              <a:spcAft>
                <a:spcPts val="0"/>
              </a:spcAft>
              <a:buSzPts val="1440"/>
              <a:buNone/>
              <a:defRPr sz="900"/>
            </a:lvl6pPr>
            <a:lvl7pPr indent="-228600" lvl="6" marL="3200400" algn="l">
              <a:lnSpc>
                <a:spcPct val="120000"/>
              </a:lnSpc>
              <a:spcBef>
                <a:spcPts val="500"/>
              </a:spcBef>
              <a:spcAft>
                <a:spcPts val="0"/>
              </a:spcAft>
              <a:buSzPts val="1440"/>
              <a:buNone/>
              <a:defRPr sz="900"/>
            </a:lvl7pPr>
            <a:lvl8pPr indent="-228600" lvl="7" marL="3657600" algn="l">
              <a:lnSpc>
                <a:spcPct val="120000"/>
              </a:lnSpc>
              <a:spcBef>
                <a:spcPts val="500"/>
              </a:spcBef>
              <a:spcAft>
                <a:spcPts val="0"/>
              </a:spcAft>
              <a:buSzPts val="1440"/>
              <a:buNone/>
              <a:defRPr sz="900"/>
            </a:lvl8pPr>
            <a:lvl9pPr indent="-228600" lvl="8" marL="4114800" algn="l">
              <a:lnSpc>
                <a:spcPct val="120000"/>
              </a:lnSpc>
              <a:spcBef>
                <a:spcPts val="500"/>
              </a:spcBef>
              <a:spcAft>
                <a:spcPts val="0"/>
              </a:spcAft>
              <a:buSzPts val="1440"/>
              <a:buNone/>
              <a:defRPr sz="900"/>
            </a:lvl9pPr>
          </a:lstStyle>
          <a:p/>
        </p:txBody>
      </p:sp>
      <p:sp>
        <p:nvSpPr>
          <p:cNvPr id="136" name="Google Shape;136;p91"/>
          <p:cNvSpPr txBox="1"/>
          <p:nvPr>
            <p:ph idx="7" type="body"/>
          </p:nvPr>
        </p:nvSpPr>
        <p:spPr>
          <a:xfrm>
            <a:off x="5826708" y="3813025"/>
            <a:ext cx="2482596" cy="576262"/>
          </a:xfrm>
          <a:prstGeom prst="rect">
            <a:avLst/>
          </a:prstGeom>
          <a:noFill/>
          <a:ln>
            <a:noFill/>
          </a:ln>
        </p:spPr>
        <p:txBody>
          <a:bodyPr anchorCtr="0" anchor="b" bIns="45700" lIns="91425" spcFirstLastPara="1" rIns="91425" wrap="square" tIns="45700">
            <a:noAutofit/>
          </a:bodyPr>
          <a:lstStyle>
            <a:lvl1pPr indent="-228600" lvl="0" marL="457200" algn="ctr">
              <a:lnSpc>
                <a:spcPct val="90000"/>
              </a:lnSpc>
              <a:spcBef>
                <a:spcPts val="1000"/>
              </a:spcBef>
              <a:spcAft>
                <a:spcPts val="0"/>
              </a:spcAft>
              <a:buSzPts val="3520"/>
              <a:buNone/>
              <a:defRPr b="0" sz="2200">
                <a:solidFill>
                  <a:schemeClr val="accent1"/>
                </a:solidFill>
              </a:defRPr>
            </a:lvl1pPr>
            <a:lvl2pPr indent="-228600" lvl="1" marL="914400" algn="l">
              <a:lnSpc>
                <a:spcPct val="120000"/>
              </a:lnSpc>
              <a:spcBef>
                <a:spcPts val="500"/>
              </a:spcBef>
              <a:spcAft>
                <a:spcPts val="0"/>
              </a:spcAft>
              <a:buSzPts val="3200"/>
              <a:buNone/>
              <a:defRPr b="1" sz="2000"/>
            </a:lvl2pPr>
            <a:lvl3pPr indent="-228600" lvl="2" marL="1371600" algn="l">
              <a:lnSpc>
                <a:spcPct val="120000"/>
              </a:lnSpc>
              <a:spcBef>
                <a:spcPts val="500"/>
              </a:spcBef>
              <a:spcAft>
                <a:spcPts val="0"/>
              </a:spcAft>
              <a:buSzPts val="2880"/>
              <a:buNone/>
              <a:defRPr b="1" sz="1800"/>
            </a:lvl3pPr>
            <a:lvl4pPr indent="-228600" lvl="3" marL="1828800" algn="l">
              <a:lnSpc>
                <a:spcPct val="120000"/>
              </a:lnSpc>
              <a:spcBef>
                <a:spcPts val="500"/>
              </a:spcBef>
              <a:spcAft>
                <a:spcPts val="0"/>
              </a:spcAft>
              <a:buSzPts val="2560"/>
              <a:buNone/>
              <a:defRPr b="1" sz="1600"/>
            </a:lvl4pPr>
            <a:lvl5pPr indent="-228600" lvl="4" marL="2286000" algn="l">
              <a:lnSpc>
                <a:spcPct val="120000"/>
              </a:lnSpc>
              <a:spcBef>
                <a:spcPts val="500"/>
              </a:spcBef>
              <a:spcAft>
                <a:spcPts val="0"/>
              </a:spcAft>
              <a:buSzPts val="2560"/>
              <a:buNone/>
              <a:defRPr b="1" sz="1600"/>
            </a:lvl5pPr>
            <a:lvl6pPr indent="-228600" lvl="5" marL="2743200" algn="l">
              <a:lnSpc>
                <a:spcPct val="120000"/>
              </a:lnSpc>
              <a:spcBef>
                <a:spcPts val="500"/>
              </a:spcBef>
              <a:spcAft>
                <a:spcPts val="0"/>
              </a:spcAft>
              <a:buSzPts val="2560"/>
              <a:buNone/>
              <a:defRPr b="1" sz="1600"/>
            </a:lvl6pPr>
            <a:lvl7pPr indent="-228600" lvl="6" marL="3200400" algn="l">
              <a:lnSpc>
                <a:spcPct val="120000"/>
              </a:lnSpc>
              <a:spcBef>
                <a:spcPts val="500"/>
              </a:spcBef>
              <a:spcAft>
                <a:spcPts val="0"/>
              </a:spcAft>
              <a:buSzPts val="2560"/>
              <a:buNone/>
              <a:defRPr b="1" sz="1600"/>
            </a:lvl7pPr>
            <a:lvl8pPr indent="-228600" lvl="7" marL="3657600" algn="l">
              <a:lnSpc>
                <a:spcPct val="120000"/>
              </a:lnSpc>
              <a:spcBef>
                <a:spcPts val="500"/>
              </a:spcBef>
              <a:spcAft>
                <a:spcPts val="0"/>
              </a:spcAft>
              <a:buSzPts val="2560"/>
              <a:buNone/>
              <a:defRPr b="1" sz="1600"/>
            </a:lvl8pPr>
            <a:lvl9pPr indent="-228600" lvl="8" marL="4114800" algn="l">
              <a:lnSpc>
                <a:spcPct val="120000"/>
              </a:lnSpc>
              <a:spcBef>
                <a:spcPts val="500"/>
              </a:spcBef>
              <a:spcAft>
                <a:spcPts val="0"/>
              </a:spcAft>
              <a:buSzPts val="2560"/>
              <a:buNone/>
              <a:defRPr b="1" sz="1600"/>
            </a:lvl9pPr>
          </a:lstStyle>
          <a:p/>
        </p:txBody>
      </p:sp>
      <p:sp>
        <p:nvSpPr>
          <p:cNvPr id="137" name="Google Shape;137;p91"/>
          <p:cNvSpPr/>
          <p:nvPr>
            <p:ph idx="8" type="pic"/>
          </p:nvPr>
        </p:nvSpPr>
        <p:spPr>
          <a:xfrm>
            <a:off x="5826614" y="2063394"/>
            <a:ext cx="2482596" cy="1537196"/>
          </a:xfrm>
          <a:prstGeom prst="roundRect">
            <a:avLst>
              <a:gd fmla="val 0" name="adj"/>
            </a:avLst>
          </a:prstGeom>
          <a:noFill/>
          <a:ln cap="flat" cmpd="thinThick" w="57150">
            <a:solidFill>
              <a:srgbClr val="7F7F7F"/>
            </a:solidFill>
            <a:prstDash val="solid"/>
            <a:miter lim="800000"/>
            <a:headEnd len="sm" w="sm" type="none"/>
            <a:tailEnd len="sm" w="sm" type="none"/>
          </a:ln>
        </p:spPr>
        <p:txBody>
          <a:bodyPr anchorCtr="0" anchor="t" bIns="45700" lIns="91425" spcFirstLastPara="1" rIns="91425" wrap="square" tIns="45700">
            <a:normAutofit/>
          </a:bodyPr>
          <a:lstStyle>
            <a:lvl1pPr lvl="0" marR="0" rtl="0" algn="ctr">
              <a:lnSpc>
                <a:spcPct val="120000"/>
              </a:lnSpc>
              <a:spcBef>
                <a:spcPts val="1000"/>
              </a:spcBef>
              <a:spcAft>
                <a:spcPts val="0"/>
              </a:spcAft>
              <a:buClr>
                <a:schemeClr val="accent1"/>
              </a:buClr>
              <a:buSzPts val="2560"/>
              <a:buFont typeface="Arial"/>
              <a:buNone/>
              <a:defRPr b="0" i="0" sz="1600" u="none" cap="none" strike="noStrike">
                <a:solidFill>
                  <a:schemeClr val="dk1"/>
                </a:solidFill>
                <a:latin typeface="Impact"/>
                <a:ea typeface="Impact"/>
                <a:cs typeface="Impact"/>
                <a:sym typeface="Impact"/>
              </a:defRPr>
            </a:lvl1pPr>
            <a:lvl2pPr lvl="1" marR="0" rtl="0" algn="l">
              <a:lnSpc>
                <a:spcPct val="120000"/>
              </a:lnSpc>
              <a:spcBef>
                <a:spcPts val="500"/>
              </a:spcBef>
              <a:spcAft>
                <a:spcPts val="0"/>
              </a:spcAft>
              <a:buClr>
                <a:schemeClr val="accent1"/>
              </a:buClr>
              <a:buSzPts val="2560"/>
              <a:buFont typeface="Arial"/>
              <a:buNone/>
              <a:defRPr b="0" i="0" sz="1600" u="none" cap="none" strike="noStrike">
                <a:solidFill>
                  <a:schemeClr val="dk1"/>
                </a:solidFill>
                <a:latin typeface="Impact"/>
                <a:ea typeface="Impact"/>
                <a:cs typeface="Impact"/>
                <a:sym typeface="Impact"/>
              </a:defRPr>
            </a:lvl2pPr>
            <a:lvl3pPr lvl="2" marR="0" rtl="0" algn="l">
              <a:lnSpc>
                <a:spcPct val="120000"/>
              </a:lnSpc>
              <a:spcBef>
                <a:spcPts val="500"/>
              </a:spcBef>
              <a:spcAft>
                <a:spcPts val="0"/>
              </a:spcAft>
              <a:buClr>
                <a:schemeClr val="accent1"/>
              </a:buClr>
              <a:buSzPts val="2560"/>
              <a:buFont typeface="Arial"/>
              <a:buNone/>
              <a:defRPr b="0" i="0" sz="1600" u="none" cap="none" strike="noStrike">
                <a:solidFill>
                  <a:schemeClr val="dk1"/>
                </a:solidFill>
                <a:latin typeface="Impact"/>
                <a:ea typeface="Impact"/>
                <a:cs typeface="Impact"/>
                <a:sym typeface="Impact"/>
              </a:defRPr>
            </a:lvl3pPr>
            <a:lvl4pPr lvl="3" marR="0" rtl="0" algn="l">
              <a:lnSpc>
                <a:spcPct val="120000"/>
              </a:lnSpc>
              <a:spcBef>
                <a:spcPts val="500"/>
              </a:spcBef>
              <a:spcAft>
                <a:spcPts val="0"/>
              </a:spcAft>
              <a:buClr>
                <a:schemeClr val="accent1"/>
              </a:buClr>
              <a:buSzPts val="2560"/>
              <a:buFont typeface="Arial"/>
              <a:buNone/>
              <a:defRPr b="0" i="0" sz="1600" u="none" cap="none" strike="noStrike">
                <a:solidFill>
                  <a:schemeClr val="dk1"/>
                </a:solidFill>
                <a:latin typeface="Impact"/>
                <a:ea typeface="Impact"/>
                <a:cs typeface="Impact"/>
                <a:sym typeface="Impact"/>
              </a:defRPr>
            </a:lvl4pPr>
            <a:lvl5pPr lvl="4" marR="0" rtl="0" algn="l">
              <a:lnSpc>
                <a:spcPct val="120000"/>
              </a:lnSpc>
              <a:spcBef>
                <a:spcPts val="500"/>
              </a:spcBef>
              <a:spcAft>
                <a:spcPts val="0"/>
              </a:spcAft>
              <a:buClr>
                <a:schemeClr val="accent1"/>
              </a:buClr>
              <a:buSzPts val="2560"/>
              <a:buFont typeface="Arial"/>
              <a:buNone/>
              <a:defRPr b="0" i="0" sz="1600" u="none" cap="none" strike="noStrike">
                <a:solidFill>
                  <a:schemeClr val="dk1"/>
                </a:solidFill>
                <a:latin typeface="Impact"/>
                <a:ea typeface="Impact"/>
                <a:cs typeface="Impact"/>
                <a:sym typeface="Impact"/>
              </a:defRPr>
            </a:lvl5pPr>
            <a:lvl6pPr lvl="5" marR="0" rtl="0" algn="l">
              <a:lnSpc>
                <a:spcPct val="120000"/>
              </a:lnSpc>
              <a:spcBef>
                <a:spcPts val="500"/>
              </a:spcBef>
              <a:spcAft>
                <a:spcPts val="0"/>
              </a:spcAft>
              <a:buClr>
                <a:schemeClr val="accent1"/>
              </a:buClr>
              <a:buSzPts val="2560"/>
              <a:buFont typeface="Arial"/>
              <a:buNone/>
              <a:defRPr b="0" i="0" sz="1600" u="none" cap="none" strike="noStrike">
                <a:solidFill>
                  <a:schemeClr val="dk1"/>
                </a:solidFill>
                <a:latin typeface="Impact"/>
                <a:ea typeface="Impact"/>
                <a:cs typeface="Impact"/>
                <a:sym typeface="Impact"/>
              </a:defRPr>
            </a:lvl6pPr>
            <a:lvl7pPr lvl="6" marR="0" rtl="0" algn="l">
              <a:lnSpc>
                <a:spcPct val="120000"/>
              </a:lnSpc>
              <a:spcBef>
                <a:spcPts val="500"/>
              </a:spcBef>
              <a:spcAft>
                <a:spcPts val="0"/>
              </a:spcAft>
              <a:buClr>
                <a:schemeClr val="accent1"/>
              </a:buClr>
              <a:buSzPts val="2560"/>
              <a:buFont typeface="Arial"/>
              <a:buNone/>
              <a:defRPr b="0" i="0" sz="1600" u="none" cap="none" strike="noStrike">
                <a:solidFill>
                  <a:schemeClr val="dk1"/>
                </a:solidFill>
                <a:latin typeface="Impact"/>
                <a:ea typeface="Impact"/>
                <a:cs typeface="Impact"/>
                <a:sym typeface="Impact"/>
              </a:defRPr>
            </a:lvl7pPr>
            <a:lvl8pPr lvl="7" marR="0" rtl="0" algn="l">
              <a:lnSpc>
                <a:spcPct val="120000"/>
              </a:lnSpc>
              <a:spcBef>
                <a:spcPts val="500"/>
              </a:spcBef>
              <a:spcAft>
                <a:spcPts val="0"/>
              </a:spcAft>
              <a:buClr>
                <a:schemeClr val="accent1"/>
              </a:buClr>
              <a:buSzPts val="2560"/>
              <a:buFont typeface="Arial"/>
              <a:buNone/>
              <a:defRPr b="0" i="0" sz="1600" u="none" cap="none" strike="noStrike">
                <a:solidFill>
                  <a:schemeClr val="dk1"/>
                </a:solidFill>
                <a:latin typeface="Impact"/>
                <a:ea typeface="Impact"/>
                <a:cs typeface="Impact"/>
                <a:sym typeface="Impact"/>
              </a:defRPr>
            </a:lvl8pPr>
            <a:lvl9pPr lvl="8" marR="0" rtl="0" algn="l">
              <a:lnSpc>
                <a:spcPct val="120000"/>
              </a:lnSpc>
              <a:spcBef>
                <a:spcPts val="500"/>
              </a:spcBef>
              <a:spcAft>
                <a:spcPts val="0"/>
              </a:spcAft>
              <a:buClr>
                <a:schemeClr val="accent1"/>
              </a:buClr>
              <a:buSzPts val="2560"/>
              <a:buFont typeface="Arial"/>
              <a:buNone/>
              <a:defRPr b="0" i="0" sz="1600" u="none" cap="none" strike="noStrike">
                <a:solidFill>
                  <a:schemeClr val="dk1"/>
                </a:solidFill>
                <a:latin typeface="Impact"/>
                <a:ea typeface="Impact"/>
                <a:cs typeface="Impact"/>
                <a:sym typeface="Impact"/>
              </a:defRPr>
            </a:lvl9pPr>
          </a:lstStyle>
          <a:p/>
        </p:txBody>
      </p:sp>
      <p:sp>
        <p:nvSpPr>
          <p:cNvPr id="138" name="Google Shape;138;p91"/>
          <p:cNvSpPr txBox="1"/>
          <p:nvPr>
            <p:ph idx="9" type="body"/>
          </p:nvPr>
        </p:nvSpPr>
        <p:spPr>
          <a:xfrm>
            <a:off x="5826614" y="4389284"/>
            <a:ext cx="2482596" cy="985302"/>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2240"/>
              <a:buNone/>
              <a:defRPr sz="1400"/>
            </a:lvl1pPr>
            <a:lvl2pPr indent="-228600" lvl="1" marL="914400" algn="l">
              <a:lnSpc>
                <a:spcPct val="120000"/>
              </a:lnSpc>
              <a:spcBef>
                <a:spcPts val="500"/>
              </a:spcBef>
              <a:spcAft>
                <a:spcPts val="0"/>
              </a:spcAft>
              <a:buSzPts val="1920"/>
              <a:buNone/>
              <a:defRPr sz="1200"/>
            </a:lvl2pPr>
            <a:lvl3pPr indent="-228600" lvl="2" marL="1371600" algn="l">
              <a:lnSpc>
                <a:spcPct val="120000"/>
              </a:lnSpc>
              <a:spcBef>
                <a:spcPts val="500"/>
              </a:spcBef>
              <a:spcAft>
                <a:spcPts val="0"/>
              </a:spcAft>
              <a:buSzPts val="1600"/>
              <a:buNone/>
              <a:defRPr sz="1000"/>
            </a:lvl3pPr>
            <a:lvl4pPr indent="-228600" lvl="3" marL="1828800" algn="l">
              <a:lnSpc>
                <a:spcPct val="120000"/>
              </a:lnSpc>
              <a:spcBef>
                <a:spcPts val="500"/>
              </a:spcBef>
              <a:spcAft>
                <a:spcPts val="0"/>
              </a:spcAft>
              <a:buSzPts val="1440"/>
              <a:buNone/>
              <a:defRPr sz="900"/>
            </a:lvl4pPr>
            <a:lvl5pPr indent="-228600" lvl="4" marL="2286000" algn="l">
              <a:lnSpc>
                <a:spcPct val="120000"/>
              </a:lnSpc>
              <a:spcBef>
                <a:spcPts val="500"/>
              </a:spcBef>
              <a:spcAft>
                <a:spcPts val="0"/>
              </a:spcAft>
              <a:buSzPts val="1440"/>
              <a:buNone/>
              <a:defRPr sz="900"/>
            </a:lvl5pPr>
            <a:lvl6pPr indent="-228600" lvl="5" marL="2743200" algn="l">
              <a:lnSpc>
                <a:spcPct val="120000"/>
              </a:lnSpc>
              <a:spcBef>
                <a:spcPts val="500"/>
              </a:spcBef>
              <a:spcAft>
                <a:spcPts val="0"/>
              </a:spcAft>
              <a:buSzPts val="1440"/>
              <a:buNone/>
              <a:defRPr sz="900"/>
            </a:lvl6pPr>
            <a:lvl7pPr indent="-228600" lvl="6" marL="3200400" algn="l">
              <a:lnSpc>
                <a:spcPct val="120000"/>
              </a:lnSpc>
              <a:spcBef>
                <a:spcPts val="500"/>
              </a:spcBef>
              <a:spcAft>
                <a:spcPts val="0"/>
              </a:spcAft>
              <a:buSzPts val="1440"/>
              <a:buNone/>
              <a:defRPr sz="900"/>
            </a:lvl7pPr>
            <a:lvl8pPr indent="-228600" lvl="7" marL="3657600" algn="l">
              <a:lnSpc>
                <a:spcPct val="120000"/>
              </a:lnSpc>
              <a:spcBef>
                <a:spcPts val="500"/>
              </a:spcBef>
              <a:spcAft>
                <a:spcPts val="0"/>
              </a:spcAft>
              <a:buSzPts val="1440"/>
              <a:buNone/>
              <a:defRPr sz="900"/>
            </a:lvl8pPr>
            <a:lvl9pPr indent="-228600" lvl="8" marL="4114800" algn="l">
              <a:lnSpc>
                <a:spcPct val="120000"/>
              </a:lnSpc>
              <a:spcBef>
                <a:spcPts val="500"/>
              </a:spcBef>
              <a:spcAft>
                <a:spcPts val="0"/>
              </a:spcAft>
              <a:buSzPts val="1440"/>
              <a:buNone/>
              <a:defRPr sz="900"/>
            </a:lvl9pPr>
          </a:lstStyle>
          <a:p/>
        </p:txBody>
      </p:sp>
      <p:sp>
        <p:nvSpPr>
          <p:cNvPr id="139" name="Google Shape;139;p91"/>
          <p:cNvSpPr txBox="1"/>
          <p:nvPr>
            <p:ph idx="10" type="dt"/>
          </p:nvPr>
        </p:nvSpPr>
        <p:spPr>
          <a:xfrm>
            <a:off x="5473562" y="5757334"/>
            <a:ext cx="2838450" cy="49847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91"/>
          <p:cNvSpPr txBox="1"/>
          <p:nvPr>
            <p:ph idx="11" type="ftr"/>
          </p:nvPr>
        </p:nvSpPr>
        <p:spPr>
          <a:xfrm>
            <a:off x="514351" y="5757334"/>
            <a:ext cx="4124789" cy="49847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91"/>
          <p:cNvSpPr txBox="1"/>
          <p:nvPr>
            <p:ph idx="12" type="sldNum"/>
          </p:nvPr>
        </p:nvSpPr>
        <p:spPr>
          <a:xfrm>
            <a:off x="4715341" y="5757334"/>
            <a:ext cx="680390"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2" name="Shape 142"/>
        <p:cNvGrpSpPr/>
        <p:nvPr/>
      </p:nvGrpSpPr>
      <p:grpSpPr>
        <a:xfrm>
          <a:off x="0" y="0"/>
          <a:ext cx="0" cy="0"/>
          <a:chOff x="0" y="0"/>
          <a:chExt cx="0" cy="0"/>
        </a:xfrm>
      </p:grpSpPr>
      <p:sp>
        <p:nvSpPr>
          <p:cNvPr id="143" name="Google Shape;143;p92"/>
          <p:cNvSpPr txBox="1"/>
          <p:nvPr>
            <p:ph type="title"/>
          </p:nvPr>
        </p:nvSpPr>
        <p:spPr>
          <a:xfrm>
            <a:off x="514351" y="685801"/>
            <a:ext cx="7797662" cy="1151965"/>
          </a:xfrm>
          <a:prstGeom prst="rect">
            <a:avLst/>
          </a:prstGeom>
          <a:noFill/>
          <a:ln>
            <a:noFill/>
          </a:ln>
        </p:spPr>
        <p:txBody>
          <a:bodyPr anchorCtr="0" anchor="ctr" bIns="45700" lIns="91425" spcFirstLastPara="1" rIns="91425" wrap="square" tIns="45700">
            <a:noAutofit/>
          </a:bodyPr>
          <a:lstStyle>
            <a:lvl1pPr lvl="0" algn="r">
              <a:lnSpc>
                <a:spcPct val="90000"/>
              </a:lnSpc>
              <a:spcBef>
                <a:spcPts val="0"/>
              </a:spcBef>
              <a:spcAft>
                <a:spcPts val="0"/>
              </a:spcAft>
              <a:buClr>
                <a:schemeClr val="accent1"/>
              </a:buClr>
              <a:buSzPts val="4400"/>
              <a:buFont typeface="Impact"/>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4" name="Google Shape;144;p92"/>
          <p:cNvSpPr txBox="1"/>
          <p:nvPr>
            <p:ph idx="1" type="body"/>
          </p:nvPr>
        </p:nvSpPr>
        <p:spPr>
          <a:xfrm rot="5400000">
            <a:off x="2756771" y="-179024"/>
            <a:ext cx="3311190" cy="7796030"/>
          </a:xfrm>
          <a:prstGeom prst="rect">
            <a:avLst/>
          </a:prstGeom>
          <a:noFill/>
          <a:ln>
            <a:noFill/>
          </a:ln>
        </p:spPr>
        <p:txBody>
          <a:bodyPr anchorCtr="0" anchor="t" bIns="45700" lIns="91425" spcFirstLastPara="1" rIns="91425" wrap="square" tIns="45700">
            <a:normAutofit/>
          </a:bodyPr>
          <a:lstStyle>
            <a:lvl1pPr indent="-411480" lvl="0" marL="457200" algn="l">
              <a:lnSpc>
                <a:spcPct val="120000"/>
              </a:lnSpc>
              <a:spcBef>
                <a:spcPts val="1000"/>
              </a:spcBef>
              <a:spcAft>
                <a:spcPts val="0"/>
              </a:spcAft>
              <a:buSzPts val="2880"/>
              <a:buChar char="•"/>
              <a:defRPr/>
            </a:lvl1pPr>
            <a:lvl2pPr indent="-411480" lvl="1" marL="914400" algn="l">
              <a:lnSpc>
                <a:spcPct val="120000"/>
              </a:lnSpc>
              <a:spcBef>
                <a:spcPts val="500"/>
              </a:spcBef>
              <a:spcAft>
                <a:spcPts val="0"/>
              </a:spcAft>
              <a:buSzPts val="2880"/>
              <a:buChar char="•"/>
              <a:defRPr/>
            </a:lvl2pPr>
            <a:lvl3pPr indent="-411480" lvl="2" marL="1371600" algn="l">
              <a:lnSpc>
                <a:spcPct val="120000"/>
              </a:lnSpc>
              <a:spcBef>
                <a:spcPts val="500"/>
              </a:spcBef>
              <a:spcAft>
                <a:spcPts val="0"/>
              </a:spcAft>
              <a:buSzPts val="2880"/>
              <a:buChar char="•"/>
              <a:defRPr/>
            </a:lvl3pPr>
            <a:lvl4pPr indent="-411480" lvl="3" marL="1828800" algn="l">
              <a:lnSpc>
                <a:spcPct val="120000"/>
              </a:lnSpc>
              <a:spcBef>
                <a:spcPts val="500"/>
              </a:spcBef>
              <a:spcAft>
                <a:spcPts val="0"/>
              </a:spcAft>
              <a:buSzPts val="2880"/>
              <a:buChar char="•"/>
              <a:defRPr/>
            </a:lvl4pPr>
            <a:lvl5pPr indent="-411479" lvl="4" marL="2286000" algn="l">
              <a:lnSpc>
                <a:spcPct val="120000"/>
              </a:lnSpc>
              <a:spcBef>
                <a:spcPts val="500"/>
              </a:spcBef>
              <a:spcAft>
                <a:spcPts val="0"/>
              </a:spcAft>
              <a:buSzPts val="2880"/>
              <a:buChar char="•"/>
              <a:defRPr/>
            </a:lvl5pPr>
            <a:lvl6pPr indent="-411479" lvl="5" marL="2743200" algn="l">
              <a:lnSpc>
                <a:spcPct val="120000"/>
              </a:lnSpc>
              <a:spcBef>
                <a:spcPts val="500"/>
              </a:spcBef>
              <a:spcAft>
                <a:spcPts val="0"/>
              </a:spcAft>
              <a:buSzPts val="2880"/>
              <a:buChar char="•"/>
              <a:defRPr/>
            </a:lvl6pPr>
            <a:lvl7pPr indent="-411479" lvl="6" marL="3200400" algn="l">
              <a:lnSpc>
                <a:spcPct val="120000"/>
              </a:lnSpc>
              <a:spcBef>
                <a:spcPts val="500"/>
              </a:spcBef>
              <a:spcAft>
                <a:spcPts val="0"/>
              </a:spcAft>
              <a:buSzPts val="2880"/>
              <a:buChar char="•"/>
              <a:defRPr/>
            </a:lvl7pPr>
            <a:lvl8pPr indent="-411479" lvl="7" marL="3657600" algn="l">
              <a:lnSpc>
                <a:spcPct val="120000"/>
              </a:lnSpc>
              <a:spcBef>
                <a:spcPts val="500"/>
              </a:spcBef>
              <a:spcAft>
                <a:spcPts val="0"/>
              </a:spcAft>
              <a:buSzPts val="2880"/>
              <a:buChar char="•"/>
              <a:defRPr/>
            </a:lvl8pPr>
            <a:lvl9pPr indent="-411479" lvl="8" marL="4114800" algn="l">
              <a:lnSpc>
                <a:spcPct val="120000"/>
              </a:lnSpc>
              <a:spcBef>
                <a:spcPts val="500"/>
              </a:spcBef>
              <a:spcAft>
                <a:spcPts val="0"/>
              </a:spcAft>
              <a:buSzPts val="2880"/>
              <a:buChar char="•"/>
              <a:defRPr/>
            </a:lvl9pPr>
          </a:lstStyle>
          <a:p/>
        </p:txBody>
      </p:sp>
      <p:sp>
        <p:nvSpPr>
          <p:cNvPr id="145" name="Google Shape;145;p92"/>
          <p:cNvSpPr txBox="1"/>
          <p:nvPr>
            <p:ph idx="10" type="dt"/>
          </p:nvPr>
        </p:nvSpPr>
        <p:spPr>
          <a:xfrm>
            <a:off x="5473562" y="5757334"/>
            <a:ext cx="2838450" cy="49847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92"/>
          <p:cNvSpPr txBox="1"/>
          <p:nvPr>
            <p:ph idx="11" type="ftr"/>
          </p:nvPr>
        </p:nvSpPr>
        <p:spPr>
          <a:xfrm>
            <a:off x="514351" y="5757334"/>
            <a:ext cx="4124789" cy="49847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92"/>
          <p:cNvSpPr txBox="1"/>
          <p:nvPr>
            <p:ph idx="12" type="sldNum"/>
          </p:nvPr>
        </p:nvSpPr>
        <p:spPr>
          <a:xfrm>
            <a:off x="4715341" y="5757334"/>
            <a:ext cx="680390"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8" name="Shape 148"/>
        <p:cNvGrpSpPr/>
        <p:nvPr/>
      </p:nvGrpSpPr>
      <p:grpSpPr>
        <a:xfrm>
          <a:off x="0" y="0"/>
          <a:ext cx="0" cy="0"/>
          <a:chOff x="0" y="0"/>
          <a:chExt cx="0" cy="0"/>
        </a:xfrm>
      </p:grpSpPr>
      <p:sp>
        <p:nvSpPr>
          <p:cNvPr id="149" name="Google Shape;149;p93"/>
          <p:cNvSpPr txBox="1"/>
          <p:nvPr>
            <p:ph type="title"/>
          </p:nvPr>
        </p:nvSpPr>
        <p:spPr>
          <a:xfrm rot="5400000">
            <a:off x="5116746" y="2180951"/>
            <a:ext cx="4688785" cy="169848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1"/>
              </a:buClr>
              <a:buSzPts val="4400"/>
              <a:buFont typeface="Impact"/>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0" name="Google Shape;150;p93"/>
          <p:cNvSpPr txBox="1"/>
          <p:nvPr>
            <p:ph idx="1" type="body"/>
          </p:nvPr>
        </p:nvSpPr>
        <p:spPr>
          <a:xfrm rot="5400000">
            <a:off x="1134120" y="66032"/>
            <a:ext cx="4688785" cy="5928323"/>
          </a:xfrm>
          <a:prstGeom prst="rect">
            <a:avLst/>
          </a:prstGeom>
          <a:noFill/>
          <a:ln>
            <a:noFill/>
          </a:ln>
        </p:spPr>
        <p:txBody>
          <a:bodyPr anchorCtr="0" anchor="t" bIns="45700" lIns="91425" spcFirstLastPara="1" rIns="91425" wrap="square" tIns="45700">
            <a:normAutofit/>
          </a:bodyPr>
          <a:lstStyle>
            <a:lvl1pPr indent="-411480" lvl="0" marL="457200" algn="l">
              <a:lnSpc>
                <a:spcPct val="120000"/>
              </a:lnSpc>
              <a:spcBef>
                <a:spcPts val="1000"/>
              </a:spcBef>
              <a:spcAft>
                <a:spcPts val="0"/>
              </a:spcAft>
              <a:buSzPts val="2880"/>
              <a:buChar char="•"/>
              <a:defRPr/>
            </a:lvl1pPr>
            <a:lvl2pPr indent="-411480" lvl="1" marL="914400" algn="l">
              <a:lnSpc>
                <a:spcPct val="120000"/>
              </a:lnSpc>
              <a:spcBef>
                <a:spcPts val="500"/>
              </a:spcBef>
              <a:spcAft>
                <a:spcPts val="0"/>
              </a:spcAft>
              <a:buSzPts val="2880"/>
              <a:buChar char="•"/>
              <a:defRPr/>
            </a:lvl2pPr>
            <a:lvl3pPr indent="-411480" lvl="2" marL="1371600" algn="l">
              <a:lnSpc>
                <a:spcPct val="120000"/>
              </a:lnSpc>
              <a:spcBef>
                <a:spcPts val="500"/>
              </a:spcBef>
              <a:spcAft>
                <a:spcPts val="0"/>
              </a:spcAft>
              <a:buSzPts val="2880"/>
              <a:buChar char="•"/>
              <a:defRPr/>
            </a:lvl3pPr>
            <a:lvl4pPr indent="-411480" lvl="3" marL="1828800" algn="l">
              <a:lnSpc>
                <a:spcPct val="120000"/>
              </a:lnSpc>
              <a:spcBef>
                <a:spcPts val="500"/>
              </a:spcBef>
              <a:spcAft>
                <a:spcPts val="0"/>
              </a:spcAft>
              <a:buSzPts val="2880"/>
              <a:buChar char="•"/>
              <a:defRPr/>
            </a:lvl4pPr>
            <a:lvl5pPr indent="-411479" lvl="4" marL="2286000" algn="l">
              <a:lnSpc>
                <a:spcPct val="120000"/>
              </a:lnSpc>
              <a:spcBef>
                <a:spcPts val="500"/>
              </a:spcBef>
              <a:spcAft>
                <a:spcPts val="0"/>
              </a:spcAft>
              <a:buSzPts val="2880"/>
              <a:buChar char="•"/>
              <a:defRPr/>
            </a:lvl5pPr>
            <a:lvl6pPr indent="-411479" lvl="5" marL="2743200" algn="l">
              <a:lnSpc>
                <a:spcPct val="120000"/>
              </a:lnSpc>
              <a:spcBef>
                <a:spcPts val="500"/>
              </a:spcBef>
              <a:spcAft>
                <a:spcPts val="0"/>
              </a:spcAft>
              <a:buSzPts val="2880"/>
              <a:buChar char="•"/>
              <a:defRPr/>
            </a:lvl6pPr>
            <a:lvl7pPr indent="-411479" lvl="6" marL="3200400" algn="l">
              <a:lnSpc>
                <a:spcPct val="120000"/>
              </a:lnSpc>
              <a:spcBef>
                <a:spcPts val="500"/>
              </a:spcBef>
              <a:spcAft>
                <a:spcPts val="0"/>
              </a:spcAft>
              <a:buSzPts val="2880"/>
              <a:buChar char="•"/>
              <a:defRPr/>
            </a:lvl7pPr>
            <a:lvl8pPr indent="-411479" lvl="7" marL="3657600" algn="l">
              <a:lnSpc>
                <a:spcPct val="120000"/>
              </a:lnSpc>
              <a:spcBef>
                <a:spcPts val="500"/>
              </a:spcBef>
              <a:spcAft>
                <a:spcPts val="0"/>
              </a:spcAft>
              <a:buSzPts val="2880"/>
              <a:buChar char="•"/>
              <a:defRPr/>
            </a:lvl8pPr>
            <a:lvl9pPr indent="-411479" lvl="8" marL="4114800" algn="l">
              <a:lnSpc>
                <a:spcPct val="120000"/>
              </a:lnSpc>
              <a:spcBef>
                <a:spcPts val="500"/>
              </a:spcBef>
              <a:spcAft>
                <a:spcPts val="0"/>
              </a:spcAft>
              <a:buSzPts val="2880"/>
              <a:buChar char="•"/>
              <a:defRPr/>
            </a:lvl9pPr>
          </a:lstStyle>
          <a:p/>
        </p:txBody>
      </p:sp>
      <p:sp>
        <p:nvSpPr>
          <p:cNvPr id="151" name="Google Shape;151;p93"/>
          <p:cNvSpPr txBox="1"/>
          <p:nvPr>
            <p:ph idx="10" type="dt"/>
          </p:nvPr>
        </p:nvSpPr>
        <p:spPr>
          <a:xfrm>
            <a:off x="5473562" y="5757334"/>
            <a:ext cx="2838450" cy="49847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93"/>
          <p:cNvSpPr txBox="1"/>
          <p:nvPr>
            <p:ph idx="11" type="ftr"/>
          </p:nvPr>
        </p:nvSpPr>
        <p:spPr>
          <a:xfrm>
            <a:off x="514351" y="5757334"/>
            <a:ext cx="4124789" cy="49847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93"/>
          <p:cNvSpPr txBox="1"/>
          <p:nvPr>
            <p:ph idx="12" type="sldNum"/>
          </p:nvPr>
        </p:nvSpPr>
        <p:spPr>
          <a:xfrm>
            <a:off x="4715341" y="5757334"/>
            <a:ext cx="680390"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32" name="Shape 32"/>
        <p:cNvGrpSpPr/>
        <p:nvPr/>
      </p:nvGrpSpPr>
      <p:grpSpPr>
        <a:xfrm>
          <a:off x="0" y="0"/>
          <a:ext cx="0" cy="0"/>
          <a:chOff x="0" y="0"/>
          <a:chExt cx="0" cy="0"/>
        </a:xfrm>
      </p:grpSpPr>
      <p:sp>
        <p:nvSpPr>
          <p:cNvPr id="33" name="Google Shape;33;p77"/>
          <p:cNvSpPr txBox="1"/>
          <p:nvPr>
            <p:ph type="title"/>
          </p:nvPr>
        </p:nvSpPr>
        <p:spPr>
          <a:xfrm>
            <a:off x="514351" y="685801"/>
            <a:ext cx="7797662" cy="115196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77"/>
          <p:cNvSpPr txBox="1"/>
          <p:nvPr>
            <p:ph idx="1" type="body"/>
          </p:nvPr>
        </p:nvSpPr>
        <p:spPr>
          <a:xfrm>
            <a:off x="514351" y="2063396"/>
            <a:ext cx="7797662" cy="3311189"/>
          </a:xfrm>
          <a:prstGeom prst="rect">
            <a:avLst/>
          </a:prstGeom>
          <a:noFill/>
          <a:ln>
            <a:noFill/>
          </a:ln>
        </p:spPr>
        <p:txBody>
          <a:bodyPr anchorCtr="0" anchor="ctr" bIns="45700" lIns="91425" spcFirstLastPara="1" rIns="91425" wrap="square" tIns="45700">
            <a:normAutofit/>
          </a:bodyPr>
          <a:lstStyle>
            <a:lvl1pPr indent="-411480" lvl="0" marL="457200" algn="l">
              <a:lnSpc>
                <a:spcPct val="120000"/>
              </a:lnSpc>
              <a:spcBef>
                <a:spcPts val="1000"/>
              </a:spcBef>
              <a:spcAft>
                <a:spcPts val="0"/>
              </a:spcAft>
              <a:buSzPts val="2880"/>
              <a:buChar char="•"/>
              <a:defRPr/>
            </a:lvl1pPr>
            <a:lvl2pPr indent="-411480" lvl="1" marL="914400" algn="l">
              <a:lnSpc>
                <a:spcPct val="120000"/>
              </a:lnSpc>
              <a:spcBef>
                <a:spcPts val="500"/>
              </a:spcBef>
              <a:spcAft>
                <a:spcPts val="0"/>
              </a:spcAft>
              <a:buSzPts val="2880"/>
              <a:buChar char="•"/>
              <a:defRPr/>
            </a:lvl2pPr>
            <a:lvl3pPr indent="-411480" lvl="2" marL="1371600" algn="l">
              <a:lnSpc>
                <a:spcPct val="120000"/>
              </a:lnSpc>
              <a:spcBef>
                <a:spcPts val="500"/>
              </a:spcBef>
              <a:spcAft>
                <a:spcPts val="0"/>
              </a:spcAft>
              <a:buSzPts val="2880"/>
              <a:buChar char="•"/>
              <a:defRPr/>
            </a:lvl3pPr>
            <a:lvl4pPr indent="-411480" lvl="3" marL="1828800" algn="l">
              <a:lnSpc>
                <a:spcPct val="120000"/>
              </a:lnSpc>
              <a:spcBef>
                <a:spcPts val="500"/>
              </a:spcBef>
              <a:spcAft>
                <a:spcPts val="0"/>
              </a:spcAft>
              <a:buSzPts val="2880"/>
              <a:buChar char="•"/>
              <a:defRPr/>
            </a:lvl4pPr>
            <a:lvl5pPr indent="-411479" lvl="4" marL="2286000" algn="l">
              <a:lnSpc>
                <a:spcPct val="120000"/>
              </a:lnSpc>
              <a:spcBef>
                <a:spcPts val="500"/>
              </a:spcBef>
              <a:spcAft>
                <a:spcPts val="0"/>
              </a:spcAft>
              <a:buSzPts val="2880"/>
              <a:buChar char="•"/>
              <a:defRPr/>
            </a:lvl5pPr>
            <a:lvl6pPr indent="-411479" lvl="5" marL="2743200" algn="l">
              <a:lnSpc>
                <a:spcPct val="120000"/>
              </a:lnSpc>
              <a:spcBef>
                <a:spcPts val="500"/>
              </a:spcBef>
              <a:spcAft>
                <a:spcPts val="0"/>
              </a:spcAft>
              <a:buSzPts val="2880"/>
              <a:buChar char="•"/>
              <a:defRPr/>
            </a:lvl6pPr>
            <a:lvl7pPr indent="-411479" lvl="6" marL="3200400" algn="l">
              <a:lnSpc>
                <a:spcPct val="120000"/>
              </a:lnSpc>
              <a:spcBef>
                <a:spcPts val="500"/>
              </a:spcBef>
              <a:spcAft>
                <a:spcPts val="0"/>
              </a:spcAft>
              <a:buSzPts val="2880"/>
              <a:buChar char="•"/>
              <a:defRPr/>
            </a:lvl7pPr>
            <a:lvl8pPr indent="-411479" lvl="7" marL="3657600" algn="l">
              <a:lnSpc>
                <a:spcPct val="120000"/>
              </a:lnSpc>
              <a:spcBef>
                <a:spcPts val="500"/>
              </a:spcBef>
              <a:spcAft>
                <a:spcPts val="0"/>
              </a:spcAft>
              <a:buSzPts val="2880"/>
              <a:buChar char="•"/>
              <a:defRPr/>
            </a:lvl8pPr>
            <a:lvl9pPr indent="-411479" lvl="8" marL="4114800" algn="l">
              <a:lnSpc>
                <a:spcPct val="120000"/>
              </a:lnSpc>
              <a:spcBef>
                <a:spcPts val="500"/>
              </a:spcBef>
              <a:spcAft>
                <a:spcPts val="0"/>
              </a:spcAft>
              <a:buSzPts val="2880"/>
              <a:buChar char="•"/>
              <a:defRPr/>
            </a:lvl9pPr>
          </a:lstStyle>
          <a:p/>
        </p:txBody>
      </p:sp>
      <p:sp>
        <p:nvSpPr>
          <p:cNvPr id="35" name="Google Shape;35;p77"/>
          <p:cNvSpPr txBox="1"/>
          <p:nvPr>
            <p:ph idx="10" type="dt"/>
          </p:nvPr>
        </p:nvSpPr>
        <p:spPr>
          <a:xfrm>
            <a:off x="5473562" y="5757334"/>
            <a:ext cx="2838450" cy="49847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77"/>
          <p:cNvSpPr txBox="1"/>
          <p:nvPr>
            <p:ph idx="11" type="ftr"/>
          </p:nvPr>
        </p:nvSpPr>
        <p:spPr>
          <a:xfrm>
            <a:off x="514351" y="5757334"/>
            <a:ext cx="4124789" cy="49847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77"/>
          <p:cNvSpPr txBox="1"/>
          <p:nvPr>
            <p:ph idx="12" type="sldNum"/>
          </p:nvPr>
        </p:nvSpPr>
        <p:spPr>
          <a:xfrm>
            <a:off x="4715341" y="5757334"/>
            <a:ext cx="680390"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8" name="Shape 38"/>
        <p:cNvGrpSpPr/>
        <p:nvPr/>
      </p:nvGrpSpPr>
      <p:grpSpPr>
        <a:xfrm>
          <a:off x="0" y="0"/>
          <a:ext cx="0" cy="0"/>
          <a:chOff x="0" y="0"/>
          <a:chExt cx="0" cy="0"/>
        </a:xfrm>
      </p:grpSpPr>
      <p:sp>
        <p:nvSpPr>
          <p:cNvPr id="39" name="Google Shape;39;p78"/>
          <p:cNvSpPr txBox="1"/>
          <p:nvPr>
            <p:ph type="title"/>
          </p:nvPr>
        </p:nvSpPr>
        <p:spPr>
          <a:xfrm>
            <a:off x="514351" y="685801"/>
            <a:ext cx="7797662" cy="115196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78"/>
          <p:cNvSpPr txBox="1"/>
          <p:nvPr>
            <p:ph idx="1" type="body"/>
          </p:nvPr>
        </p:nvSpPr>
        <p:spPr>
          <a:xfrm>
            <a:off x="514351" y="2063396"/>
            <a:ext cx="7796030" cy="3311189"/>
          </a:xfrm>
          <a:prstGeom prst="rect">
            <a:avLst/>
          </a:prstGeom>
          <a:noFill/>
          <a:ln>
            <a:noFill/>
          </a:ln>
        </p:spPr>
        <p:txBody>
          <a:bodyPr anchorCtr="0" anchor="ctr" bIns="45700" lIns="91425" spcFirstLastPara="1" rIns="91425" wrap="square" tIns="45700">
            <a:normAutofit/>
          </a:bodyPr>
          <a:lstStyle>
            <a:lvl1pPr indent="-411480" lvl="0" marL="457200" algn="l">
              <a:lnSpc>
                <a:spcPct val="120000"/>
              </a:lnSpc>
              <a:spcBef>
                <a:spcPts val="1000"/>
              </a:spcBef>
              <a:spcAft>
                <a:spcPts val="0"/>
              </a:spcAft>
              <a:buSzPts val="2880"/>
              <a:buChar char="•"/>
              <a:defRPr/>
            </a:lvl1pPr>
            <a:lvl2pPr indent="-411480" lvl="1" marL="914400" algn="l">
              <a:lnSpc>
                <a:spcPct val="120000"/>
              </a:lnSpc>
              <a:spcBef>
                <a:spcPts val="500"/>
              </a:spcBef>
              <a:spcAft>
                <a:spcPts val="0"/>
              </a:spcAft>
              <a:buSzPts val="2880"/>
              <a:buChar char="•"/>
              <a:defRPr/>
            </a:lvl2pPr>
            <a:lvl3pPr indent="-411480" lvl="2" marL="1371600" algn="l">
              <a:lnSpc>
                <a:spcPct val="120000"/>
              </a:lnSpc>
              <a:spcBef>
                <a:spcPts val="500"/>
              </a:spcBef>
              <a:spcAft>
                <a:spcPts val="0"/>
              </a:spcAft>
              <a:buSzPts val="2880"/>
              <a:buChar char="•"/>
              <a:defRPr/>
            </a:lvl3pPr>
            <a:lvl4pPr indent="-411480" lvl="3" marL="1828800" algn="l">
              <a:lnSpc>
                <a:spcPct val="120000"/>
              </a:lnSpc>
              <a:spcBef>
                <a:spcPts val="500"/>
              </a:spcBef>
              <a:spcAft>
                <a:spcPts val="0"/>
              </a:spcAft>
              <a:buSzPts val="2880"/>
              <a:buChar char="•"/>
              <a:defRPr/>
            </a:lvl4pPr>
            <a:lvl5pPr indent="-411479" lvl="4" marL="2286000" algn="l">
              <a:lnSpc>
                <a:spcPct val="120000"/>
              </a:lnSpc>
              <a:spcBef>
                <a:spcPts val="500"/>
              </a:spcBef>
              <a:spcAft>
                <a:spcPts val="0"/>
              </a:spcAft>
              <a:buSzPts val="2880"/>
              <a:buChar char="•"/>
              <a:defRPr/>
            </a:lvl5pPr>
            <a:lvl6pPr indent="-411479" lvl="5" marL="2743200" algn="l">
              <a:lnSpc>
                <a:spcPct val="120000"/>
              </a:lnSpc>
              <a:spcBef>
                <a:spcPts val="500"/>
              </a:spcBef>
              <a:spcAft>
                <a:spcPts val="0"/>
              </a:spcAft>
              <a:buSzPts val="2880"/>
              <a:buChar char="•"/>
              <a:defRPr/>
            </a:lvl6pPr>
            <a:lvl7pPr indent="-411479" lvl="6" marL="3200400" algn="l">
              <a:lnSpc>
                <a:spcPct val="120000"/>
              </a:lnSpc>
              <a:spcBef>
                <a:spcPts val="500"/>
              </a:spcBef>
              <a:spcAft>
                <a:spcPts val="0"/>
              </a:spcAft>
              <a:buSzPts val="2880"/>
              <a:buChar char="•"/>
              <a:defRPr/>
            </a:lvl7pPr>
            <a:lvl8pPr indent="-411479" lvl="7" marL="3657600" algn="l">
              <a:lnSpc>
                <a:spcPct val="120000"/>
              </a:lnSpc>
              <a:spcBef>
                <a:spcPts val="500"/>
              </a:spcBef>
              <a:spcAft>
                <a:spcPts val="0"/>
              </a:spcAft>
              <a:buSzPts val="2880"/>
              <a:buChar char="•"/>
              <a:defRPr/>
            </a:lvl8pPr>
            <a:lvl9pPr indent="-411479" lvl="8" marL="4114800" algn="l">
              <a:lnSpc>
                <a:spcPct val="120000"/>
              </a:lnSpc>
              <a:spcBef>
                <a:spcPts val="500"/>
              </a:spcBef>
              <a:spcAft>
                <a:spcPts val="0"/>
              </a:spcAft>
              <a:buSzPts val="2880"/>
              <a:buChar char="•"/>
              <a:defRPr/>
            </a:lvl9pPr>
          </a:lstStyle>
          <a:p/>
        </p:txBody>
      </p:sp>
      <p:sp>
        <p:nvSpPr>
          <p:cNvPr id="41" name="Google Shape;41;p78"/>
          <p:cNvSpPr txBox="1"/>
          <p:nvPr>
            <p:ph idx="10" type="dt"/>
          </p:nvPr>
        </p:nvSpPr>
        <p:spPr>
          <a:xfrm>
            <a:off x="5473562" y="5757334"/>
            <a:ext cx="2838450" cy="49847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78"/>
          <p:cNvSpPr txBox="1"/>
          <p:nvPr>
            <p:ph idx="11" type="ftr"/>
          </p:nvPr>
        </p:nvSpPr>
        <p:spPr>
          <a:xfrm>
            <a:off x="514351" y="5757334"/>
            <a:ext cx="4124789" cy="49847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78"/>
          <p:cNvSpPr txBox="1"/>
          <p:nvPr>
            <p:ph idx="12" type="sldNum"/>
          </p:nvPr>
        </p:nvSpPr>
        <p:spPr>
          <a:xfrm>
            <a:off x="4715341" y="5757334"/>
            <a:ext cx="680390"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4" name="Shape 44"/>
        <p:cNvGrpSpPr/>
        <p:nvPr/>
      </p:nvGrpSpPr>
      <p:grpSpPr>
        <a:xfrm>
          <a:off x="0" y="0"/>
          <a:ext cx="0" cy="0"/>
          <a:chOff x="0" y="0"/>
          <a:chExt cx="0" cy="0"/>
        </a:xfrm>
      </p:grpSpPr>
      <p:sp>
        <p:nvSpPr>
          <p:cNvPr id="45" name="Google Shape;45;p79"/>
          <p:cNvSpPr txBox="1"/>
          <p:nvPr>
            <p:ph type="title"/>
          </p:nvPr>
        </p:nvSpPr>
        <p:spPr>
          <a:xfrm>
            <a:off x="514351" y="685801"/>
            <a:ext cx="7796030" cy="319348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5400"/>
              <a:buFont typeface="Impact"/>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79"/>
          <p:cNvSpPr txBox="1"/>
          <p:nvPr>
            <p:ph idx="1" type="body"/>
          </p:nvPr>
        </p:nvSpPr>
        <p:spPr>
          <a:xfrm>
            <a:off x="514351" y="3742267"/>
            <a:ext cx="7796030" cy="1639614"/>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SzPts val="3200"/>
              <a:buNone/>
              <a:defRPr sz="2000">
                <a:solidFill>
                  <a:srgbClr val="7F7F7F"/>
                </a:solidFill>
              </a:defRPr>
            </a:lvl1pPr>
            <a:lvl2pPr indent="-228600" lvl="1" marL="914400" algn="l">
              <a:lnSpc>
                <a:spcPct val="120000"/>
              </a:lnSpc>
              <a:spcBef>
                <a:spcPts val="500"/>
              </a:spcBef>
              <a:spcAft>
                <a:spcPts val="0"/>
              </a:spcAft>
              <a:buSzPts val="3200"/>
              <a:buNone/>
              <a:defRPr sz="2000">
                <a:solidFill>
                  <a:srgbClr val="888888"/>
                </a:solidFill>
              </a:defRPr>
            </a:lvl2pPr>
            <a:lvl3pPr indent="-228600" lvl="2" marL="1371600" algn="l">
              <a:lnSpc>
                <a:spcPct val="120000"/>
              </a:lnSpc>
              <a:spcBef>
                <a:spcPts val="500"/>
              </a:spcBef>
              <a:spcAft>
                <a:spcPts val="0"/>
              </a:spcAft>
              <a:buSzPts val="2880"/>
              <a:buNone/>
              <a:defRPr sz="1800">
                <a:solidFill>
                  <a:srgbClr val="888888"/>
                </a:solidFill>
              </a:defRPr>
            </a:lvl3pPr>
            <a:lvl4pPr indent="-228600" lvl="3" marL="1828800" algn="l">
              <a:lnSpc>
                <a:spcPct val="120000"/>
              </a:lnSpc>
              <a:spcBef>
                <a:spcPts val="500"/>
              </a:spcBef>
              <a:spcAft>
                <a:spcPts val="0"/>
              </a:spcAft>
              <a:buSzPts val="2560"/>
              <a:buNone/>
              <a:defRPr sz="1600">
                <a:solidFill>
                  <a:srgbClr val="888888"/>
                </a:solidFill>
              </a:defRPr>
            </a:lvl4pPr>
            <a:lvl5pPr indent="-228600" lvl="4" marL="2286000" algn="l">
              <a:lnSpc>
                <a:spcPct val="120000"/>
              </a:lnSpc>
              <a:spcBef>
                <a:spcPts val="500"/>
              </a:spcBef>
              <a:spcAft>
                <a:spcPts val="0"/>
              </a:spcAft>
              <a:buSzPts val="2560"/>
              <a:buNone/>
              <a:defRPr sz="1600">
                <a:solidFill>
                  <a:srgbClr val="888888"/>
                </a:solidFill>
              </a:defRPr>
            </a:lvl5pPr>
            <a:lvl6pPr indent="-228600" lvl="5" marL="2743200" algn="l">
              <a:lnSpc>
                <a:spcPct val="120000"/>
              </a:lnSpc>
              <a:spcBef>
                <a:spcPts val="500"/>
              </a:spcBef>
              <a:spcAft>
                <a:spcPts val="0"/>
              </a:spcAft>
              <a:buSzPts val="2560"/>
              <a:buNone/>
              <a:defRPr sz="1600">
                <a:solidFill>
                  <a:srgbClr val="888888"/>
                </a:solidFill>
              </a:defRPr>
            </a:lvl6pPr>
            <a:lvl7pPr indent="-228600" lvl="6" marL="3200400" algn="l">
              <a:lnSpc>
                <a:spcPct val="120000"/>
              </a:lnSpc>
              <a:spcBef>
                <a:spcPts val="500"/>
              </a:spcBef>
              <a:spcAft>
                <a:spcPts val="0"/>
              </a:spcAft>
              <a:buSzPts val="2560"/>
              <a:buNone/>
              <a:defRPr sz="1600">
                <a:solidFill>
                  <a:srgbClr val="888888"/>
                </a:solidFill>
              </a:defRPr>
            </a:lvl7pPr>
            <a:lvl8pPr indent="-228600" lvl="7" marL="3657600" algn="l">
              <a:lnSpc>
                <a:spcPct val="120000"/>
              </a:lnSpc>
              <a:spcBef>
                <a:spcPts val="500"/>
              </a:spcBef>
              <a:spcAft>
                <a:spcPts val="0"/>
              </a:spcAft>
              <a:buSzPts val="2560"/>
              <a:buNone/>
              <a:defRPr sz="1600">
                <a:solidFill>
                  <a:srgbClr val="888888"/>
                </a:solidFill>
              </a:defRPr>
            </a:lvl8pPr>
            <a:lvl9pPr indent="-228600" lvl="8" marL="4114800" algn="l">
              <a:lnSpc>
                <a:spcPct val="120000"/>
              </a:lnSpc>
              <a:spcBef>
                <a:spcPts val="500"/>
              </a:spcBef>
              <a:spcAft>
                <a:spcPts val="0"/>
              </a:spcAft>
              <a:buSzPts val="2560"/>
              <a:buNone/>
              <a:defRPr sz="1600">
                <a:solidFill>
                  <a:srgbClr val="888888"/>
                </a:solidFill>
              </a:defRPr>
            </a:lvl9pPr>
          </a:lstStyle>
          <a:p/>
        </p:txBody>
      </p:sp>
      <p:sp>
        <p:nvSpPr>
          <p:cNvPr id="47" name="Google Shape;47;p79"/>
          <p:cNvSpPr txBox="1"/>
          <p:nvPr>
            <p:ph idx="10" type="dt"/>
          </p:nvPr>
        </p:nvSpPr>
        <p:spPr>
          <a:xfrm>
            <a:off x="5473562" y="5757334"/>
            <a:ext cx="2838450" cy="49847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9"/>
          <p:cNvSpPr txBox="1"/>
          <p:nvPr>
            <p:ph idx="11" type="ftr"/>
          </p:nvPr>
        </p:nvSpPr>
        <p:spPr>
          <a:xfrm>
            <a:off x="514351" y="5757334"/>
            <a:ext cx="4124789" cy="49847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9"/>
          <p:cNvSpPr txBox="1"/>
          <p:nvPr>
            <p:ph idx="12" type="sldNum"/>
          </p:nvPr>
        </p:nvSpPr>
        <p:spPr>
          <a:xfrm>
            <a:off x="4715341" y="5757334"/>
            <a:ext cx="680390"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0" name="Shape 50"/>
        <p:cNvGrpSpPr/>
        <p:nvPr/>
      </p:nvGrpSpPr>
      <p:grpSpPr>
        <a:xfrm>
          <a:off x="0" y="0"/>
          <a:ext cx="0" cy="0"/>
          <a:chOff x="0" y="0"/>
          <a:chExt cx="0" cy="0"/>
        </a:xfrm>
      </p:grpSpPr>
      <p:sp>
        <p:nvSpPr>
          <p:cNvPr id="51" name="Google Shape;51;p80"/>
          <p:cNvSpPr txBox="1"/>
          <p:nvPr>
            <p:ph type="title"/>
          </p:nvPr>
        </p:nvSpPr>
        <p:spPr>
          <a:xfrm>
            <a:off x="514351" y="685800"/>
            <a:ext cx="7797662" cy="115814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80"/>
          <p:cNvSpPr txBox="1"/>
          <p:nvPr>
            <p:ph idx="1" type="body"/>
          </p:nvPr>
        </p:nvSpPr>
        <p:spPr>
          <a:xfrm>
            <a:off x="514350" y="2063396"/>
            <a:ext cx="3816536" cy="3311189"/>
          </a:xfrm>
          <a:prstGeom prst="rect">
            <a:avLst/>
          </a:prstGeom>
          <a:noFill/>
          <a:ln>
            <a:noFill/>
          </a:ln>
        </p:spPr>
        <p:txBody>
          <a:bodyPr anchorCtr="0" anchor="t" bIns="45700" lIns="91425" spcFirstLastPara="1" rIns="91425" wrap="square" tIns="45700">
            <a:normAutofit/>
          </a:bodyPr>
          <a:lstStyle>
            <a:lvl1pPr indent="-411480" lvl="0" marL="457200" algn="l">
              <a:lnSpc>
                <a:spcPct val="120000"/>
              </a:lnSpc>
              <a:spcBef>
                <a:spcPts val="1000"/>
              </a:spcBef>
              <a:spcAft>
                <a:spcPts val="0"/>
              </a:spcAft>
              <a:buSzPts val="2880"/>
              <a:buChar char="•"/>
              <a:defRPr/>
            </a:lvl1pPr>
            <a:lvl2pPr indent="-411480" lvl="1" marL="914400" algn="l">
              <a:lnSpc>
                <a:spcPct val="120000"/>
              </a:lnSpc>
              <a:spcBef>
                <a:spcPts val="500"/>
              </a:spcBef>
              <a:spcAft>
                <a:spcPts val="0"/>
              </a:spcAft>
              <a:buSzPts val="2880"/>
              <a:buChar char="•"/>
              <a:defRPr/>
            </a:lvl2pPr>
            <a:lvl3pPr indent="-411480" lvl="2" marL="1371600" algn="l">
              <a:lnSpc>
                <a:spcPct val="120000"/>
              </a:lnSpc>
              <a:spcBef>
                <a:spcPts val="500"/>
              </a:spcBef>
              <a:spcAft>
                <a:spcPts val="0"/>
              </a:spcAft>
              <a:buSzPts val="2880"/>
              <a:buChar char="•"/>
              <a:defRPr/>
            </a:lvl3pPr>
            <a:lvl4pPr indent="-411480" lvl="3" marL="1828800" algn="l">
              <a:lnSpc>
                <a:spcPct val="120000"/>
              </a:lnSpc>
              <a:spcBef>
                <a:spcPts val="500"/>
              </a:spcBef>
              <a:spcAft>
                <a:spcPts val="0"/>
              </a:spcAft>
              <a:buSzPts val="2880"/>
              <a:buChar char="•"/>
              <a:defRPr/>
            </a:lvl4pPr>
            <a:lvl5pPr indent="-411479" lvl="4" marL="2286000" algn="l">
              <a:lnSpc>
                <a:spcPct val="120000"/>
              </a:lnSpc>
              <a:spcBef>
                <a:spcPts val="500"/>
              </a:spcBef>
              <a:spcAft>
                <a:spcPts val="0"/>
              </a:spcAft>
              <a:buSzPts val="2880"/>
              <a:buChar char="•"/>
              <a:defRPr/>
            </a:lvl5pPr>
            <a:lvl6pPr indent="-411479" lvl="5" marL="2743200" algn="l">
              <a:lnSpc>
                <a:spcPct val="120000"/>
              </a:lnSpc>
              <a:spcBef>
                <a:spcPts val="500"/>
              </a:spcBef>
              <a:spcAft>
                <a:spcPts val="0"/>
              </a:spcAft>
              <a:buSzPts val="2880"/>
              <a:buChar char="•"/>
              <a:defRPr/>
            </a:lvl6pPr>
            <a:lvl7pPr indent="-411479" lvl="6" marL="3200400" algn="l">
              <a:lnSpc>
                <a:spcPct val="120000"/>
              </a:lnSpc>
              <a:spcBef>
                <a:spcPts val="500"/>
              </a:spcBef>
              <a:spcAft>
                <a:spcPts val="0"/>
              </a:spcAft>
              <a:buSzPts val="2880"/>
              <a:buChar char="•"/>
              <a:defRPr/>
            </a:lvl7pPr>
            <a:lvl8pPr indent="-411479" lvl="7" marL="3657600" algn="l">
              <a:lnSpc>
                <a:spcPct val="120000"/>
              </a:lnSpc>
              <a:spcBef>
                <a:spcPts val="500"/>
              </a:spcBef>
              <a:spcAft>
                <a:spcPts val="0"/>
              </a:spcAft>
              <a:buSzPts val="2880"/>
              <a:buChar char="•"/>
              <a:defRPr/>
            </a:lvl8pPr>
            <a:lvl9pPr indent="-411479" lvl="8" marL="4114800" algn="l">
              <a:lnSpc>
                <a:spcPct val="120000"/>
              </a:lnSpc>
              <a:spcBef>
                <a:spcPts val="500"/>
              </a:spcBef>
              <a:spcAft>
                <a:spcPts val="0"/>
              </a:spcAft>
              <a:buSzPts val="2880"/>
              <a:buChar char="•"/>
              <a:defRPr/>
            </a:lvl9pPr>
          </a:lstStyle>
          <a:p/>
        </p:txBody>
      </p:sp>
      <p:sp>
        <p:nvSpPr>
          <p:cNvPr id="53" name="Google Shape;53;p80"/>
          <p:cNvSpPr txBox="1"/>
          <p:nvPr>
            <p:ph idx="2" type="body"/>
          </p:nvPr>
        </p:nvSpPr>
        <p:spPr>
          <a:xfrm>
            <a:off x="4495478" y="2063396"/>
            <a:ext cx="3814904" cy="3311189"/>
          </a:xfrm>
          <a:prstGeom prst="rect">
            <a:avLst/>
          </a:prstGeom>
          <a:noFill/>
          <a:ln>
            <a:noFill/>
          </a:ln>
        </p:spPr>
        <p:txBody>
          <a:bodyPr anchorCtr="0" anchor="t" bIns="45700" lIns="91425" spcFirstLastPara="1" rIns="91425" wrap="square" tIns="45700">
            <a:normAutofit/>
          </a:bodyPr>
          <a:lstStyle>
            <a:lvl1pPr indent="-411480" lvl="0" marL="457200" algn="l">
              <a:lnSpc>
                <a:spcPct val="120000"/>
              </a:lnSpc>
              <a:spcBef>
                <a:spcPts val="1000"/>
              </a:spcBef>
              <a:spcAft>
                <a:spcPts val="0"/>
              </a:spcAft>
              <a:buSzPts val="2880"/>
              <a:buChar char="•"/>
              <a:defRPr/>
            </a:lvl1pPr>
            <a:lvl2pPr indent="-411480" lvl="1" marL="914400" algn="l">
              <a:lnSpc>
                <a:spcPct val="120000"/>
              </a:lnSpc>
              <a:spcBef>
                <a:spcPts val="500"/>
              </a:spcBef>
              <a:spcAft>
                <a:spcPts val="0"/>
              </a:spcAft>
              <a:buSzPts val="2880"/>
              <a:buChar char="•"/>
              <a:defRPr/>
            </a:lvl2pPr>
            <a:lvl3pPr indent="-411480" lvl="2" marL="1371600" algn="l">
              <a:lnSpc>
                <a:spcPct val="120000"/>
              </a:lnSpc>
              <a:spcBef>
                <a:spcPts val="500"/>
              </a:spcBef>
              <a:spcAft>
                <a:spcPts val="0"/>
              </a:spcAft>
              <a:buSzPts val="2880"/>
              <a:buChar char="•"/>
              <a:defRPr/>
            </a:lvl3pPr>
            <a:lvl4pPr indent="-411480" lvl="3" marL="1828800" algn="l">
              <a:lnSpc>
                <a:spcPct val="120000"/>
              </a:lnSpc>
              <a:spcBef>
                <a:spcPts val="500"/>
              </a:spcBef>
              <a:spcAft>
                <a:spcPts val="0"/>
              </a:spcAft>
              <a:buSzPts val="2880"/>
              <a:buChar char="•"/>
              <a:defRPr/>
            </a:lvl4pPr>
            <a:lvl5pPr indent="-411479" lvl="4" marL="2286000" algn="l">
              <a:lnSpc>
                <a:spcPct val="120000"/>
              </a:lnSpc>
              <a:spcBef>
                <a:spcPts val="500"/>
              </a:spcBef>
              <a:spcAft>
                <a:spcPts val="0"/>
              </a:spcAft>
              <a:buSzPts val="2880"/>
              <a:buChar char="•"/>
              <a:defRPr/>
            </a:lvl5pPr>
            <a:lvl6pPr indent="-411479" lvl="5" marL="2743200" algn="l">
              <a:lnSpc>
                <a:spcPct val="120000"/>
              </a:lnSpc>
              <a:spcBef>
                <a:spcPts val="500"/>
              </a:spcBef>
              <a:spcAft>
                <a:spcPts val="0"/>
              </a:spcAft>
              <a:buSzPts val="2880"/>
              <a:buChar char="•"/>
              <a:defRPr/>
            </a:lvl6pPr>
            <a:lvl7pPr indent="-411479" lvl="6" marL="3200400" algn="l">
              <a:lnSpc>
                <a:spcPct val="120000"/>
              </a:lnSpc>
              <a:spcBef>
                <a:spcPts val="500"/>
              </a:spcBef>
              <a:spcAft>
                <a:spcPts val="0"/>
              </a:spcAft>
              <a:buSzPts val="2880"/>
              <a:buChar char="•"/>
              <a:defRPr/>
            </a:lvl7pPr>
            <a:lvl8pPr indent="-411479" lvl="7" marL="3657600" algn="l">
              <a:lnSpc>
                <a:spcPct val="120000"/>
              </a:lnSpc>
              <a:spcBef>
                <a:spcPts val="500"/>
              </a:spcBef>
              <a:spcAft>
                <a:spcPts val="0"/>
              </a:spcAft>
              <a:buSzPts val="2880"/>
              <a:buChar char="•"/>
              <a:defRPr/>
            </a:lvl8pPr>
            <a:lvl9pPr indent="-411479" lvl="8" marL="4114800" algn="l">
              <a:lnSpc>
                <a:spcPct val="120000"/>
              </a:lnSpc>
              <a:spcBef>
                <a:spcPts val="500"/>
              </a:spcBef>
              <a:spcAft>
                <a:spcPts val="0"/>
              </a:spcAft>
              <a:buSzPts val="2880"/>
              <a:buChar char="•"/>
              <a:defRPr/>
            </a:lvl9pPr>
          </a:lstStyle>
          <a:p/>
        </p:txBody>
      </p:sp>
      <p:sp>
        <p:nvSpPr>
          <p:cNvPr id="54" name="Google Shape;54;p80"/>
          <p:cNvSpPr txBox="1"/>
          <p:nvPr>
            <p:ph idx="10" type="dt"/>
          </p:nvPr>
        </p:nvSpPr>
        <p:spPr>
          <a:xfrm>
            <a:off x="5473562" y="5757334"/>
            <a:ext cx="2838450" cy="49847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80"/>
          <p:cNvSpPr txBox="1"/>
          <p:nvPr>
            <p:ph idx="11" type="ftr"/>
          </p:nvPr>
        </p:nvSpPr>
        <p:spPr>
          <a:xfrm>
            <a:off x="514351" y="5757334"/>
            <a:ext cx="4124789" cy="49847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0"/>
          <p:cNvSpPr txBox="1"/>
          <p:nvPr>
            <p:ph idx="12" type="sldNum"/>
          </p:nvPr>
        </p:nvSpPr>
        <p:spPr>
          <a:xfrm>
            <a:off x="4715341" y="5757334"/>
            <a:ext cx="680390"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7" name="Shape 57"/>
        <p:cNvGrpSpPr/>
        <p:nvPr/>
      </p:nvGrpSpPr>
      <p:grpSpPr>
        <a:xfrm>
          <a:off x="0" y="0"/>
          <a:ext cx="0" cy="0"/>
          <a:chOff x="0" y="0"/>
          <a:chExt cx="0" cy="0"/>
        </a:xfrm>
      </p:grpSpPr>
      <p:sp>
        <p:nvSpPr>
          <p:cNvPr id="58" name="Google Shape;58;p81"/>
          <p:cNvSpPr txBox="1"/>
          <p:nvPr>
            <p:ph type="title"/>
          </p:nvPr>
        </p:nvSpPr>
        <p:spPr>
          <a:xfrm>
            <a:off x="514351" y="685800"/>
            <a:ext cx="7796030" cy="115814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81"/>
          <p:cNvSpPr txBox="1"/>
          <p:nvPr>
            <p:ph idx="1" type="body"/>
          </p:nvPr>
        </p:nvSpPr>
        <p:spPr>
          <a:xfrm>
            <a:off x="739569" y="2063396"/>
            <a:ext cx="3591317" cy="67999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SzPts val="4160"/>
              <a:buNone/>
              <a:defRPr b="0" sz="2600">
                <a:solidFill>
                  <a:schemeClr val="accent1"/>
                </a:solidFill>
              </a:defRPr>
            </a:lvl1pPr>
            <a:lvl2pPr indent="-228600" lvl="1" marL="914400" algn="l">
              <a:lnSpc>
                <a:spcPct val="120000"/>
              </a:lnSpc>
              <a:spcBef>
                <a:spcPts val="500"/>
              </a:spcBef>
              <a:spcAft>
                <a:spcPts val="0"/>
              </a:spcAft>
              <a:buSzPts val="3200"/>
              <a:buNone/>
              <a:defRPr b="1" sz="2000"/>
            </a:lvl2pPr>
            <a:lvl3pPr indent="-228600" lvl="2" marL="1371600" algn="l">
              <a:lnSpc>
                <a:spcPct val="120000"/>
              </a:lnSpc>
              <a:spcBef>
                <a:spcPts val="500"/>
              </a:spcBef>
              <a:spcAft>
                <a:spcPts val="0"/>
              </a:spcAft>
              <a:buSzPts val="2880"/>
              <a:buNone/>
              <a:defRPr b="1" sz="1800"/>
            </a:lvl3pPr>
            <a:lvl4pPr indent="-228600" lvl="3" marL="1828800" algn="l">
              <a:lnSpc>
                <a:spcPct val="120000"/>
              </a:lnSpc>
              <a:spcBef>
                <a:spcPts val="500"/>
              </a:spcBef>
              <a:spcAft>
                <a:spcPts val="0"/>
              </a:spcAft>
              <a:buSzPts val="2560"/>
              <a:buNone/>
              <a:defRPr b="1" sz="1600"/>
            </a:lvl4pPr>
            <a:lvl5pPr indent="-228600" lvl="4" marL="2286000" algn="l">
              <a:lnSpc>
                <a:spcPct val="120000"/>
              </a:lnSpc>
              <a:spcBef>
                <a:spcPts val="500"/>
              </a:spcBef>
              <a:spcAft>
                <a:spcPts val="0"/>
              </a:spcAft>
              <a:buSzPts val="2560"/>
              <a:buNone/>
              <a:defRPr b="1" sz="1600"/>
            </a:lvl5pPr>
            <a:lvl6pPr indent="-228600" lvl="5" marL="2743200" algn="l">
              <a:lnSpc>
                <a:spcPct val="120000"/>
              </a:lnSpc>
              <a:spcBef>
                <a:spcPts val="500"/>
              </a:spcBef>
              <a:spcAft>
                <a:spcPts val="0"/>
              </a:spcAft>
              <a:buSzPts val="2560"/>
              <a:buNone/>
              <a:defRPr b="1" sz="1600"/>
            </a:lvl6pPr>
            <a:lvl7pPr indent="-228600" lvl="6" marL="3200400" algn="l">
              <a:lnSpc>
                <a:spcPct val="120000"/>
              </a:lnSpc>
              <a:spcBef>
                <a:spcPts val="500"/>
              </a:spcBef>
              <a:spcAft>
                <a:spcPts val="0"/>
              </a:spcAft>
              <a:buSzPts val="2560"/>
              <a:buNone/>
              <a:defRPr b="1" sz="1600"/>
            </a:lvl7pPr>
            <a:lvl8pPr indent="-228600" lvl="7" marL="3657600" algn="l">
              <a:lnSpc>
                <a:spcPct val="120000"/>
              </a:lnSpc>
              <a:spcBef>
                <a:spcPts val="500"/>
              </a:spcBef>
              <a:spcAft>
                <a:spcPts val="0"/>
              </a:spcAft>
              <a:buSzPts val="2560"/>
              <a:buNone/>
              <a:defRPr b="1" sz="1600"/>
            </a:lvl8pPr>
            <a:lvl9pPr indent="-228600" lvl="8" marL="4114800" algn="l">
              <a:lnSpc>
                <a:spcPct val="120000"/>
              </a:lnSpc>
              <a:spcBef>
                <a:spcPts val="500"/>
              </a:spcBef>
              <a:spcAft>
                <a:spcPts val="0"/>
              </a:spcAft>
              <a:buSzPts val="2560"/>
              <a:buNone/>
              <a:defRPr b="1" sz="1600"/>
            </a:lvl9pPr>
          </a:lstStyle>
          <a:p/>
        </p:txBody>
      </p:sp>
      <p:sp>
        <p:nvSpPr>
          <p:cNvPr id="60" name="Google Shape;60;p81"/>
          <p:cNvSpPr txBox="1"/>
          <p:nvPr>
            <p:ph idx="2" type="body"/>
          </p:nvPr>
        </p:nvSpPr>
        <p:spPr>
          <a:xfrm>
            <a:off x="514352" y="2861733"/>
            <a:ext cx="3816534" cy="2512852"/>
          </a:xfrm>
          <a:prstGeom prst="rect">
            <a:avLst/>
          </a:prstGeom>
          <a:noFill/>
          <a:ln>
            <a:noFill/>
          </a:ln>
        </p:spPr>
        <p:txBody>
          <a:bodyPr anchorCtr="0" anchor="t" bIns="45700" lIns="91425" spcFirstLastPara="1" rIns="91425" wrap="square" tIns="45700">
            <a:normAutofit/>
          </a:bodyPr>
          <a:lstStyle>
            <a:lvl1pPr indent="-411480" lvl="0" marL="457200" algn="l">
              <a:lnSpc>
                <a:spcPct val="120000"/>
              </a:lnSpc>
              <a:spcBef>
                <a:spcPts val="1000"/>
              </a:spcBef>
              <a:spcAft>
                <a:spcPts val="0"/>
              </a:spcAft>
              <a:buSzPts val="2880"/>
              <a:buChar char="•"/>
              <a:defRPr/>
            </a:lvl1pPr>
            <a:lvl2pPr indent="-411480" lvl="1" marL="914400" algn="l">
              <a:lnSpc>
                <a:spcPct val="120000"/>
              </a:lnSpc>
              <a:spcBef>
                <a:spcPts val="500"/>
              </a:spcBef>
              <a:spcAft>
                <a:spcPts val="0"/>
              </a:spcAft>
              <a:buSzPts val="2880"/>
              <a:buChar char="•"/>
              <a:defRPr/>
            </a:lvl2pPr>
            <a:lvl3pPr indent="-411480" lvl="2" marL="1371600" algn="l">
              <a:lnSpc>
                <a:spcPct val="120000"/>
              </a:lnSpc>
              <a:spcBef>
                <a:spcPts val="500"/>
              </a:spcBef>
              <a:spcAft>
                <a:spcPts val="0"/>
              </a:spcAft>
              <a:buSzPts val="2880"/>
              <a:buChar char="•"/>
              <a:defRPr/>
            </a:lvl3pPr>
            <a:lvl4pPr indent="-411480" lvl="3" marL="1828800" algn="l">
              <a:lnSpc>
                <a:spcPct val="120000"/>
              </a:lnSpc>
              <a:spcBef>
                <a:spcPts val="500"/>
              </a:spcBef>
              <a:spcAft>
                <a:spcPts val="0"/>
              </a:spcAft>
              <a:buSzPts val="2880"/>
              <a:buChar char="•"/>
              <a:defRPr/>
            </a:lvl4pPr>
            <a:lvl5pPr indent="-411479" lvl="4" marL="2286000" algn="l">
              <a:lnSpc>
                <a:spcPct val="120000"/>
              </a:lnSpc>
              <a:spcBef>
                <a:spcPts val="500"/>
              </a:spcBef>
              <a:spcAft>
                <a:spcPts val="0"/>
              </a:spcAft>
              <a:buSzPts val="2880"/>
              <a:buChar char="•"/>
              <a:defRPr/>
            </a:lvl5pPr>
            <a:lvl6pPr indent="-411479" lvl="5" marL="2743200" algn="l">
              <a:lnSpc>
                <a:spcPct val="120000"/>
              </a:lnSpc>
              <a:spcBef>
                <a:spcPts val="500"/>
              </a:spcBef>
              <a:spcAft>
                <a:spcPts val="0"/>
              </a:spcAft>
              <a:buSzPts val="2880"/>
              <a:buChar char="•"/>
              <a:defRPr/>
            </a:lvl6pPr>
            <a:lvl7pPr indent="-411479" lvl="6" marL="3200400" algn="l">
              <a:lnSpc>
                <a:spcPct val="120000"/>
              </a:lnSpc>
              <a:spcBef>
                <a:spcPts val="500"/>
              </a:spcBef>
              <a:spcAft>
                <a:spcPts val="0"/>
              </a:spcAft>
              <a:buSzPts val="2880"/>
              <a:buChar char="•"/>
              <a:defRPr/>
            </a:lvl7pPr>
            <a:lvl8pPr indent="-411479" lvl="7" marL="3657600" algn="l">
              <a:lnSpc>
                <a:spcPct val="120000"/>
              </a:lnSpc>
              <a:spcBef>
                <a:spcPts val="500"/>
              </a:spcBef>
              <a:spcAft>
                <a:spcPts val="0"/>
              </a:spcAft>
              <a:buSzPts val="2880"/>
              <a:buChar char="•"/>
              <a:defRPr/>
            </a:lvl8pPr>
            <a:lvl9pPr indent="-411479" lvl="8" marL="4114800" algn="l">
              <a:lnSpc>
                <a:spcPct val="120000"/>
              </a:lnSpc>
              <a:spcBef>
                <a:spcPts val="500"/>
              </a:spcBef>
              <a:spcAft>
                <a:spcPts val="0"/>
              </a:spcAft>
              <a:buSzPts val="2880"/>
              <a:buChar char="•"/>
              <a:defRPr/>
            </a:lvl9pPr>
          </a:lstStyle>
          <a:p/>
        </p:txBody>
      </p:sp>
      <p:sp>
        <p:nvSpPr>
          <p:cNvPr id="61" name="Google Shape;61;p81"/>
          <p:cNvSpPr txBox="1"/>
          <p:nvPr>
            <p:ph idx="3" type="body"/>
          </p:nvPr>
        </p:nvSpPr>
        <p:spPr>
          <a:xfrm>
            <a:off x="4715340" y="2063396"/>
            <a:ext cx="3596671" cy="67999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SzPts val="4160"/>
              <a:buNone/>
              <a:defRPr b="0" sz="2600">
                <a:solidFill>
                  <a:schemeClr val="accent1"/>
                </a:solidFill>
              </a:defRPr>
            </a:lvl1pPr>
            <a:lvl2pPr indent="-228600" lvl="1" marL="914400" algn="l">
              <a:lnSpc>
                <a:spcPct val="120000"/>
              </a:lnSpc>
              <a:spcBef>
                <a:spcPts val="500"/>
              </a:spcBef>
              <a:spcAft>
                <a:spcPts val="0"/>
              </a:spcAft>
              <a:buSzPts val="3200"/>
              <a:buNone/>
              <a:defRPr b="1" sz="2000"/>
            </a:lvl2pPr>
            <a:lvl3pPr indent="-228600" lvl="2" marL="1371600" algn="l">
              <a:lnSpc>
                <a:spcPct val="120000"/>
              </a:lnSpc>
              <a:spcBef>
                <a:spcPts val="500"/>
              </a:spcBef>
              <a:spcAft>
                <a:spcPts val="0"/>
              </a:spcAft>
              <a:buSzPts val="2880"/>
              <a:buNone/>
              <a:defRPr b="1" sz="1800"/>
            </a:lvl3pPr>
            <a:lvl4pPr indent="-228600" lvl="3" marL="1828800" algn="l">
              <a:lnSpc>
                <a:spcPct val="120000"/>
              </a:lnSpc>
              <a:spcBef>
                <a:spcPts val="500"/>
              </a:spcBef>
              <a:spcAft>
                <a:spcPts val="0"/>
              </a:spcAft>
              <a:buSzPts val="2560"/>
              <a:buNone/>
              <a:defRPr b="1" sz="1600"/>
            </a:lvl4pPr>
            <a:lvl5pPr indent="-228600" lvl="4" marL="2286000" algn="l">
              <a:lnSpc>
                <a:spcPct val="120000"/>
              </a:lnSpc>
              <a:spcBef>
                <a:spcPts val="500"/>
              </a:spcBef>
              <a:spcAft>
                <a:spcPts val="0"/>
              </a:spcAft>
              <a:buSzPts val="2560"/>
              <a:buNone/>
              <a:defRPr b="1" sz="1600"/>
            </a:lvl5pPr>
            <a:lvl6pPr indent="-228600" lvl="5" marL="2743200" algn="l">
              <a:lnSpc>
                <a:spcPct val="120000"/>
              </a:lnSpc>
              <a:spcBef>
                <a:spcPts val="500"/>
              </a:spcBef>
              <a:spcAft>
                <a:spcPts val="0"/>
              </a:spcAft>
              <a:buSzPts val="2560"/>
              <a:buNone/>
              <a:defRPr b="1" sz="1600"/>
            </a:lvl6pPr>
            <a:lvl7pPr indent="-228600" lvl="6" marL="3200400" algn="l">
              <a:lnSpc>
                <a:spcPct val="120000"/>
              </a:lnSpc>
              <a:spcBef>
                <a:spcPts val="500"/>
              </a:spcBef>
              <a:spcAft>
                <a:spcPts val="0"/>
              </a:spcAft>
              <a:buSzPts val="2560"/>
              <a:buNone/>
              <a:defRPr b="1" sz="1600"/>
            </a:lvl7pPr>
            <a:lvl8pPr indent="-228600" lvl="7" marL="3657600" algn="l">
              <a:lnSpc>
                <a:spcPct val="120000"/>
              </a:lnSpc>
              <a:spcBef>
                <a:spcPts val="500"/>
              </a:spcBef>
              <a:spcAft>
                <a:spcPts val="0"/>
              </a:spcAft>
              <a:buSzPts val="2560"/>
              <a:buNone/>
              <a:defRPr b="1" sz="1600"/>
            </a:lvl8pPr>
            <a:lvl9pPr indent="-228600" lvl="8" marL="4114800" algn="l">
              <a:lnSpc>
                <a:spcPct val="120000"/>
              </a:lnSpc>
              <a:spcBef>
                <a:spcPts val="500"/>
              </a:spcBef>
              <a:spcAft>
                <a:spcPts val="0"/>
              </a:spcAft>
              <a:buSzPts val="2560"/>
              <a:buNone/>
              <a:defRPr b="1" sz="1600"/>
            </a:lvl9pPr>
          </a:lstStyle>
          <a:p/>
        </p:txBody>
      </p:sp>
      <p:sp>
        <p:nvSpPr>
          <p:cNvPr id="62" name="Google Shape;62;p81"/>
          <p:cNvSpPr txBox="1"/>
          <p:nvPr>
            <p:ph idx="4" type="body"/>
          </p:nvPr>
        </p:nvSpPr>
        <p:spPr>
          <a:xfrm>
            <a:off x="4495477" y="2861733"/>
            <a:ext cx="3816535" cy="2512852"/>
          </a:xfrm>
          <a:prstGeom prst="rect">
            <a:avLst/>
          </a:prstGeom>
          <a:noFill/>
          <a:ln>
            <a:noFill/>
          </a:ln>
        </p:spPr>
        <p:txBody>
          <a:bodyPr anchorCtr="0" anchor="t" bIns="45700" lIns="91425" spcFirstLastPara="1" rIns="91425" wrap="square" tIns="45700">
            <a:normAutofit/>
          </a:bodyPr>
          <a:lstStyle>
            <a:lvl1pPr indent="-411480" lvl="0" marL="457200" algn="l">
              <a:lnSpc>
                <a:spcPct val="120000"/>
              </a:lnSpc>
              <a:spcBef>
                <a:spcPts val="1000"/>
              </a:spcBef>
              <a:spcAft>
                <a:spcPts val="0"/>
              </a:spcAft>
              <a:buSzPts val="2880"/>
              <a:buChar char="•"/>
              <a:defRPr/>
            </a:lvl1pPr>
            <a:lvl2pPr indent="-411480" lvl="1" marL="914400" algn="l">
              <a:lnSpc>
                <a:spcPct val="120000"/>
              </a:lnSpc>
              <a:spcBef>
                <a:spcPts val="500"/>
              </a:spcBef>
              <a:spcAft>
                <a:spcPts val="0"/>
              </a:spcAft>
              <a:buSzPts val="2880"/>
              <a:buChar char="•"/>
              <a:defRPr/>
            </a:lvl2pPr>
            <a:lvl3pPr indent="-411480" lvl="2" marL="1371600" algn="l">
              <a:lnSpc>
                <a:spcPct val="120000"/>
              </a:lnSpc>
              <a:spcBef>
                <a:spcPts val="500"/>
              </a:spcBef>
              <a:spcAft>
                <a:spcPts val="0"/>
              </a:spcAft>
              <a:buSzPts val="2880"/>
              <a:buChar char="•"/>
              <a:defRPr/>
            </a:lvl3pPr>
            <a:lvl4pPr indent="-411480" lvl="3" marL="1828800" algn="l">
              <a:lnSpc>
                <a:spcPct val="120000"/>
              </a:lnSpc>
              <a:spcBef>
                <a:spcPts val="500"/>
              </a:spcBef>
              <a:spcAft>
                <a:spcPts val="0"/>
              </a:spcAft>
              <a:buSzPts val="2880"/>
              <a:buChar char="•"/>
              <a:defRPr/>
            </a:lvl4pPr>
            <a:lvl5pPr indent="-411479" lvl="4" marL="2286000" algn="l">
              <a:lnSpc>
                <a:spcPct val="120000"/>
              </a:lnSpc>
              <a:spcBef>
                <a:spcPts val="500"/>
              </a:spcBef>
              <a:spcAft>
                <a:spcPts val="0"/>
              </a:spcAft>
              <a:buSzPts val="2880"/>
              <a:buChar char="•"/>
              <a:defRPr/>
            </a:lvl5pPr>
            <a:lvl6pPr indent="-411479" lvl="5" marL="2743200" algn="l">
              <a:lnSpc>
                <a:spcPct val="120000"/>
              </a:lnSpc>
              <a:spcBef>
                <a:spcPts val="500"/>
              </a:spcBef>
              <a:spcAft>
                <a:spcPts val="0"/>
              </a:spcAft>
              <a:buSzPts val="2880"/>
              <a:buChar char="•"/>
              <a:defRPr/>
            </a:lvl6pPr>
            <a:lvl7pPr indent="-411479" lvl="6" marL="3200400" algn="l">
              <a:lnSpc>
                <a:spcPct val="120000"/>
              </a:lnSpc>
              <a:spcBef>
                <a:spcPts val="500"/>
              </a:spcBef>
              <a:spcAft>
                <a:spcPts val="0"/>
              </a:spcAft>
              <a:buSzPts val="2880"/>
              <a:buChar char="•"/>
              <a:defRPr/>
            </a:lvl7pPr>
            <a:lvl8pPr indent="-411479" lvl="7" marL="3657600" algn="l">
              <a:lnSpc>
                <a:spcPct val="120000"/>
              </a:lnSpc>
              <a:spcBef>
                <a:spcPts val="500"/>
              </a:spcBef>
              <a:spcAft>
                <a:spcPts val="0"/>
              </a:spcAft>
              <a:buSzPts val="2880"/>
              <a:buChar char="•"/>
              <a:defRPr/>
            </a:lvl8pPr>
            <a:lvl9pPr indent="-411479" lvl="8" marL="4114800" algn="l">
              <a:lnSpc>
                <a:spcPct val="120000"/>
              </a:lnSpc>
              <a:spcBef>
                <a:spcPts val="500"/>
              </a:spcBef>
              <a:spcAft>
                <a:spcPts val="0"/>
              </a:spcAft>
              <a:buSzPts val="2880"/>
              <a:buChar char="•"/>
              <a:defRPr/>
            </a:lvl9pPr>
          </a:lstStyle>
          <a:p/>
        </p:txBody>
      </p:sp>
      <p:sp>
        <p:nvSpPr>
          <p:cNvPr id="63" name="Google Shape;63;p81"/>
          <p:cNvSpPr txBox="1"/>
          <p:nvPr>
            <p:ph idx="10" type="dt"/>
          </p:nvPr>
        </p:nvSpPr>
        <p:spPr>
          <a:xfrm>
            <a:off x="5473562" y="5757334"/>
            <a:ext cx="2838450" cy="49847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81"/>
          <p:cNvSpPr txBox="1"/>
          <p:nvPr>
            <p:ph idx="11" type="ftr"/>
          </p:nvPr>
        </p:nvSpPr>
        <p:spPr>
          <a:xfrm>
            <a:off x="514351" y="5757334"/>
            <a:ext cx="4124789" cy="49847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81"/>
          <p:cNvSpPr txBox="1"/>
          <p:nvPr>
            <p:ph idx="12" type="sldNum"/>
          </p:nvPr>
        </p:nvSpPr>
        <p:spPr>
          <a:xfrm>
            <a:off x="4715341" y="5757334"/>
            <a:ext cx="680390"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6" name="Shape 66"/>
        <p:cNvGrpSpPr/>
        <p:nvPr/>
      </p:nvGrpSpPr>
      <p:grpSpPr>
        <a:xfrm>
          <a:off x="0" y="0"/>
          <a:ext cx="0" cy="0"/>
          <a:chOff x="0" y="0"/>
          <a:chExt cx="0" cy="0"/>
        </a:xfrm>
      </p:grpSpPr>
      <p:sp>
        <p:nvSpPr>
          <p:cNvPr id="67" name="Google Shape;67;p82"/>
          <p:cNvSpPr txBox="1"/>
          <p:nvPr>
            <p:ph type="title"/>
          </p:nvPr>
        </p:nvSpPr>
        <p:spPr>
          <a:xfrm>
            <a:off x="514351" y="685801"/>
            <a:ext cx="7797662" cy="115196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82"/>
          <p:cNvSpPr txBox="1"/>
          <p:nvPr>
            <p:ph idx="10" type="dt"/>
          </p:nvPr>
        </p:nvSpPr>
        <p:spPr>
          <a:xfrm>
            <a:off x="5473562" y="5757334"/>
            <a:ext cx="2838450" cy="49847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82"/>
          <p:cNvSpPr txBox="1"/>
          <p:nvPr>
            <p:ph idx="11" type="ftr"/>
          </p:nvPr>
        </p:nvSpPr>
        <p:spPr>
          <a:xfrm>
            <a:off x="514351" y="5757334"/>
            <a:ext cx="4124789" cy="49847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82"/>
          <p:cNvSpPr txBox="1"/>
          <p:nvPr>
            <p:ph idx="12" type="sldNum"/>
          </p:nvPr>
        </p:nvSpPr>
        <p:spPr>
          <a:xfrm>
            <a:off x="4715341" y="5757334"/>
            <a:ext cx="680390"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1" name="Shape 71"/>
        <p:cNvGrpSpPr/>
        <p:nvPr/>
      </p:nvGrpSpPr>
      <p:grpSpPr>
        <a:xfrm>
          <a:off x="0" y="0"/>
          <a:ext cx="0" cy="0"/>
          <a:chOff x="0" y="0"/>
          <a:chExt cx="0" cy="0"/>
        </a:xfrm>
      </p:grpSpPr>
      <p:sp>
        <p:nvSpPr>
          <p:cNvPr id="72" name="Google Shape;72;p83"/>
          <p:cNvSpPr txBox="1"/>
          <p:nvPr>
            <p:ph idx="10" type="dt"/>
          </p:nvPr>
        </p:nvSpPr>
        <p:spPr>
          <a:xfrm>
            <a:off x="5473562" y="5757334"/>
            <a:ext cx="2838450" cy="49847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83"/>
          <p:cNvSpPr txBox="1"/>
          <p:nvPr>
            <p:ph idx="11" type="ftr"/>
          </p:nvPr>
        </p:nvSpPr>
        <p:spPr>
          <a:xfrm>
            <a:off x="514351" y="5757334"/>
            <a:ext cx="4124789" cy="49847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83"/>
          <p:cNvSpPr txBox="1"/>
          <p:nvPr>
            <p:ph idx="12" type="sldNum"/>
          </p:nvPr>
        </p:nvSpPr>
        <p:spPr>
          <a:xfrm>
            <a:off x="4715341" y="5757334"/>
            <a:ext cx="680390"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5" name="Shape 75"/>
        <p:cNvGrpSpPr/>
        <p:nvPr/>
      </p:nvGrpSpPr>
      <p:grpSpPr>
        <a:xfrm>
          <a:off x="0" y="0"/>
          <a:ext cx="0" cy="0"/>
          <a:chOff x="0" y="0"/>
          <a:chExt cx="0" cy="0"/>
        </a:xfrm>
      </p:grpSpPr>
      <p:sp>
        <p:nvSpPr>
          <p:cNvPr id="76" name="Google Shape;76;p84"/>
          <p:cNvSpPr txBox="1"/>
          <p:nvPr>
            <p:ph type="title"/>
          </p:nvPr>
        </p:nvSpPr>
        <p:spPr>
          <a:xfrm>
            <a:off x="520232" y="685800"/>
            <a:ext cx="3095145" cy="202325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accent1"/>
              </a:buClr>
              <a:buSzPts val="3600"/>
              <a:buFont typeface="Impact"/>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84"/>
          <p:cNvSpPr txBox="1"/>
          <p:nvPr>
            <p:ph idx="1" type="body"/>
          </p:nvPr>
        </p:nvSpPr>
        <p:spPr>
          <a:xfrm>
            <a:off x="3784600" y="685801"/>
            <a:ext cx="4525781" cy="4688785"/>
          </a:xfrm>
          <a:prstGeom prst="rect">
            <a:avLst/>
          </a:prstGeom>
          <a:noFill/>
          <a:ln>
            <a:noFill/>
          </a:ln>
        </p:spPr>
        <p:txBody>
          <a:bodyPr anchorCtr="0" anchor="ctr" bIns="45700" lIns="91425" spcFirstLastPara="1" rIns="91425" wrap="square" tIns="45700">
            <a:normAutofit/>
          </a:bodyPr>
          <a:lstStyle>
            <a:lvl1pPr indent="-411480" lvl="0" marL="457200" algn="l">
              <a:lnSpc>
                <a:spcPct val="120000"/>
              </a:lnSpc>
              <a:spcBef>
                <a:spcPts val="1000"/>
              </a:spcBef>
              <a:spcAft>
                <a:spcPts val="0"/>
              </a:spcAft>
              <a:buSzPts val="2880"/>
              <a:buChar char="•"/>
              <a:defRPr/>
            </a:lvl1pPr>
            <a:lvl2pPr indent="-411480" lvl="1" marL="914400" algn="l">
              <a:lnSpc>
                <a:spcPct val="120000"/>
              </a:lnSpc>
              <a:spcBef>
                <a:spcPts val="500"/>
              </a:spcBef>
              <a:spcAft>
                <a:spcPts val="0"/>
              </a:spcAft>
              <a:buSzPts val="2880"/>
              <a:buChar char="•"/>
              <a:defRPr/>
            </a:lvl2pPr>
            <a:lvl3pPr indent="-411480" lvl="2" marL="1371600" algn="l">
              <a:lnSpc>
                <a:spcPct val="120000"/>
              </a:lnSpc>
              <a:spcBef>
                <a:spcPts val="500"/>
              </a:spcBef>
              <a:spcAft>
                <a:spcPts val="0"/>
              </a:spcAft>
              <a:buSzPts val="2880"/>
              <a:buChar char="•"/>
              <a:defRPr/>
            </a:lvl3pPr>
            <a:lvl4pPr indent="-411480" lvl="3" marL="1828800" algn="l">
              <a:lnSpc>
                <a:spcPct val="120000"/>
              </a:lnSpc>
              <a:spcBef>
                <a:spcPts val="500"/>
              </a:spcBef>
              <a:spcAft>
                <a:spcPts val="0"/>
              </a:spcAft>
              <a:buSzPts val="2880"/>
              <a:buChar char="•"/>
              <a:defRPr/>
            </a:lvl4pPr>
            <a:lvl5pPr indent="-411479" lvl="4" marL="2286000" algn="l">
              <a:lnSpc>
                <a:spcPct val="120000"/>
              </a:lnSpc>
              <a:spcBef>
                <a:spcPts val="500"/>
              </a:spcBef>
              <a:spcAft>
                <a:spcPts val="0"/>
              </a:spcAft>
              <a:buSzPts val="2880"/>
              <a:buChar char="•"/>
              <a:defRPr/>
            </a:lvl5pPr>
            <a:lvl6pPr indent="-411479" lvl="5" marL="2743200" algn="l">
              <a:lnSpc>
                <a:spcPct val="120000"/>
              </a:lnSpc>
              <a:spcBef>
                <a:spcPts val="500"/>
              </a:spcBef>
              <a:spcAft>
                <a:spcPts val="0"/>
              </a:spcAft>
              <a:buSzPts val="2880"/>
              <a:buChar char="•"/>
              <a:defRPr/>
            </a:lvl6pPr>
            <a:lvl7pPr indent="-411479" lvl="6" marL="3200400" algn="l">
              <a:lnSpc>
                <a:spcPct val="120000"/>
              </a:lnSpc>
              <a:spcBef>
                <a:spcPts val="500"/>
              </a:spcBef>
              <a:spcAft>
                <a:spcPts val="0"/>
              </a:spcAft>
              <a:buSzPts val="2880"/>
              <a:buChar char="•"/>
              <a:defRPr/>
            </a:lvl7pPr>
            <a:lvl8pPr indent="-411479" lvl="7" marL="3657600" algn="l">
              <a:lnSpc>
                <a:spcPct val="120000"/>
              </a:lnSpc>
              <a:spcBef>
                <a:spcPts val="500"/>
              </a:spcBef>
              <a:spcAft>
                <a:spcPts val="0"/>
              </a:spcAft>
              <a:buSzPts val="2880"/>
              <a:buChar char="•"/>
              <a:defRPr/>
            </a:lvl8pPr>
            <a:lvl9pPr indent="-411479" lvl="8" marL="4114800" algn="l">
              <a:lnSpc>
                <a:spcPct val="120000"/>
              </a:lnSpc>
              <a:spcBef>
                <a:spcPts val="500"/>
              </a:spcBef>
              <a:spcAft>
                <a:spcPts val="0"/>
              </a:spcAft>
              <a:buSzPts val="2880"/>
              <a:buChar char="•"/>
              <a:defRPr/>
            </a:lvl9pPr>
          </a:lstStyle>
          <a:p/>
        </p:txBody>
      </p:sp>
      <p:sp>
        <p:nvSpPr>
          <p:cNvPr id="78" name="Google Shape;78;p84"/>
          <p:cNvSpPr txBox="1"/>
          <p:nvPr>
            <p:ph idx="2" type="body"/>
          </p:nvPr>
        </p:nvSpPr>
        <p:spPr>
          <a:xfrm>
            <a:off x="520232" y="2709053"/>
            <a:ext cx="3095146" cy="2665533"/>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2880"/>
              <a:buNone/>
              <a:defRPr sz="1800"/>
            </a:lvl1pPr>
            <a:lvl2pPr indent="-228600" lvl="1" marL="914400" algn="l">
              <a:lnSpc>
                <a:spcPct val="120000"/>
              </a:lnSpc>
              <a:spcBef>
                <a:spcPts val="500"/>
              </a:spcBef>
              <a:spcAft>
                <a:spcPts val="0"/>
              </a:spcAft>
              <a:buSzPts val="2240"/>
              <a:buNone/>
              <a:defRPr sz="1400"/>
            </a:lvl2pPr>
            <a:lvl3pPr indent="-228600" lvl="2" marL="1371600" algn="l">
              <a:lnSpc>
                <a:spcPct val="120000"/>
              </a:lnSpc>
              <a:spcBef>
                <a:spcPts val="500"/>
              </a:spcBef>
              <a:spcAft>
                <a:spcPts val="0"/>
              </a:spcAft>
              <a:buSzPts val="1920"/>
              <a:buNone/>
              <a:defRPr sz="1200"/>
            </a:lvl3pPr>
            <a:lvl4pPr indent="-228600" lvl="3" marL="1828800" algn="l">
              <a:lnSpc>
                <a:spcPct val="120000"/>
              </a:lnSpc>
              <a:spcBef>
                <a:spcPts val="500"/>
              </a:spcBef>
              <a:spcAft>
                <a:spcPts val="0"/>
              </a:spcAft>
              <a:buSzPts val="1600"/>
              <a:buNone/>
              <a:defRPr sz="1000"/>
            </a:lvl4pPr>
            <a:lvl5pPr indent="-228600" lvl="4" marL="2286000" algn="l">
              <a:lnSpc>
                <a:spcPct val="120000"/>
              </a:lnSpc>
              <a:spcBef>
                <a:spcPts val="500"/>
              </a:spcBef>
              <a:spcAft>
                <a:spcPts val="0"/>
              </a:spcAft>
              <a:buSzPts val="1600"/>
              <a:buNone/>
              <a:defRPr sz="1000"/>
            </a:lvl5pPr>
            <a:lvl6pPr indent="-228600" lvl="5" marL="2743200" algn="l">
              <a:lnSpc>
                <a:spcPct val="120000"/>
              </a:lnSpc>
              <a:spcBef>
                <a:spcPts val="500"/>
              </a:spcBef>
              <a:spcAft>
                <a:spcPts val="0"/>
              </a:spcAft>
              <a:buSzPts val="1600"/>
              <a:buNone/>
              <a:defRPr sz="1000"/>
            </a:lvl6pPr>
            <a:lvl7pPr indent="-228600" lvl="6" marL="3200400" algn="l">
              <a:lnSpc>
                <a:spcPct val="120000"/>
              </a:lnSpc>
              <a:spcBef>
                <a:spcPts val="500"/>
              </a:spcBef>
              <a:spcAft>
                <a:spcPts val="0"/>
              </a:spcAft>
              <a:buSzPts val="1600"/>
              <a:buNone/>
              <a:defRPr sz="1000"/>
            </a:lvl7pPr>
            <a:lvl8pPr indent="-228600" lvl="7" marL="3657600" algn="l">
              <a:lnSpc>
                <a:spcPct val="120000"/>
              </a:lnSpc>
              <a:spcBef>
                <a:spcPts val="500"/>
              </a:spcBef>
              <a:spcAft>
                <a:spcPts val="0"/>
              </a:spcAft>
              <a:buSzPts val="1600"/>
              <a:buNone/>
              <a:defRPr sz="1000"/>
            </a:lvl8pPr>
            <a:lvl9pPr indent="-228600" lvl="8" marL="4114800" algn="l">
              <a:lnSpc>
                <a:spcPct val="120000"/>
              </a:lnSpc>
              <a:spcBef>
                <a:spcPts val="500"/>
              </a:spcBef>
              <a:spcAft>
                <a:spcPts val="0"/>
              </a:spcAft>
              <a:buSzPts val="1600"/>
              <a:buNone/>
              <a:defRPr sz="1000"/>
            </a:lvl9pPr>
          </a:lstStyle>
          <a:p/>
        </p:txBody>
      </p:sp>
      <p:sp>
        <p:nvSpPr>
          <p:cNvPr id="79" name="Google Shape;79;p84"/>
          <p:cNvSpPr txBox="1"/>
          <p:nvPr>
            <p:ph idx="10" type="dt"/>
          </p:nvPr>
        </p:nvSpPr>
        <p:spPr>
          <a:xfrm>
            <a:off x="5473562" y="5757334"/>
            <a:ext cx="2838450" cy="49847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84"/>
          <p:cNvSpPr txBox="1"/>
          <p:nvPr>
            <p:ph idx="11" type="ftr"/>
          </p:nvPr>
        </p:nvSpPr>
        <p:spPr>
          <a:xfrm>
            <a:off x="514351" y="5757334"/>
            <a:ext cx="4124789" cy="49847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84"/>
          <p:cNvSpPr txBox="1"/>
          <p:nvPr>
            <p:ph idx="12" type="sldNum"/>
          </p:nvPr>
        </p:nvSpPr>
        <p:spPr>
          <a:xfrm>
            <a:off x="4715341" y="5757334"/>
            <a:ext cx="680390" cy="49847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8.xml"/><Relationship Id="rId11" Type="http://schemas.openxmlformats.org/officeDocument/2006/relationships/slideLayout" Target="../slideLayouts/slideLayout9.xml"/><Relationship Id="rId10" Type="http://schemas.openxmlformats.org/officeDocument/2006/relationships/slideLayout" Target="../slideLayouts/slideLayout8.xml"/><Relationship Id="rId21" Type="http://schemas.openxmlformats.org/officeDocument/2006/relationships/theme" Target="../theme/theme1.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png"/><Relationship Id="rId2" Type="http://schemas.openxmlformats.org/officeDocument/2006/relationships/image" Target="../media/image2.jp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19" Type="http://schemas.openxmlformats.org/officeDocument/2006/relationships/slideLayout" Target="../slideLayouts/slideLayout17.xml"/><Relationship Id="rId6" Type="http://schemas.openxmlformats.org/officeDocument/2006/relationships/slideLayout" Target="../slideLayouts/slideLayout4.xml"/><Relationship Id="rId18" Type="http://schemas.openxmlformats.org/officeDocument/2006/relationships/slideLayout" Target="../slideLayouts/slideLayout16.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pic>
        <p:nvPicPr>
          <p:cNvPr descr="Brickwork-SD-R1acrop.jpg" id="10" name="Google Shape;10;p75"/>
          <p:cNvPicPr preferRelativeResize="0"/>
          <p:nvPr/>
        </p:nvPicPr>
        <p:blipFill rotWithShape="1">
          <a:blip r:embed="rId2">
            <a:alphaModFix/>
          </a:blip>
          <a:srcRect b="0" l="0" r="0" t="0"/>
          <a:stretch/>
        </p:blipFill>
        <p:spPr>
          <a:xfrm>
            <a:off x="0" y="0"/>
            <a:ext cx="9144000" cy="6858000"/>
          </a:xfrm>
          <a:prstGeom prst="rect">
            <a:avLst/>
          </a:prstGeom>
          <a:noFill/>
          <a:ln>
            <a:noFill/>
          </a:ln>
        </p:spPr>
      </p:pic>
      <p:grpSp>
        <p:nvGrpSpPr>
          <p:cNvPr id="11" name="Google Shape;11;p75"/>
          <p:cNvGrpSpPr/>
          <p:nvPr/>
        </p:nvGrpSpPr>
        <p:grpSpPr>
          <a:xfrm>
            <a:off x="-19048" y="1"/>
            <a:ext cx="9004013" cy="6644081"/>
            <a:chOff x="-25397" y="0"/>
            <a:chExt cx="12005350" cy="6644081"/>
          </a:xfrm>
        </p:grpSpPr>
        <p:sp>
          <p:nvSpPr>
            <p:cNvPr id="12" name="Google Shape;12;p75"/>
            <p:cNvSpPr/>
            <p:nvPr/>
          </p:nvSpPr>
          <p:spPr>
            <a:xfrm>
              <a:off x="1" y="0"/>
              <a:ext cx="11979952" cy="6644081"/>
            </a:xfrm>
            <a:prstGeom prst="rect">
              <a:avLst/>
            </a:prstGeom>
            <a:blipFill rotWithShape="1">
              <a:blip r:embed="rId1">
                <a:alphaModFix/>
              </a:blip>
              <a:stretch>
                <a:fillRect b="0" l="0" r="0" t="0"/>
              </a:stretch>
            </a:blipFill>
            <a:ln>
              <a:noFill/>
            </a:ln>
            <a:effectLst>
              <a:outerShdw blurRad="98425" rotWithShape="0" algn="tl" dir="4380000" dist="76200">
                <a:srgbClr val="000000">
                  <a:alpha val="67843"/>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75"/>
            <p:cNvSpPr/>
            <p:nvPr/>
          </p:nvSpPr>
          <p:spPr>
            <a:xfrm>
              <a:off x="1" y="5600215"/>
              <a:ext cx="11706512" cy="780581"/>
            </a:xfrm>
            <a:prstGeom prst="rect">
              <a:avLst/>
            </a:prstGeom>
            <a:gradFill>
              <a:gsLst>
                <a:gs pos="0">
                  <a:schemeClr val="accent1"/>
                </a:gs>
                <a:gs pos="34000">
                  <a:schemeClr val="accent1"/>
                </a:gs>
                <a:gs pos="100000">
                  <a:srgbClr val="6D1D6B"/>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75"/>
            <p:cNvSpPr/>
            <p:nvPr/>
          </p:nvSpPr>
          <p:spPr>
            <a:xfrm>
              <a:off x="-25397" y="0"/>
              <a:ext cx="11773291" cy="6419514"/>
            </a:xfrm>
            <a:custGeom>
              <a:rect b="b" l="l" r="r" t="t"/>
              <a:pathLst>
                <a:path extrusionOk="0" h="6419514" w="11773291">
                  <a:moveTo>
                    <a:pt x="11750059" y="0"/>
                  </a:moveTo>
                  <a:lnTo>
                    <a:pt x="11773291" y="6419514"/>
                  </a:lnTo>
                  <a:lnTo>
                    <a:pt x="0" y="6411047"/>
                  </a:lnTo>
                </a:path>
              </a:pathLst>
            </a:custGeom>
            <a:noFill/>
            <a:ln cap="flat" cmpd="sng" w="82550">
              <a:solidFill>
                <a:srgbClr val="7F7F7F"/>
              </a:solidFill>
              <a:prstDash val="solid"/>
              <a:miter lim="800000"/>
              <a:headEnd len="sm" w="sm" type="none"/>
              <a:tailEnd len="sm" w="sm" type="none"/>
            </a:ln>
          </p:spPr>
        </p:sp>
      </p:grpSp>
      <p:sp>
        <p:nvSpPr>
          <p:cNvPr id="15" name="Google Shape;15;p75"/>
          <p:cNvSpPr txBox="1"/>
          <p:nvPr>
            <p:ph type="title"/>
          </p:nvPr>
        </p:nvSpPr>
        <p:spPr>
          <a:xfrm>
            <a:off x="514351" y="685801"/>
            <a:ext cx="7797662" cy="1151965"/>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accent1"/>
              </a:buClr>
              <a:buSzPts val="4400"/>
              <a:buFont typeface="Impact"/>
              <a:buNone/>
              <a:defRPr b="0" i="0" sz="4400" u="none" cap="none" strike="noStrike">
                <a:solidFill>
                  <a:schemeClr val="accent1"/>
                </a:solidFill>
                <a:latin typeface="Impact"/>
                <a:ea typeface="Impact"/>
                <a:cs typeface="Impact"/>
                <a:sym typeface="Impac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 name="Google Shape;16;p75"/>
          <p:cNvSpPr txBox="1"/>
          <p:nvPr>
            <p:ph idx="1" type="body"/>
          </p:nvPr>
        </p:nvSpPr>
        <p:spPr>
          <a:xfrm>
            <a:off x="514351" y="2063396"/>
            <a:ext cx="7797662" cy="3311189"/>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120000"/>
              </a:lnSpc>
              <a:spcBef>
                <a:spcPts val="1000"/>
              </a:spcBef>
              <a:spcAft>
                <a:spcPts val="0"/>
              </a:spcAft>
              <a:buClr>
                <a:schemeClr val="accent1"/>
              </a:buClr>
              <a:buSzPts val="3200"/>
              <a:buFont typeface="Arial"/>
              <a:buChar char="•"/>
              <a:defRPr b="0" i="0" sz="2000" u="none" cap="none" strike="noStrike">
                <a:solidFill>
                  <a:schemeClr val="dk1"/>
                </a:solidFill>
                <a:latin typeface="Impact"/>
                <a:ea typeface="Impact"/>
                <a:cs typeface="Impact"/>
                <a:sym typeface="Impact"/>
              </a:defRPr>
            </a:lvl1pPr>
            <a:lvl2pPr indent="-411480" lvl="1" marL="914400" marR="0" rtl="0" algn="l">
              <a:lnSpc>
                <a:spcPct val="120000"/>
              </a:lnSpc>
              <a:spcBef>
                <a:spcPts val="500"/>
              </a:spcBef>
              <a:spcAft>
                <a:spcPts val="0"/>
              </a:spcAft>
              <a:buClr>
                <a:schemeClr val="accent1"/>
              </a:buClr>
              <a:buSzPts val="2880"/>
              <a:buFont typeface="Arial"/>
              <a:buChar char="•"/>
              <a:defRPr b="0" i="0" sz="1800" u="none" cap="none" strike="noStrike">
                <a:solidFill>
                  <a:schemeClr val="dk1"/>
                </a:solidFill>
                <a:latin typeface="Impact"/>
                <a:ea typeface="Impact"/>
                <a:cs typeface="Impact"/>
                <a:sym typeface="Impact"/>
              </a:defRPr>
            </a:lvl2pPr>
            <a:lvl3pPr indent="-391160" lvl="2" marL="1371600" marR="0" rtl="0" algn="l">
              <a:lnSpc>
                <a:spcPct val="120000"/>
              </a:lnSpc>
              <a:spcBef>
                <a:spcPts val="500"/>
              </a:spcBef>
              <a:spcAft>
                <a:spcPts val="0"/>
              </a:spcAft>
              <a:buClr>
                <a:schemeClr val="accent1"/>
              </a:buClr>
              <a:buSzPts val="2560"/>
              <a:buFont typeface="Arial"/>
              <a:buChar char="•"/>
              <a:defRPr b="0" i="0" sz="1600" u="none" cap="none" strike="noStrike">
                <a:solidFill>
                  <a:schemeClr val="dk1"/>
                </a:solidFill>
                <a:latin typeface="Impact"/>
                <a:ea typeface="Impact"/>
                <a:cs typeface="Impact"/>
                <a:sym typeface="Impact"/>
              </a:defRPr>
            </a:lvl3pPr>
            <a:lvl4pPr indent="-370839" lvl="3" marL="1828800" marR="0" rtl="0" algn="l">
              <a:lnSpc>
                <a:spcPct val="120000"/>
              </a:lnSpc>
              <a:spcBef>
                <a:spcPts val="500"/>
              </a:spcBef>
              <a:spcAft>
                <a:spcPts val="0"/>
              </a:spcAft>
              <a:buClr>
                <a:schemeClr val="accent1"/>
              </a:buClr>
              <a:buSzPts val="2240"/>
              <a:buFont typeface="Arial"/>
              <a:buChar char="•"/>
              <a:defRPr b="0" i="0" sz="1400" u="none" cap="none" strike="noStrike">
                <a:solidFill>
                  <a:schemeClr val="dk1"/>
                </a:solidFill>
                <a:latin typeface="Impact"/>
                <a:ea typeface="Impact"/>
                <a:cs typeface="Impact"/>
                <a:sym typeface="Impact"/>
              </a:defRPr>
            </a:lvl4pPr>
            <a:lvl5pPr indent="-370839" lvl="4" marL="2286000" marR="0" rtl="0" algn="l">
              <a:lnSpc>
                <a:spcPct val="120000"/>
              </a:lnSpc>
              <a:spcBef>
                <a:spcPts val="500"/>
              </a:spcBef>
              <a:spcAft>
                <a:spcPts val="0"/>
              </a:spcAft>
              <a:buClr>
                <a:schemeClr val="accent1"/>
              </a:buClr>
              <a:buSzPts val="2240"/>
              <a:buFont typeface="Arial"/>
              <a:buChar char="•"/>
              <a:defRPr b="0" i="0" sz="1400" u="none" cap="none" strike="noStrike">
                <a:solidFill>
                  <a:schemeClr val="dk1"/>
                </a:solidFill>
                <a:latin typeface="Impact"/>
                <a:ea typeface="Impact"/>
                <a:cs typeface="Impact"/>
                <a:sym typeface="Impact"/>
              </a:defRPr>
            </a:lvl5pPr>
            <a:lvl6pPr indent="-370839" lvl="5" marL="2743200" marR="0" rtl="0" algn="l">
              <a:lnSpc>
                <a:spcPct val="120000"/>
              </a:lnSpc>
              <a:spcBef>
                <a:spcPts val="500"/>
              </a:spcBef>
              <a:spcAft>
                <a:spcPts val="0"/>
              </a:spcAft>
              <a:buClr>
                <a:schemeClr val="accent1"/>
              </a:buClr>
              <a:buSzPts val="2240"/>
              <a:buFont typeface="Arial"/>
              <a:buChar char="•"/>
              <a:defRPr b="0" i="0" sz="1400" u="none" cap="none" strike="noStrike">
                <a:solidFill>
                  <a:schemeClr val="dk1"/>
                </a:solidFill>
                <a:latin typeface="Impact"/>
                <a:ea typeface="Impact"/>
                <a:cs typeface="Impact"/>
                <a:sym typeface="Impact"/>
              </a:defRPr>
            </a:lvl6pPr>
            <a:lvl7pPr indent="-370839" lvl="6" marL="3200400" marR="0" rtl="0" algn="l">
              <a:lnSpc>
                <a:spcPct val="120000"/>
              </a:lnSpc>
              <a:spcBef>
                <a:spcPts val="500"/>
              </a:spcBef>
              <a:spcAft>
                <a:spcPts val="0"/>
              </a:spcAft>
              <a:buClr>
                <a:schemeClr val="accent1"/>
              </a:buClr>
              <a:buSzPts val="2240"/>
              <a:buFont typeface="Arial"/>
              <a:buChar char="•"/>
              <a:defRPr b="0" i="0" sz="1400" u="none" cap="none" strike="noStrike">
                <a:solidFill>
                  <a:schemeClr val="dk1"/>
                </a:solidFill>
                <a:latin typeface="Impact"/>
                <a:ea typeface="Impact"/>
                <a:cs typeface="Impact"/>
                <a:sym typeface="Impact"/>
              </a:defRPr>
            </a:lvl7pPr>
            <a:lvl8pPr indent="-370840" lvl="7" marL="3657600" marR="0" rtl="0" algn="l">
              <a:lnSpc>
                <a:spcPct val="120000"/>
              </a:lnSpc>
              <a:spcBef>
                <a:spcPts val="500"/>
              </a:spcBef>
              <a:spcAft>
                <a:spcPts val="0"/>
              </a:spcAft>
              <a:buClr>
                <a:schemeClr val="accent1"/>
              </a:buClr>
              <a:buSzPts val="2240"/>
              <a:buFont typeface="Arial"/>
              <a:buChar char="•"/>
              <a:defRPr b="0" i="0" sz="1400" u="none" cap="none" strike="noStrike">
                <a:solidFill>
                  <a:schemeClr val="dk1"/>
                </a:solidFill>
                <a:latin typeface="Impact"/>
                <a:ea typeface="Impact"/>
                <a:cs typeface="Impact"/>
                <a:sym typeface="Impact"/>
              </a:defRPr>
            </a:lvl8pPr>
            <a:lvl9pPr indent="-370840" lvl="8" marL="4114800" marR="0" rtl="0" algn="l">
              <a:lnSpc>
                <a:spcPct val="120000"/>
              </a:lnSpc>
              <a:spcBef>
                <a:spcPts val="500"/>
              </a:spcBef>
              <a:spcAft>
                <a:spcPts val="0"/>
              </a:spcAft>
              <a:buClr>
                <a:schemeClr val="accent1"/>
              </a:buClr>
              <a:buSzPts val="2240"/>
              <a:buFont typeface="Arial"/>
              <a:buChar char="•"/>
              <a:defRPr b="0" i="0" sz="1400" u="none" cap="none" strike="noStrike">
                <a:solidFill>
                  <a:schemeClr val="dk1"/>
                </a:solidFill>
                <a:latin typeface="Impact"/>
                <a:ea typeface="Impact"/>
                <a:cs typeface="Impact"/>
                <a:sym typeface="Impact"/>
              </a:defRPr>
            </a:lvl9pPr>
          </a:lstStyle>
          <a:p/>
        </p:txBody>
      </p:sp>
      <p:sp>
        <p:nvSpPr>
          <p:cNvPr id="17" name="Google Shape;17;p75"/>
          <p:cNvSpPr txBox="1"/>
          <p:nvPr>
            <p:ph idx="10" type="dt"/>
          </p:nvPr>
        </p:nvSpPr>
        <p:spPr>
          <a:xfrm>
            <a:off x="5473562" y="5757334"/>
            <a:ext cx="2838450" cy="49847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2800" u="none" cap="none" strike="noStrike">
                <a:solidFill>
                  <a:srgbClr val="E496E2"/>
                </a:solidFill>
                <a:latin typeface="Impact"/>
                <a:ea typeface="Impact"/>
                <a:cs typeface="Impact"/>
                <a:sym typeface="Impact"/>
              </a:defRPr>
            </a:lvl1pPr>
            <a:lvl2pPr lvl="1"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2pPr>
            <a:lvl3pPr lvl="2"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3pPr>
            <a:lvl4pPr lvl="3"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4pPr>
            <a:lvl5pPr lvl="4"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5pPr>
            <a:lvl6pPr lvl="5"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6pPr>
            <a:lvl7pPr lvl="6"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7pPr>
            <a:lvl8pPr lvl="7"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8pPr>
            <a:lvl9pPr lvl="8"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9pPr>
          </a:lstStyle>
          <a:p/>
        </p:txBody>
      </p:sp>
      <p:sp>
        <p:nvSpPr>
          <p:cNvPr id="18" name="Google Shape;18;p75"/>
          <p:cNvSpPr txBox="1"/>
          <p:nvPr>
            <p:ph idx="11" type="ftr"/>
          </p:nvPr>
        </p:nvSpPr>
        <p:spPr>
          <a:xfrm>
            <a:off x="514351" y="5757334"/>
            <a:ext cx="4124789" cy="49847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2800" u="none" cap="none" strike="noStrike">
                <a:solidFill>
                  <a:srgbClr val="E496E2"/>
                </a:solidFill>
                <a:latin typeface="Impact"/>
                <a:ea typeface="Impact"/>
                <a:cs typeface="Impact"/>
                <a:sym typeface="Impact"/>
              </a:defRPr>
            </a:lvl1pPr>
            <a:lvl2pPr lvl="1"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2pPr>
            <a:lvl3pPr lvl="2"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3pPr>
            <a:lvl4pPr lvl="3"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4pPr>
            <a:lvl5pPr lvl="4"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5pPr>
            <a:lvl6pPr lvl="5"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6pPr>
            <a:lvl7pPr lvl="6"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7pPr>
            <a:lvl8pPr lvl="7"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8pPr>
            <a:lvl9pPr lvl="8"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9pPr>
          </a:lstStyle>
          <a:p/>
        </p:txBody>
      </p:sp>
      <p:sp>
        <p:nvSpPr>
          <p:cNvPr id="19" name="Google Shape;19;p75"/>
          <p:cNvSpPr txBox="1"/>
          <p:nvPr>
            <p:ph idx="12" type="sldNum"/>
          </p:nvPr>
        </p:nvSpPr>
        <p:spPr>
          <a:xfrm>
            <a:off x="4715341" y="5757334"/>
            <a:ext cx="680390" cy="498470"/>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2800" u="none" cap="none" strike="noStrike">
                <a:solidFill>
                  <a:srgbClr val="E496E2"/>
                </a:solidFill>
                <a:latin typeface="Impact"/>
                <a:ea typeface="Impact"/>
                <a:cs typeface="Impact"/>
                <a:sym typeface="Impact"/>
              </a:defRPr>
            </a:lvl1pPr>
            <a:lvl2pPr indent="0" lvl="1" marL="0" marR="0" rtl="0" algn="ctr">
              <a:spcBef>
                <a:spcPts val="0"/>
              </a:spcBef>
              <a:buNone/>
              <a:defRPr b="0" i="0" sz="2800" u="none" cap="none" strike="noStrike">
                <a:solidFill>
                  <a:srgbClr val="E496E2"/>
                </a:solidFill>
                <a:latin typeface="Impact"/>
                <a:ea typeface="Impact"/>
                <a:cs typeface="Impact"/>
                <a:sym typeface="Impact"/>
              </a:defRPr>
            </a:lvl2pPr>
            <a:lvl3pPr indent="0" lvl="2" marL="0" marR="0" rtl="0" algn="ctr">
              <a:spcBef>
                <a:spcPts val="0"/>
              </a:spcBef>
              <a:buNone/>
              <a:defRPr b="0" i="0" sz="2800" u="none" cap="none" strike="noStrike">
                <a:solidFill>
                  <a:srgbClr val="E496E2"/>
                </a:solidFill>
                <a:latin typeface="Impact"/>
                <a:ea typeface="Impact"/>
                <a:cs typeface="Impact"/>
                <a:sym typeface="Impact"/>
              </a:defRPr>
            </a:lvl3pPr>
            <a:lvl4pPr indent="0" lvl="3" marL="0" marR="0" rtl="0" algn="ctr">
              <a:spcBef>
                <a:spcPts val="0"/>
              </a:spcBef>
              <a:buNone/>
              <a:defRPr b="0" i="0" sz="2800" u="none" cap="none" strike="noStrike">
                <a:solidFill>
                  <a:srgbClr val="E496E2"/>
                </a:solidFill>
                <a:latin typeface="Impact"/>
                <a:ea typeface="Impact"/>
                <a:cs typeface="Impact"/>
                <a:sym typeface="Impact"/>
              </a:defRPr>
            </a:lvl4pPr>
            <a:lvl5pPr indent="0" lvl="4" marL="0" marR="0" rtl="0" algn="ctr">
              <a:spcBef>
                <a:spcPts val="0"/>
              </a:spcBef>
              <a:buNone/>
              <a:defRPr b="0" i="0" sz="2800" u="none" cap="none" strike="noStrike">
                <a:solidFill>
                  <a:srgbClr val="E496E2"/>
                </a:solidFill>
                <a:latin typeface="Impact"/>
                <a:ea typeface="Impact"/>
                <a:cs typeface="Impact"/>
                <a:sym typeface="Impact"/>
              </a:defRPr>
            </a:lvl5pPr>
            <a:lvl6pPr indent="0" lvl="5" marL="0" marR="0" rtl="0" algn="ctr">
              <a:spcBef>
                <a:spcPts val="0"/>
              </a:spcBef>
              <a:buNone/>
              <a:defRPr b="0" i="0" sz="2800" u="none" cap="none" strike="noStrike">
                <a:solidFill>
                  <a:srgbClr val="E496E2"/>
                </a:solidFill>
                <a:latin typeface="Impact"/>
                <a:ea typeface="Impact"/>
                <a:cs typeface="Impact"/>
                <a:sym typeface="Impact"/>
              </a:defRPr>
            </a:lvl6pPr>
            <a:lvl7pPr indent="0" lvl="6" marL="0" marR="0" rtl="0" algn="ctr">
              <a:spcBef>
                <a:spcPts val="0"/>
              </a:spcBef>
              <a:buNone/>
              <a:defRPr b="0" i="0" sz="2800" u="none" cap="none" strike="noStrike">
                <a:solidFill>
                  <a:srgbClr val="E496E2"/>
                </a:solidFill>
                <a:latin typeface="Impact"/>
                <a:ea typeface="Impact"/>
                <a:cs typeface="Impact"/>
                <a:sym typeface="Impact"/>
              </a:defRPr>
            </a:lvl7pPr>
            <a:lvl8pPr indent="0" lvl="7" marL="0" marR="0" rtl="0" algn="ctr">
              <a:spcBef>
                <a:spcPts val="0"/>
              </a:spcBef>
              <a:buNone/>
              <a:defRPr b="0" i="0" sz="2800" u="none" cap="none" strike="noStrike">
                <a:solidFill>
                  <a:srgbClr val="E496E2"/>
                </a:solidFill>
                <a:latin typeface="Impact"/>
                <a:ea typeface="Impact"/>
                <a:cs typeface="Impact"/>
                <a:sym typeface="Impact"/>
              </a:defRPr>
            </a:lvl8pPr>
            <a:lvl9pPr indent="0" lvl="8" marL="0" marR="0" rtl="0" algn="ctr">
              <a:spcBef>
                <a:spcPts val="0"/>
              </a:spcBef>
              <a:buNone/>
              <a:defRPr b="0" i="0" sz="2800" u="none" cap="none" strike="noStrike">
                <a:solidFill>
                  <a:srgbClr val="E496E2"/>
                </a:solidFill>
                <a:latin typeface="Impact"/>
                <a:ea typeface="Impact"/>
                <a:cs typeface="Impact"/>
                <a:sym typeface="Impact"/>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3.jpg"/><Relationship Id="rId5" Type="http://schemas.openxmlformats.org/officeDocument/2006/relationships/image" Target="../media/image5.jpg"/><Relationship Id="rId6"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4.jpg"/><Relationship Id="rId7" Type="http://schemas.openxmlformats.org/officeDocument/2006/relationships/image" Target="../media/image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4.jpg"/><Relationship Id="rId7" Type="http://schemas.openxmlformats.org/officeDocument/2006/relationships/hyperlink" Target="http://www.testepsihologice.net/valori#.X_g60-gzaM8"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4.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4.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4.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4.jpg"/><Relationship Id="rId7" Type="http://schemas.openxmlformats.org/officeDocument/2006/relationships/image" Target="../media/image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4.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4.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4.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4.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4.jpg"/><Relationship Id="rId7"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4.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4.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4.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4.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4.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4.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4.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4.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4.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4.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4.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4.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4.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4.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4.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4.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4.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4.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4.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4.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4.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4.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4.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4.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4.jpg"/><Relationship Id="rId7" Type="http://schemas.openxmlformats.org/officeDocument/2006/relationships/hyperlink" Target="http://www.europass-ro.ro/"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4.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4.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4.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4.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4.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4.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4.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4.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4.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4.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
          <p:cNvSpPr txBox="1"/>
          <p:nvPr>
            <p:ph type="ctrTitle"/>
          </p:nvPr>
        </p:nvSpPr>
        <p:spPr>
          <a:xfrm rot="-180000">
            <a:off x="451416" y="668338"/>
            <a:ext cx="7533524" cy="2766528"/>
          </a:xfrm>
          <a:prstGeom prst="rect">
            <a:avLst/>
          </a:prstGeom>
          <a:noFill/>
          <a:ln>
            <a:noFill/>
          </a:ln>
        </p:spPr>
        <p:txBody>
          <a:bodyPr anchorCtr="0" anchor="b" bIns="45700" lIns="91425" spcFirstLastPara="1" rIns="91425" wrap="square" tIns="45700">
            <a:normAutofit fontScale="90000"/>
          </a:bodyPr>
          <a:lstStyle/>
          <a:p>
            <a:pPr indent="0" lvl="0" marL="0" rtl="0" algn="r">
              <a:lnSpc>
                <a:spcPct val="90000"/>
              </a:lnSpc>
              <a:spcBef>
                <a:spcPts val="0"/>
              </a:spcBef>
              <a:spcAft>
                <a:spcPts val="0"/>
              </a:spcAft>
              <a:buClr>
                <a:schemeClr val="accent1"/>
              </a:buClr>
              <a:buSzPct val="100000"/>
              <a:buFont typeface="Impact"/>
              <a:buNone/>
            </a:pPr>
            <a:br>
              <a:rPr b="1" i="1" lang="en-US"/>
            </a:br>
            <a:br>
              <a:rPr lang="en-US"/>
            </a:br>
            <a:endParaRPr/>
          </a:p>
        </p:txBody>
      </p:sp>
      <p:sp>
        <p:nvSpPr>
          <p:cNvPr id="161" name="Google Shape;161;p1"/>
          <p:cNvSpPr txBox="1"/>
          <p:nvPr>
            <p:ph idx="1" type="subTitle"/>
          </p:nvPr>
        </p:nvSpPr>
        <p:spPr>
          <a:xfrm>
            <a:off x="251520" y="1552942"/>
            <a:ext cx="7667990" cy="2878130"/>
          </a:xfrm>
          <a:prstGeom prst="rect">
            <a:avLst/>
          </a:prstGeom>
          <a:noFill/>
          <a:ln>
            <a:noFill/>
          </a:ln>
        </p:spPr>
        <p:txBody>
          <a:bodyPr anchorCtr="0" anchor="t" bIns="45700" lIns="91425" spcFirstLastPara="1" rIns="91425" wrap="square" tIns="45700">
            <a:normAutofit fontScale="70000" lnSpcReduction="20000"/>
          </a:bodyPr>
          <a:lstStyle/>
          <a:p>
            <a:pPr indent="0" lvl="0" marL="0" rtl="0" algn="r">
              <a:lnSpc>
                <a:spcPct val="120000"/>
              </a:lnSpc>
              <a:spcBef>
                <a:spcPts val="0"/>
              </a:spcBef>
              <a:spcAft>
                <a:spcPts val="0"/>
              </a:spcAft>
              <a:buSzPct val="160000"/>
              <a:buNone/>
            </a:pPr>
            <a:r>
              <a:t/>
            </a:r>
            <a:endParaRPr/>
          </a:p>
          <a:p>
            <a:pPr indent="0" lvl="0" marL="0" rtl="0" algn="ctr">
              <a:lnSpc>
                <a:spcPct val="120000"/>
              </a:lnSpc>
              <a:spcBef>
                <a:spcPts val="1000"/>
              </a:spcBef>
              <a:spcAft>
                <a:spcPts val="0"/>
              </a:spcAft>
              <a:buSzPct val="159999"/>
              <a:buNone/>
            </a:pPr>
            <a:r>
              <a:rPr b="1" i="1" lang="en-US" sz="2100">
                <a:solidFill>
                  <a:schemeClr val="dk1"/>
                </a:solidFill>
                <a:latin typeface="Arial"/>
                <a:ea typeface="Arial"/>
                <a:cs typeface="Arial"/>
                <a:sym typeface="Arial"/>
              </a:rPr>
              <a:t>GHID DE ORIENTARE </a:t>
            </a:r>
            <a:endParaRPr b="1" i="1" sz="2100">
              <a:solidFill>
                <a:schemeClr val="dk1"/>
              </a:solidFill>
              <a:latin typeface="Arial"/>
              <a:ea typeface="Arial"/>
              <a:cs typeface="Arial"/>
              <a:sym typeface="Arial"/>
            </a:endParaRPr>
          </a:p>
          <a:p>
            <a:pPr indent="0" lvl="0" marL="0" rtl="0" algn="ctr">
              <a:lnSpc>
                <a:spcPct val="120000"/>
              </a:lnSpc>
              <a:spcBef>
                <a:spcPts val="1000"/>
              </a:spcBef>
              <a:spcAft>
                <a:spcPts val="0"/>
              </a:spcAft>
              <a:buSzPct val="159999"/>
              <a:buNone/>
            </a:pPr>
            <a:r>
              <a:rPr b="1" i="1" lang="en-US" sz="2100">
                <a:solidFill>
                  <a:schemeClr val="dk1"/>
                </a:solidFill>
                <a:latin typeface="Arial"/>
                <a:ea typeface="Arial"/>
                <a:cs typeface="Arial"/>
                <a:sym typeface="Arial"/>
              </a:rPr>
              <a:t>ȘI CONSILIERE PROFESIONALĂ DE GRUP</a:t>
            </a:r>
            <a:endParaRPr/>
          </a:p>
          <a:p>
            <a:pPr indent="0" lvl="0" marL="0" rtl="0" algn="ctr">
              <a:lnSpc>
                <a:spcPct val="120000"/>
              </a:lnSpc>
              <a:spcBef>
                <a:spcPts val="1000"/>
              </a:spcBef>
              <a:spcAft>
                <a:spcPts val="0"/>
              </a:spcAft>
              <a:buSzPct val="159999"/>
              <a:buNone/>
            </a:pPr>
            <a:r>
              <a:rPr b="1" i="1" lang="en-US" sz="2100">
                <a:solidFill>
                  <a:schemeClr val="dk1"/>
                </a:solidFill>
                <a:latin typeface="Arial"/>
                <a:ea typeface="Arial"/>
                <a:cs typeface="Arial"/>
                <a:sym typeface="Arial"/>
              </a:rPr>
              <a:t> - WORKSHOP - </a:t>
            </a:r>
            <a:endParaRPr b="1" i="1" sz="2100">
              <a:solidFill>
                <a:schemeClr val="dk1"/>
              </a:solidFill>
              <a:latin typeface="Arial"/>
              <a:ea typeface="Arial"/>
              <a:cs typeface="Arial"/>
              <a:sym typeface="Arial"/>
            </a:endParaRPr>
          </a:p>
          <a:p>
            <a:pPr indent="0" lvl="0" marL="0" rtl="0" algn="ctr">
              <a:lnSpc>
                <a:spcPct val="120000"/>
              </a:lnSpc>
              <a:spcBef>
                <a:spcPts val="1000"/>
              </a:spcBef>
              <a:spcAft>
                <a:spcPts val="0"/>
              </a:spcAft>
              <a:buSzPct val="159999"/>
              <a:buNone/>
            </a:pPr>
            <a:r>
              <a:t/>
            </a:r>
            <a:endParaRPr b="1" i="1" sz="2100">
              <a:latin typeface="Arial"/>
              <a:ea typeface="Arial"/>
              <a:cs typeface="Arial"/>
              <a:sym typeface="Arial"/>
            </a:endParaRPr>
          </a:p>
          <a:p>
            <a:pPr indent="0" lvl="0" marL="0" rtl="0" algn="ctr">
              <a:lnSpc>
                <a:spcPct val="120000"/>
              </a:lnSpc>
              <a:spcBef>
                <a:spcPts val="1000"/>
              </a:spcBef>
              <a:spcAft>
                <a:spcPts val="0"/>
              </a:spcAft>
              <a:buSzPct val="160000"/>
              <a:buNone/>
            </a:pPr>
            <a:r>
              <a:rPr b="1" i="1" lang="en-US" sz="1200">
                <a:latin typeface="Arial"/>
                <a:ea typeface="Arial"/>
                <a:cs typeface="Arial"/>
                <a:sym typeface="Arial"/>
              </a:rPr>
              <a:t>“</a:t>
            </a:r>
            <a:r>
              <a:rPr b="1" i="1" lang="en-US" sz="1200">
                <a:solidFill>
                  <a:schemeClr val="dk1"/>
                </a:solidFill>
                <a:latin typeface="Arial"/>
                <a:ea typeface="Arial"/>
                <a:cs typeface="Arial"/>
                <a:sym typeface="Arial"/>
              </a:rPr>
              <a:t>STAGII DE PRACTICĂ ȘI CONSILIERE PROFESIONALĂ PENTRU 185 DE ELEVI DIN UNITĂȚI DE ÎNVĂȚĂMÂNT CU </a:t>
            </a:r>
            <a:endParaRPr b="1" i="1" sz="1200">
              <a:solidFill>
                <a:schemeClr val="dk1"/>
              </a:solidFill>
              <a:latin typeface="Arial"/>
              <a:ea typeface="Arial"/>
              <a:cs typeface="Arial"/>
              <a:sym typeface="Arial"/>
            </a:endParaRPr>
          </a:p>
          <a:p>
            <a:pPr indent="0" lvl="0" marL="0" rtl="0" algn="ctr">
              <a:lnSpc>
                <a:spcPct val="120000"/>
              </a:lnSpc>
              <a:spcBef>
                <a:spcPts val="1000"/>
              </a:spcBef>
              <a:spcAft>
                <a:spcPts val="0"/>
              </a:spcAft>
              <a:buSzPct val="160000"/>
              <a:buNone/>
            </a:pPr>
            <a:r>
              <a:rPr b="1" i="1" lang="en-US" sz="1200">
                <a:solidFill>
                  <a:schemeClr val="dk1"/>
                </a:solidFill>
                <a:latin typeface="Arial"/>
                <a:ea typeface="Arial"/>
                <a:cs typeface="Arial"/>
                <a:sym typeface="Arial"/>
              </a:rPr>
              <a:t>PROFIL DE TURISM ȘI ALIMENTAȚIE DIN REGIUNEA NORD-VEST”</a:t>
            </a:r>
            <a:endParaRPr/>
          </a:p>
          <a:p>
            <a:pPr indent="0" lvl="0" marL="0" rtl="0" algn="ctr">
              <a:lnSpc>
                <a:spcPct val="120000"/>
              </a:lnSpc>
              <a:spcBef>
                <a:spcPts val="1000"/>
              </a:spcBef>
              <a:spcAft>
                <a:spcPts val="0"/>
              </a:spcAft>
              <a:buSzPct val="160000"/>
              <a:buNone/>
            </a:pPr>
            <a:r>
              <a:rPr b="1" i="1" lang="en-US" sz="1200">
                <a:solidFill>
                  <a:schemeClr val="dk1"/>
                </a:solidFill>
                <a:latin typeface="Arial"/>
                <a:ea typeface="Arial"/>
                <a:cs typeface="Arial"/>
                <a:sym typeface="Arial"/>
              </a:rPr>
              <a:t>POCU/633/6/14/130626</a:t>
            </a:r>
            <a:endParaRPr/>
          </a:p>
          <a:p>
            <a:pPr indent="0" lvl="0" marL="0" rtl="0" algn="ctr">
              <a:lnSpc>
                <a:spcPct val="120000"/>
              </a:lnSpc>
              <a:spcBef>
                <a:spcPts val="1000"/>
              </a:spcBef>
              <a:spcAft>
                <a:spcPts val="0"/>
              </a:spcAft>
              <a:buSzPct val="160000"/>
              <a:buNone/>
            </a:pPr>
            <a:r>
              <a:rPr b="1" lang="en-US" sz="1200">
                <a:solidFill>
                  <a:schemeClr val="dk1"/>
                </a:solidFill>
                <a:latin typeface="Arial"/>
                <a:ea typeface="Arial"/>
                <a:cs typeface="Arial"/>
                <a:sym typeface="Arial"/>
              </a:rPr>
              <a:t>CLUJ-NAPOCA</a:t>
            </a:r>
            <a:endParaRPr b="1" sz="1200">
              <a:solidFill>
                <a:schemeClr val="dk1"/>
              </a:solidFill>
              <a:latin typeface="Arial"/>
              <a:ea typeface="Arial"/>
              <a:cs typeface="Arial"/>
              <a:sym typeface="Arial"/>
            </a:endParaRPr>
          </a:p>
          <a:p>
            <a:pPr indent="0" lvl="0" marL="0" rtl="0" algn="r">
              <a:lnSpc>
                <a:spcPct val="120000"/>
              </a:lnSpc>
              <a:spcBef>
                <a:spcPts val="1000"/>
              </a:spcBef>
              <a:spcAft>
                <a:spcPts val="0"/>
              </a:spcAft>
              <a:buSzPct val="160000"/>
              <a:buNone/>
            </a:pPr>
            <a:r>
              <a:t/>
            </a:r>
            <a:endParaRPr/>
          </a:p>
        </p:txBody>
      </p:sp>
      <p:sp>
        <p:nvSpPr>
          <p:cNvPr id="162" name="Google Shape;162;p1"/>
          <p:cNvSpPr/>
          <p:nvPr/>
        </p:nvSpPr>
        <p:spPr>
          <a:xfrm>
            <a:off x="179512" y="1124744"/>
            <a:ext cx="871296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200">
              <a:solidFill>
                <a:schemeClr val="dk1"/>
              </a:solidFill>
              <a:latin typeface="Impact"/>
              <a:ea typeface="Impact"/>
              <a:cs typeface="Impact"/>
              <a:sym typeface="Impact"/>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pic>
        <p:nvPicPr>
          <p:cNvPr id="163" name="Google Shape;163;p1"/>
          <p:cNvPicPr preferRelativeResize="0"/>
          <p:nvPr/>
        </p:nvPicPr>
        <p:blipFill rotWithShape="1">
          <a:blip r:embed="rId3">
            <a:alphaModFix/>
          </a:blip>
          <a:srcRect b="0" l="0" r="0" t="0"/>
          <a:stretch/>
        </p:blipFill>
        <p:spPr>
          <a:xfrm>
            <a:off x="348899" y="5013176"/>
            <a:ext cx="2072640" cy="566420"/>
          </a:xfrm>
          <a:prstGeom prst="rect">
            <a:avLst/>
          </a:prstGeom>
          <a:noFill/>
          <a:ln>
            <a:noFill/>
          </a:ln>
        </p:spPr>
      </p:pic>
      <p:pic>
        <p:nvPicPr>
          <p:cNvPr id="164" name="Google Shape;164;p1"/>
          <p:cNvPicPr preferRelativeResize="0"/>
          <p:nvPr/>
        </p:nvPicPr>
        <p:blipFill rotWithShape="1">
          <a:blip r:embed="rId4">
            <a:alphaModFix/>
          </a:blip>
          <a:srcRect b="0" l="0" r="0" t="0"/>
          <a:stretch/>
        </p:blipFill>
        <p:spPr>
          <a:xfrm>
            <a:off x="899592" y="360216"/>
            <a:ext cx="1080120" cy="991869"/>
          </a:xfrm>
          <a:prstGeom prst="rect">
            <a:avLst/>
          </a:prstGeom>
          <a:noFill/>
          <a:ln>
            <a:noFill/>
          </a:ln>
        </p:spPr>
      </p:pic>
      <p:pic>
        <p:nvPicPr>
          <p:cNvPr id="165" name="Google Shape;165;p1"/>
          <p:cNvPicPr preferRelativeResize="0"/>
          <p:nvPr/>
        </p:nvPicPr>
        <p:blipFill rotWithShape="1">
          <a:blip r:embed="rId5">
            <a:alphaModFix/>
          </a:blip>
          <a:srcRect b="0" l="0" r="0" t="0"/>
          <a:stretch/>
        </p:blipFill>
        <p:spPr>
          <a:xfrm>
            <a:off x="3707904" y="315794"/>
            <a:ext cx="1080120" cy="991869"/>
          </a:xfrm>
          <a:prstGeom prst="rect">
            <a:avLst/>
          </a:prstGeom>
          <a:noFill/>
          <a:ln>
            <a:noFill/>
          </a:ln>
        </p:spPr>
      </p:pic>
      <p:pic>
        <p:nvPicPr>
          <p:cNvPr id="166" name="Google Shape;166;p1"/>
          <p:cNvPicPr preferRelativeResize="0"/>
          <p:nvPr/>
        </p:nvPicPr>
        <p:blipFill rotWithShape="1">
          <a:blip r:embed="rId6">
            <a:alphaModFix/>
          </a:blip>
          <a:srcRect b="0" l="0" r="0" t="0"/>
          <a:stretch/>
        </p:blipFill>
        <p:spPr>
          <a:xfrm>
            <a:off x="6444208" y="315794"/>
            <a:ext cx="1080120" cy="1008232"/>
          </a:xfrm>
          <a:prstGeom prst="rect">
            <a:avLst/>
          </a:prstGeom>
          <a:noFill/>
          <a:ln>
            <a:noFill/>
          </a:ln>
        </p:spPr>
      </p:pic>
      <p:sp>
        <p:nvSpPr>
          <p:cNvPr id="167" name="Google Shape;167;p1"/>
          <p:cNvSpPr/>
          <p:nvPr/>
        </p:nvSpPr>
        <p:spPr>
          <a:xfrm>
            <a:off x="2411760" y="5014337"/>
            <a:ext cx="576064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200">
                <a:solidFill>
                  <a:schemeClr val="lt1"/>
                </a:solidFill>
                <a:latin typeface="Arial"/>
                <a:ea typeface="Arial"/>
                <a:cs typeface="Arial"/>
                <a:sym typeface="Arial"/>
              </a:rPr>
              <a:t>Proiect cofinanțat de Uniunea Europeană din Fondul Social European </a:t>
            </a:r>
            <a:br>
              <a:rPr b="1" i="1" lang="en-US" sz="1200">
                <a:solidFill>
                  <a:schemeClr val="lt1"/>
                </a:solidFill>
                <a:latin typeface="Overlock"/>
                <a:ea typeface="Overlock"/>
                <a:cs typeface="Overlock"/>
                <a:sym typeface="Overlock"/>
              </a:rPr>
            </a:br>
            <a:r>
              <a:rPr b="1" i="1" lang="en-US" sz="1200">
                <a:solidFill>
                  <a:schemeClr val="lt1"/>
                </a:solidFill>
                <a:latin typeface="Arial"/>
                <a:ea typeface="Arial"/>
                <a:cs typeface="Arial"/>
                <a:sym typeface="Arial"/>
              </a:rPr>
              <a:t>prin Programul Operațional Capital Uman 2014-2020</a:t>
            </a:r>
            <a:endParaRPr b="1" sz="1200">
              <a:solidFill>
                <a:schemeClr val="lt1"/>
              </a:solidFill>
              <a:latin typeface="Overlock"/>
              <a:ea typeface="Overlock"/>
              <a:cs typeface="Overlock"/>
              <a:sym typeface="Overlock"/>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10"/>
          <p:cNvSpPr/>
          <p:nvPr/>
        </p:nvSpPr>
        <p:spPr>
          <a:xfrm>
            <a:off x="2483768" y="5805264"/>
            <a:ext cx="613636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100">
                <a:solidFill>
                  <a:schemeClr val="lt1"/>
                </a:solidFill>
                <a:latin typeface="Arial"/>
                <a:ea typeface="Arial"/>
                <a:cs typeface="Arial"/>
                <a:sym typeface="Arial"/>
              </a:rPr>
              <a:t>Proiect cofinanțat de Uniunea Europeană din Fondul Social European </a:t>
            </a:r>
            <a:br>
              <a:rPr b="1" i="1" lang="en-US" sz="1100">
                <a:solidFill>
                  <a:schemeClr val="lt1"/>
                </a:solidFill>
                <a:latin typeface="Arial"/>
                <a:ea typeface="Arial"/>
                <a:cs typeface="Arial"/>
                <a:sym typeface="Arial"/>
              </a:rPr>
            </a:br>
            <a:r>
              <a:rPr b="1" i="1" lang="en-US" sz="1100">
                <a:solidFill>
                  <a:schemeClr val="lt1"/>
                </a:solidFill>
                <a:latin typeface="Arial"/>
                <a:ea typeface="Arial"/>
                <a:cs typeface="Arial"/>
                <a:sym typeface="Arial"/>
              </a:rPr>
              <a:t>prin Programul Operațional Capital Uman 2014-2020</a:t>
            </a:r>
            <a:endParaRPr b="1" sz="1100">
              <a:solidFill>
                <a:schemeClr val="lt1"/>
              </a:solidFill>
              <a:latin typeface="Arial"/>
              <a:ea typeface="Arial"/>
              <a:cs typeface="Arial"/>
              <a:sym typeface="Arial"/>
            </a:endParaRPr>
          </a:p>
        </p:txBody>
      </p:sp>
      <p:pic>
        <p:nvPicPr>
          <p:cNvPr id="253" name="Google Shape;253;p10"/>
          <p:cNvPicPr preferRelativeResize="0"/>
          <p:nvPr/>
        </p:nvPicPr>
        <p:blipFill rotWithShape="1">
          <a:blip r:embed="rId3">
            <a:alphaModFix/>
          </a:blip>
          <a:srcRect b="0" l="0" r="0" t="0"/>
          <a:stretch/>
        </p:blipFill>
        <p:spPr>
          <a:xfrm>
            <a:off x="971600" y="360216"/>
            <a:ext cx="1080120" cy="991869"/>
          </a:xfrm>
          <a:prstGeom prst="rect">
            <a:avLst/>
          </a:prstGeom>
          <a:noFill/>
          <a:ln>
            <a:noFill/>
          </a:ln>
        </p:spPr>
      </p:pic>
      <p:pic>
        <p:nvPicPr>
          <p:cNvPr id="254" name="Google Shape;254;p10"/>
          <p:cNvPicPr preferRelativeResize="0"/>
          <p:nvPr/>
        </p:nvPicPr>
        <p:blipFill rotWithShape="1">
          <a:blip r:embed="rId4">
            <a:alphaModFix/>
          </a:blip>
          <a:srcRect b="0" l="0" r="0" t="0"/>
          <a:stretch/>
        </p:blipFill>
        <p:spPr>
          <a:xfrm>
            <a:off x="3779912" y="315794"/>
            <a:ext cx="1080120" cy="991869"/>
          </a:xfrm>
          <a:prstGeom prst="rect">
            <a:avLst/>
          </a:prstGeom>
          <a:noFill/>
          <a:ln>
            <a:noFill/>
          </a:ln>
        </p:spPr>
      </p:pic>
      <p:pic>
        <p:nvPicPr>
          <p:cNvPr id="255" name="Google Shape;255;p10"/>
          <p:cNvPicPr preferRelativeResize="0"/>
          <p:nvPr/>
        </p:nvPicPr>
        <p:blipFill rotWithShape="1">
          <a:blip r:embed="rId5">
            <a:alphaModFix/>
          </a:blip>
          <a:srcRect b="0" l="0" r="0" t="0"/>
          <a:stretch/>
        </p:blipFill>
        <p:spPr>
          <a:xfrm>
            <a:off x="6588224" y="315794"/>
            <a:ext cx="1080120" cy="1008232"/>
          </a:xfrm>
          <a:prstGeom prst="rect">
            <a:avLst/>
          </a:prstGeom>
          <a:noFill/>
          <a:ln>
            <a:noFill/>
          </a:ln>
        </p:spPr>
      </p:pic>
      <p:pic>
        <p:nvPicPr>
          <p:cNvPr id="256" name="Google Shape;256;p10"/>
          <p:cNvPicPr preferRelativeResize="0"/>
          <p:nvPr/>
        </p:nvPicPr>
        <p:blipFill rotWithShape="1">
          <a:blip r:embed="rId6">
            <a:alphaModFix/>
          </a:blip>
          <a:srcRect b="0" l="0" r="0" t="0"/>
          <a:stretch/>
        </p:blipFill>
        <p:spPr>
          <a:xfrm>
            <a:off x="284772" y="5737497"/>
            <a:ext cx="2072640" cy="566420"/>
          </a:xfrm>
          <a:prstGeom prst="rect">
            <a:avLst/>
          </a:prstGeom>
          <a:noFill/>
          <a:ln>
            <a:noFill/>
          </a:ln>
        </p:spPr>
      </p:pic>
      <p:sp>
        <p:nvSpPr>
          <p:cNvPr id="257" name="Google Shape;257;p10"/>
          <p:cNvSpPr txBox="1"/>
          <p:nvPr>
            <p:ph idx="1" type="body"/>
          </p:nvPr>
        </p:nvSpPr>
        <p:spPr>
          <a:xfrm>
            <a:off x="539552" y="1494428"/>
            <a:ext cx="7797662" cy="4022804"/>
          </a:xfrm>
          <a:prstGeom prst="rect">
            <a:avLst/>
          </a:prstGeom>
          <a:noFill/>
          <a:ln>
            <a:noFill/>
          </a:ln>
        </p:spPr>
        <p:txBody>
          <a:bodyPr anchorCtr="0" anchor="ctr" bIns="45700" lIns="91425" spcFirstLastPara="1" rIns="91425" wrap="square" tIns="45700">
            <a:normAutofit fontScale="47500" lnSpcReduction="10000"/>
          </a:bodyPr>
          <a:lstStyle/>
          <a:p>
            <a:pPr indent="0" lvl="0" marL="0" marR="0" rtl="0" algn="just">
              <a:lnSpc>
                <a:spcPct val="115000"/>
              </a:lnSpc>
              <a:spcBef>
                <a:spcPts val="0"/>
              </a:spcBef>
              <a:spcAft>
                <a:spcPts val="0"/>
              </a:spcAft>
              <a:buSzPct val="121599"/>
              <a:buNone/>
            </a:pPr>
            <a:r>
              <a:rPr b="1" lang="en-US" sz="2500">
                <a:latin typeface="Arial"/>
                <a:ea typeface="Arial"/>
                <a:cs typeface="Arial"/>
                <a:sym typeface="Arial"/>
              </a:rPr>
              <a:t>CONSTRÂNGERI:</a:t>
            </a:r>
            <a:endParaRPr sz="2500"/>
          </a:p>
          <a:p>
            <a:pPr indent="0" lvl="0" marL="0" marR="0" rtl="0" algn="just">
              <a:lnSpc>
                <a:spcPct val="115000"/>
              </a:lnSpc>
              <a:spcBef>
                <a:spcPts val="0"/>
              </a:spcBef>
              <a:spcAft>
                <a:spcPts val="0"/>
              </a:spcAft>
              <a:buSzPct val="121599"/>
              <a:buNone/>
            </a:pPr>
            <a:r>
              <a:t/>
            </a:r>
            <a:endParaRPr sz="2500">
              <a:latin typeface="Arial"/>
              <a:ea typeface="Arial"/>
              <a:cs typeface="Arial"/>
              <a:sym typeface="Arial"/>
            </a:endParaRPr>
          </a:p>
          <a:p>
            <a:pPr indent="-297707" lvl="0" marL="342900" marR="0" rtl="0" algn="just">
              <a:lnSpc>
                <a:spcPct val="115000"/>
              </a:lnSpc>
              <a:spcBef>
                <a:spcPts val="0"/>
              </a:spcBef>
              <a:spcAft>
                <a:spcPts val="0"/>
              </a:spcAft>
              <a:buSzPct val="100000"/>
              <a:buFont typeface="Noto Sans Symbols"/>
              <a:buChar char="⮚"/>
            </a:pPr>
            <a:r>
              <a:rPr b="1" i="1" lang="en-US" sz="2500">
                <a:solidFill>
                  <a:srgbClr val="000000"/>
                </a:solidFill>
                <a:latin typeface="Arial"/>
                <a:ea typeface="Arial"/>
                <a:cs typeface="Arial"/>
                <a:sym typeface="Arial"/>
              </a:rPr>
              <a:t>RISCUL DE INFECTARE LA LOCUL DE MUNCĂ</a:t>
            </a:r>
            <a:r>
              <a:rPr b="1" lang="en-US" sz="2500">
                <a:solidFill>
                  <a:srgbClr val="000000"/>
                </a:solidFill>
                <a:latin typeface="Arial"/>
                <a:ea typeface="Arial"/>
                <a:cs typeface="Arial"/>
                <a:sym typeface="Arial"/>
              </a:rPr>
              <a:t>,</a:t>
            </a:r>
            <a:r>
              <a:rPr lang="en-US" sz="2500">
                <a:solidFill>
                  <a:srgbClr val="000000"/>
                </a:solidFill>
                <a:latin typeface="Arial"/>
                <a:ea typeface="Arial"/>
                <a:cs typeface="Arial"/>
                <a:sym typeface="Arial"/>
              </a:rPr>
              <a:t> A IMPUS MĂSURI DE DISTANȚARE SOCIALĂ, CU REPERCUSIUNI ASUPRA ACTIVITĂȚII ECONOMICE, MULTE SOCIETĂȚI OPTÂND PENTRU </a:t>
            </a:r>
            <a:r>
              <a:rPr i="1" lang="en-US" sz="2500">
                <a:solidFill>
                  <a:srgbClr val="000000"/>
                </a:solidFill>
                <a:latin typeface="Arial"/>
                <a:ea typeface="Arial"/>
                <a:cs typeface="Arial"/>
                <a:sym typeface="Arial"/>
              </a:rPr>
              <a:t>SUSPENDAREA TEMPORARĂ, REDUCEREA ACTIVITĂȚII SAU ÎNCHIDEREA TEMPORARĂ A ACESTEIA</a:t>
            </a:r>
            <a:r>
              <a:rPr lang="en-US" sz="2500">
                <a:solidFill>
                  <a:srgbClr val="000000"/>
                </a:solidFill>
                <a:latin typeface="Arial"/>
                <a:ea typeface="Arial"/>
                <a:cs typeface="Arial"/>
                <a:sym typeface="Arial"/>
              </a:rPr>
              <a:t>; </a:t>
            </a:r>
            <a:endParaRPr sz="2500">
              <a:latin typeface="Arial"/>
              <a:ea typeface="Arial"/>
              <a:cs typeface="Arial"/>
              <a:sym typeface="Arial"/>
            </a:endParaRPr>
          </a:p>
          <a:p>
            <a:pPr indent="-297707" lvl="0" marL="342900" marR="0" rtl="0" algn="just">
              <a:lnSpc>
                <a:spcPct val="115000"/>
              </a:lnSpc>
              <a:spcBef>
                <a:spcPts val="915"/>
              </a:spcBef>
              <a:spcAft>
                <a:spcPts val="0"/>
              </a:spcAft>
              <a:buSzPct val="100000"/>
              <a:buFont typeface="Noto Sans Symbols"/>
              <a:buChar char="⮚"/>
            </a:pPr>
            <a:r>
              <a:rPr b="1" i="1" lang="en-US" sz="2500">
                <a:solidFill>
                  <a:srgbClr val="000000"/>
                </a:solidFill>
                <a:latin typeface="Arial"/>
                <a:ea typeface="Arial"/>
                <a:cs typeface="Arial"/>
                <a:sym typeface="Arial"/>
              </a:rPr>
              <a:t>LIMITAREA TRANSPORTURILOR LA NIVEL NAȚIONAL ȘI INTERNAȚIONAL</a:t>
            </a:r>
            <a:r>
              <a:rPr i="1" lang="en-US" sz="2500">
                <a:solidFill>
                  <a:srgbClr val="000000"/>
                </a:solidFill>
                <a:latin typeface="Arial"/>
                <a:ea typeface="Arial"/>
                <a:cs typeface="Arial"/>
                <a:sym typeface="Arial"/>
              </a:rPr>
              <a:t> </a:t>
            </a:r>
            <a:r>
              <a:rPr lang="en-US" sz="2500">
                <a:solidFill>
                  <a:srgbClr val="000000"/>
                </a:solidFill>
                <a:latin typeface="Arial"/>
                <a:ea typeface="Arial"/>
                <a:cs typeface="Arial"/>
                <a:sym typeface="Arial"/>
              </a:rPr>
              <a:t>ȘI ÎNCHIDEREA GRANIȚELOR A AFECTAT, ATÂT LIBERA CIRCULAȚIE A FORȚEI DE MUNCĂ, CÂT ȘI CIRCULAȚIA MĂRFURILOR CU EXCEPȚIA TRANSPORTURILOR DE PRODUSE DE STRICTĂ NECESITATE: ALIMENTE, MEDICAMENTE, ECHIPAMENTE SANITARE, ECHIPAMENTE DE PROTECȚIE ETC. NECESARE ÎN COMBATEREA PANDEMIEI; </a:t>
            </a:r>
            <a:endParaRPr sz="2500">
              <a:latin typeface="Arial"/>
              <a:ea typeface="Arial"/>
              <a:cs typeface="Arial"/>
              <a:sym typeface="Arial"/>
            </a:endParaRPr>
          </a:p>
          <a:p>
            <a:pPr indent="-297707" lvl="0" marL="342900" marR="0" rtl="0" algn="just">
              <a:lnSpc>
                <a:spcPct val="115000"/>
              </a:lnSpc>
              <a:spcBef>
                <a:spcPts val="915"/>
              </a:spcBef>
              <a:spcAft>
                <a:spcPts val="0"/>
              </a:spcAft>
              <a:buSzPct val="100000"/>
              <a:buFont typeface="Noto Sans Symbols"/>
              <a:buChar char="⮚"/>
            </a:pPr>
            <a:r>
              <a:rPr b="1" i="1" lang="en-US" sz="2500">
                <a:solidFill>
                  <a:srgbClr val="000000"/>
                </a:solidFill>
                <a:latin typeface="Arial"/>
                <a:ea typeface="Arial"/>
                <a:cs typeface="Arial"/>
                <a:sym typeface="Arial"/>
              </a:rPr>
              <a:t>VULNERABILIZAREA COMPANIILOR CA URMARE A MĂSURILOR DE DISTANȚARE SOCIALĂ ȘI DE IZOLARE A SALARIAȚILOR</a:t>
            </a:r>
            <a:r>
              <a:rPr i="1" lang="en-US" sz="2500">
                <a:solidFill>
                  <a:srgbClr val="000000"/>
                </a:solidFill>
                <a:latin typeface="Arial"/>
                <a:ea typeface="Arial"/>
                <a:cs typeface="Arial"/>
                <a:sym typeface="Arial"/>
              </a:rPr>
              <a:t> </a:t>
            </a:r>
            <a:r>
              <a:rPr lang="en-US" sz="2500">
                <a:solidFill>
                  <a:srgbClr val="000000"/>
                </a:solidFill>
                <a:latin typeface="Arial"/>
                <a:ea typeface="Arial"/>
                <a:cs typeface="Arial"/>
                <a:sym typeface="Arial"/>
              </a:rPr>
              <a:t>A FĂCUT CA MULTE DINTRE ACESTEA SĂ APELEZE LA STAT PENTRU AJUTOARE FINANCIARE CARE SĂ LE PERMITĂ SĂ-ȘI CONTINUE ACTIVITATEA DE ÎNDATĂ CE RESTRICȚIILE DE DISTANȚARE VOR FI RIDICATE. </a:t>
            </a:r>
            <a:endParaRPr sz="2500">
              <a:latin typeface="Arial"/>
              <a:ea typeface="Arial"/>
              <a:cs typeface="Arial"/>
              <a:sym typeface="Arial"/>
            </a:endParaRPr>
          </a:p>
          <a:p>
            <a:pPr indent="0" lvl="0" marL="0" marR="0" rtl="0" algn="just">
              <a:lnSpc>
                <a:spcPct val="115000"/>
              </a:lnSpc>
              <a:spcBef>
                <a:spcPts val="915"/>
              </a:spcBef>
              <a:spcAft>
                <a:spcPts val="0"/>
              </a:spcAft>
              <a:buSzPct val="121599"/>
              <a:buNone/>
            </a:pPr>
            <a:r>
              <a:t/>
            </a:r>
            <a:endParaRPr sz="2500">
              <a:latin typeface="Arial"/>
              <a:ea typeface="Arial"/>
              <a:cs typeface="Arial"/>
              <a:sym typeface="Arial"/>
            </a:endParaRPr>
          </a:p>
          <a:p>
            <a:pPr indent="0" lvl="0" marL="0" rtl="0" algn="just">
              <a:lnSpc>
                <a:spcPct val="120000"/>
              </a:lnSpc>
              <a:spcBef>
                <a:spcPts val="0"/>
              </a:spcBef>
              <a:spcAft>
                <a:spcPts val="0"/>
              </a:spcAft>
              <a:buSzPct val="236800"/>
              <a:buNone/>
            </a:pPr>
            <a:r>
              <a:t/>
            </a:r>
            <a:endParaRPr sz="2500">
              <a:solidFill>
                <a:srgbClr val="000000"/>
              </a:solidFill>
              <a:latin typeface="Arial"/>
              <a:ea typeface="Arial"/>
              <a:cs typeface="Arial"/>
              <a:sym typeface="Arial"/>
            </a:endParaRPr>
          </a:p>
          <a:p>
            <a:pPr indent="0" lvl="0" marL="0" rtl="0" algn="just">
              <a:lnSpc>
                <a:spcPct val="120000"/>
              </a:lnSpc>
              <a:spcBef>
                <a:spcPts val="0"/>
              </a:spcBef>
              <a:spcAft>
                <a:spcPts val="0"/>
              </a:spcAft>
              <a:buSzPct val="160000"/>
              <a:buNone/>
            </a:pPr>
            <a:r>
              <a:rPr lang="en-US" sz="3700">
                <a:solidFill>
                  <a:srgbClr val="000000"/>
                </a:solidFill>
                <a:latin typeface="Arial"/>
                <a:ea typeface="Arial"/>
                <a:cs typeface="Arial"/>
                <a:sym typeface="Arial"/>
              </a:rPr>
              <a:t>	</a:t>
            </a:r>
            <a:endParaRPr sz="37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11"/>
          <p:cNvSpPr/>
          <p:nvPr/>
        </p:nvSpPr>
        <p:spPr>
          <a:xfrm>
            <a:off x="2483768" y="5805264"/>
            <a:ext cx="613636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100">
                <a:solidFill>
                  <a:schemeClr val="lt1"/>
                </a:solidFill>
                <a:latin typeface="Arial"/>
                <a:ea typeface="Arial"/>
                <a:cs typeface="Arial"/>
                <a:sym typeface="Arial"/>
              </a:rPr>
              <a:t>Proiect cofinanțat de Uniunea Europeană din Fondul Social European </a:t>
            </a:r>
            <a:br>
              <a:rPr b="1" i="1" lang="en-US" sz="1100">
                <a:solidFill>
                  <a:schemeClr val="lt1"/>
                </a:solidFill>
                <a:latin typeface="Arial"/>
                <a:ea typeface="Arial"/>
                <a:cs typeface="Arial"/>
                <a:sym typeface="Arial"/>
              </a:rPr>
            </a:br>
            <a:r>
              <a:rPr b="1" i="1" lang="en-US" sz="1100">
                <a:solidFill>
                  <a:schemeClr val="lt1"/>
                </a:solidFill>
                <a:latin typeface="Arial"/>
                <a:ea typeface="Arial"/>
                <a:cs typeface="Arial"/>
                <a:sym typeface="Arial"/>
              </a:rPr>
              <a:t>prin Programul Operațional Capital Uman 2014-2020</a:t>
            </a:r>
            <a:endParaRPr b="1" sz="1100">
              <a:solidFill>
                <a:schemeClr val="lt1"/>
              </a:solidFill>
              <a:latin typeface="Arial"/>
              <a:ea typeface="Arial"/>
              <a:cs typeface="Arial"/>
              <a:sym typeface="Arial"/>
            </a:endParaRPr>
          </a:p>
        </p:txBody>
      </p:sp>
      <p:pic>
        <p:nvPicPr>
          <p:cNvPr id="263" name="Google Shape;263;p11"/>
          <p:cNvPicPr preferRelativeResize="0"/>
          <p:nvPr/>
        </p:nvPicPr>
        <p:blipFill rotWithShape="1">
          <a:blip r:embed="rId3">
            <a:alphaModFix/>
          </a:blip>
          <a:srcRect b="0" l="0" r="0" t="0"/>
          <a:stretch/>
        </p:blipFill>
        <p:spPr>
          <a:xfrm>
            <a:off x="971600" y="360216"/>
            <a:ext cx="1080120" cy="991869"/>
          </a:xfrm>
          <a:prstGeom prst="rect">
            <a:avLst/>
          </a:prstGeom>
          <a:noFill/>
          <a:ln>
            <a:noFill/>
          </a:ln>
        </p:spPr>
      </p:pic>
      <p:pic>
        <p:nvPicPr>
          <p:cNvPr id="264" name="Google Shape;264;p11"/>
          <p:cNvPicPr preferRelativeResize="0"/>
          <p:nvPr/>
        </p:nvPicPr>
        <p:blipFill rotWithShape="1">
          <a:blip r:embed="rId4">
            <a:alphaModFix/>
          </a:blip>
          <a:srcRect b="0" l="0" r="0" t="0"/>
          <a:stretch/>
        </p:blipFill>
        <p:spPr>
          <a:xfrm>
            <a:off x="3779912" y="315794"/>
            <a:ext cx="1080120" cy="991869"/>
          </a:xfrm>
          <a:prstGeom prst="rect">
            <a:avLst/>
          </a:prstGeom>
          <a:noFill/>
          <a:ln>
            <a:noFill/>
          </a:ln>
        </p:spPr>
      </p:pic>
      <p:pic>
        <p:nvPicPr>
          <p:cNvPr id="265" name="Google Shape;265;p11"/>
          <p:cNvPicPr preferRelativeResize="0"/>
          <p:nvPr/>
        </p:nvPicPr>
        <p:blipFill rotWithShape="1">
          <a:blip r:embed="rId5">
            <a:alphaModFix/>
          </a:blip>
          <a:srcRect b="0" l="0" r="0" t="0"/>
          <a:stretch/>
        </p:blipFill>
        <p:spPr>
          <a:xfrm>
            <a:off x="6588224" y="315794"/>
            <a:ext cx="1080120" cy="1008232"/>
          </a:xfrm>
          <a:prstGeom prst="rect">
            <a:avLst/>
          </a:prstGeom>
          <a:noFill/>
          <a:ln>
            <a:noFill/>
          </a:ln>
        </p:spPr>
      </p:pic>
      <p:pic>
        <p:nvPicPr>
          <p:cNvPr id="266" name="Google Shape;266;p11"/>
          <p:cNvPicPr preferRelativeResize="0"/>
          <p:nvPr/>
        </p:nvPicPr>
        <p:blipFill rotWithShape="1">
          <a:blip r:embed="rId6">
            <a:alphaModFix/>
          </a:blip>
          <a:srcRect b="0" l="0" r="0" t="0"/>
          <a:stretch/>
        </p:blipFill>
        <p:spPr>
          <a:xfrm>
            <a:off x="284772" y="5737497"/>
            <a:ext cx="2072640" cy="566420"/>
          </a:xfrm>
          <a:prstGeom prst="rect">
            <a:avLst/>
          </a:prstGeom>
          <a:noFill/>
          <a:ln>
            <a:noFill/>
          </a:ln>
        </p:spPr>
      </p:pic>
      <p:sp>
        <p:nvSpPr>
          <p:cNvPr id="267" name="Google Shape;267;p11"/>
          <p:cNvSpPr txBox="1"/>
          <p:nvPr>
            <p:ph idx="1" type="body"/>
          </p:nvPr>
        </p:nvSpPr>
        <p:spPr>
          <a:xfrm>
            <a:off x="539552" y="1494428"/>
            <a:ext cx="7797662" cy="4022804"/>
          </a:xfrm>
          <a:prstGeom prst="rect">
            <a:avLst/>
          </a:prstGeom>
          <a:noFill/>
          <a:ln>
            <a:noFill/>
          </a:ln>
        </p:spPr>
        <p:txBody>
          <a:bodyPr anchorCtr="0" anchor="ctr" bIns="45700" lIns="91425" spcFirstLastPara="1" rIns="91425" wrap="square" tIns="45700">
            <a:noAutofit/>
          </a:bodyPr>
          <a:lstStyle/>
          <a:p>
            <a:pPr indent="0" lvl="0" marL="0" marR="0" rtl="0" algn="just">
              <a:lnSpc>
                <a:spcPct val="115000"/>
              </a:lnSpc>
              <a:spcBef>
                <a:spcPts val="0"/>
              </a:spcBef>
              <a:spcAft>
                <a:spcPts val="0"/>
              </a:spcAft>
              <a:buSzPts val="1760"/>
              <a:buNone/>
            </a:pPr>
            <a:r>
              <a:rPr b="1" lang="en-US" sz="1100">
                <a:solidFill>
                  <a:srgbClr val="000000"/>
                </a:solidFill>
                <a:latin typeface="Arial"/>
                <a:ea typeface="Arial"/>
                <a:cs typeface="Arial"/>
                <a:sym typeface="Arial"/>
              </a:rPr>
              <a:t>OPORTUNITĂȚII:</a:t>
            </a:r>
            <a:endParaRPr sz="1200">
              <a:latin typeface="Arial"/>
              <a:ea typeface="Arial"/>
              <a:cs typeface="Arial"/>
              <a:sym typeface="Arial"/>
            </a:endParaRPr>
          </a:p>
          <a:p>
            <a:pPr indent="-342900" lvl="0" marL="342900" marR="0" rtl="0" algn="just">
              <a:lnSpc>
                <a:spcPct val="100000"/>
              </a:lnSpc>
              <a:spcBef>
                <a:spcPts val="0"/>
              </a:spcBef>
              <a:spcAft>
                <a:spcPts val="0"/>
              </a:spcAft>
              <a:buSzPts val="1760"/>
              <a:buFont typeface="Noto Sans Symbols"/>
              <a:buChar char="⮚"/>
            </a:pPr>
            <a:r>
              <a:rPr b="1" i="1" lang="en-US" sz="1100">
                <a:solidFill>
                  <a:srgbClr val="000000"/>
                </a:solidFill>
                <a:latin typeface="Arial"/>
                <a:ea typeface="Arial"/>
                <a:cs typeface="Arial"/>
                <a:sym typeface="Arial"/>
              </a:rPr>
              <a:t>ACCELERAREA DIGITIZĂRII</a:t>
            </a:r>
            <a:r>
              <a:rPr i="1" lang="en-US" sz="1100">
                <a:solidFill>
                  <a:srgbClr val="000000"/>
                </a:solidFill>
                <a:latin typeface="Arial"/>
                <a:ea typeface="Arial"/>
                <a:cs typeface="Arial"/>
                <a:sym typeface="Arial"/>
              </a:rPr>
              <a:t> </a:t>
            </a:r>
            <a:r>
              <a:rPr lang="en-US" sz="1100">
                <a:solidFill>
                  <a:srgbClr val="000000"/>
                </a:solidFill>
                <a:latin typeface="Arial"/>
                <a:ea typeface="Arial"/>
                <a:cs typeface="Arial"/>
                <a:sym typeface="Arial"/>
              </a:rPr>
              <a:t>ECONOMIILOR, STUDIILE EVIDENȚIIND O CREȘTERE A SERVICIILOR ON-LINE, A DESFACERII ȘI PROMOVĂRII PRODUSELOR PRIN REȚELE ON-LINE; </a:t>
            </a:r>
            <a:endParaRPr sz="1100">
              <a:latin typeface="Arial"/>
              <a:ea typeface="Arial"/>
              <a:cs typeface="Arial"/>
              <a:sym typeface="Arial"/>
            </a:endParaRPr>
          </a:p>
          <a:p>
            <a:pPr indent="-342900" lvl="0" marL="342900" marR="0" rtl="0" algn="just">
              <a:lnSpc>
                <a:spcPct val="100000"/>
              </a:lnSpc>
              <a:spcBef>
                <a:spcPts val="0"/>
              </a:spcBef>
              <a:spcAft>
                <a:spcPts val="0"/>
              </a:spcAft>
              <a:buSzPts val="1760"/>
              <a:buFont typeface="Noto Sans Symbols"/>
              <a:buChar char="⮚"/>
            </a:pPr>
            <a:r>
              <a:rPr b="1" i="1" lang="en-US" sz="1100">
                <a:solidFill>
                  <a:srgbClr val="000000"/>
                </a:solidFill>
                <a:latin typeface="Arial"/>
                <a:ea typeface="Arial"/>
                <a:cs typeface="Arial"/>
                <a:sym typeface="Arial"/>
              </a:rPr>
              <a:t>CREȘTEREA PLĂȚILOR CU CARDURILE</a:t>
            </a:r>
            <a:r>
              <a:rPr i="1" lang="en-US" sz="1100">
                <a:solidFill>
                  <a:srgbClr val="000000"/>
                </a:solidFill>
                <a:latin typeface="Arial"/>
                <a:ea typeface="Arial"/>
                <a:cs typeface="Arial"/>
                <a:sym typeface="Arial"/>
              </a:rPr>
              <a:t>, </a:t>
            </a:r>
            <a:r>
              <a:rPr lang="en-US" sz="1100">
                <a:solidFill>
                  <a:srgbClr val="000000"/>
                </a:solidFill>
                <a:latin typeface="Arial"/>
                <a:ea typeface="Arial"/>
                <a:cs typeface="Arial"/>
                <a:sym typeface="Arial"/>
              </a:rPr>
              <a:t>CEEA CE PERMITE O REDUCERE A EVAZIUNII FISCALE; </a:t>
            </a:r>
            <a:endParaRPr sz="1100">
              <a:latin typeface="Arial"/>
              <a:ea typeface="Arial"/>
              <a:cs typeface="Arial"/>
              <a:sym typeface="Arial"/>
            </a:endParaRPr>
          </a:p>
          <a:p>
            <a:pPr indent="-342900" lvl="0" marL="342900" marR="0" rtl="0" algn="just">
              <a:lnSpc>
                <a:spcPct val="100000"/>
              </a:lnSpc>
              <a:spcBef>
                <a:spcPts val="0"/>
              </a:spcBef>
              <a:spcAft>
                <a:spcPts val="0"/>
              </a:spcAft>
              <a:buSzPts val="1760"/>
              <a:buFont typeface="Noto Sans Symbols"/>
              <a:buChar char="⮚"/>
            </a:pPr>
            <a:r>
              <a:rPr b="1" i="1" lang="en-US" sz="1100">
                <a:solidFill>
                  <a:srgbClr val="000000"/>
                </a:solidFill>
                <a:latin typeface="Arial"/>
                <a:ea typeface="Arial"/>
                <a:cs typeface="Arial"/>
                <a:sym typeface="Arial"/>
              </a:rPr>
              <a:t>REGÂNDIREA STRATEGIILOR DE AFACERI</a:t>
            </a:r>
            <a:r>
              <a:rPr i="1" lang="en-US" sz="1100">
                <a:solidFill>
                  <a:srgbClr val="000000"/>
                </a:solidFill>
                <a:latin typeface="Arial"/>
                <a:ea typeface="Arial"/>
                <a:cs typeface="Arial"/>
                <a:sym typeface="Arial"/>
              </a:rPr>
              <a:t> </a:t>
            </a:r>
            <a:r>
              <a:rPr lang="en-US" sz="1100">
                <a:solidFill>
                  <a:srgbClr val="000000"/>
                </a:solidFill>
                <a:latin typeface="Arial"/>
                <a:ea typeface="Arial"/>
                <a:cs typeface="Arial"/>
                <a:sym typeface="Arial"/>
              </a:rPr>
              <a:t>ÎN SENSUL ADRESĂRII ÎN MAI MARE MĂSURĂ NEVOILOR NAȚIONALE; </a:t>
            </a:r>
            <a:r>
              <a:rPr i="1" lang="en-US" sz="1100">
                <a:solidFill>
                  <a:srgbClr val="000000"/>
                </a:solidFill>
                <a:latin typeface="Arial"/>
                <a:ea typeface="Arial"/>
                <a:cs typeface="Arial"/>
                <a:sym typeface="Arial"/>
              </a:rPr>
              <a:t>REPROFILAREA LINIILOR DE PRODUCȚIE </a:t>
            </a:r>
            <a:r>
              <a:rPr lang="en-US" sz="1100">
                <a:solidFill>
                  <a:srgbClr val="000000"/>
                </a:solidFill>
                <a:latin typeface="Arial"/>
                <a:ea typeface="Arial"/>
                <a:cs typeface="Arial"/>
                <a:sym typeface="Arial"/>
              </a:rPr>
              <a:t>PENTRU A RĂSPUNDE NEVOILOR SPECIFICE ACESTEI PERIOADE, EVIDENȚIAZĂ PRIMELE </a:t>
            </a:r>
            <a:r>
              <a:rPr i="1" lang="en-US" sz="1100">
                <a:solidFill>
                  <a:srgbClr val="000000"/>
                </a:solidFill>
                <a:latin typeface="Arial"/>
                <a:ea typeface="Arial"/>
                <a:cs typeface="Arial"/>
                <a:sym typeface="Arial"/>
              </a:rPr>
              <a:t>ACȚIUNI PENTRU RESTRUCTURAREA ECONOMIILOR NAȚIONALE </a:t>
            </a:r>
            <a:r>
              <a:rPr lang="en-US" sz="1100">
                <a:solidFill>
                  <a:srgbClr val="000000"/>
                </a:solidFill>
                <a:latin typeface="Arial"/>
                <a:ea typeface="Arial"/>
                <a:cs typeface="Arial"/>
                <a:sym typeface="Arial"/>
              </a:rPr>
              <a:t>CARE DUPĂ ACEASTĂ CRIZĂ, NU VOR MAI FI LA FEL, DATORITĂ UNOR TRANSFORMĂRI SEMNIFICATIVE ÎN PLAN ECONOMIC ȘI SOCIAL; </a:t>
            </a:r>
            <a:endParaRPr sz="1100">
              <a:latin typeface="Arial"/>
              <a:ea typeface="Arial"/>
              <a:cs typeface="Arial"/>
              <a:sym typeface="Arial"/>
            </a:endParaRPr>
          </a:p>
          <a:p>
            <a:pPr indent="-342900" lvl="0" marL="342900" marR="0" rtl="0" algn="just">
              <a:lnSpc>
                <a:spcPct val="100000"/>
              </a:lnSpc>
              <a:spcBef>
                <a:spcPts val="0"/>
              </a:spcBef>
              <a:spcAft>
                <a:spcPts val="0"/>
              </a:spcAft>
              <a:buSzPts val="1760"/>
              <a:buFont typeface="Noto Sans Symbols"/>
              <a:buChar char="⮚"/>
            </a:pPr>
            <a:r>
              <a:rPr b="1" i="1" lang="en-US" sz="1100">
                <a:solidFill>
                  <a:srgbClr val="000000"/>
                </a:solidFill>
                <a:latin typeface="Arial"/>
                <a:ea typeface="Arial"/>
                <a:cs typeface="Arial"/>
                <a:sym typeface="Arial"/>
              </a:rPr>
              <a:t>REGÂNDIREA STRATEGIILOR DE SECURITATE NAȚIONALĂ</a:t>
            </a:r>
            <a:r>
              <a:rPr i="1" lang="en-US" sz="1100">
                <a:solidFill>
                  <a:srgbClr val="000000"/>
                </a:solidFill>
                <a:latin typeface="Arial"/>
                <a:ea typeface="Arial"/>
                <a:cs typeface="Arial"/>
                <a:sym typeface="Arial"/>
              </a:rPr>
              <a:t> </a:t>
            </a:r>
            <a:r>
              <a:rPr lang="en-US" sz="1100">
                <a:solidFill>
                  <a:srgbClr val="000000"/>
                </a:solidFill>
                <a:latin typeface="Arial"/>
                <a:ea typeface="Arial"/>
                <a:cs typeface="Arial"/>
                <a:sym typeface="Arial"/>
              </a:rPr>
              <a:t>ÎN SENSUL DE A STIMULA LA NIVEL NAȚIONAL AFACERI CARE SĂ ASIGURE NEVOILE PRIMARE DE HRANĂ ȘI SECURITATE ALE POPULAȚIEI; </a:t>
            </a:r>
            <a:endParaRPr sz="1100">
              <a:latin typeface="Arial"/>
              <a:ea typeface="Arial"/>
              <a:cs typeface="Arial"/>
              <a:sym typeface="Arial"/>
            </a:endParaRPr>
          </a:p>
          <a:p>
            <a:pPr indent="-342900" lvl="0" marL="342900" marR="0" rtl="0" algn="just">
              <a:lnSpc>
                <a:spcPct val="100000"/>
              </a:lnSpc>
              <a:spcBef>
                <a:spcPts val="0"/>
              </a:spcBef>
              <a:spcAft>
                <a:spcPts val="0"/>
              </a:spcAft>
              <a:buSzPts val="1760"/>
              <a:buFont typeface="Noto Sans Symbols"/>
              <a:buChar char="⮚"/>
            </a:pPr>
            <a:r>
              <a:rPr b="1" i="1" lang="en-US" sz="1100">
                <a:solidFill>
                  <a:srgbClr val="000000"/>
                </a:solidFill>
                <a:latin typeface="Arial"/>
                <a:ea typeface="Arial"/>
                <a:cs typeface="Arial"/>
                <a:sym typeface="Arial"/>
              </a:rPr>
              <a:t>SUSȚINEREA START-UP-URILOR ȘI A INOVĂRII</a:t>
            </a:r>
            <a:r>
              <a:rPr b="1" lang="en-US" sz="1100">
                <a:solidFill>
                  <a:srgbClr val="000000"/>
                </a:solidFill>
                <a:latin typeface="Arial"/>
                <a:ea typeface="Arial"/>
                <a:cs typeface="Arial"/>
                <a:sym typeface="Arial"/>
              </a:rPr>
              <a:t>,</a:t>
            </a:r>
            <a:r>
              <a:rPr lang="en-US" sz="1100">
                <a:solidFill>
                  <a:srgbClr val="000000"/>
                </a:solidFill>
                <a:latin typeface="Arial"/>
                <a:ea typeface="Arial"/>
                <a:cs typeface="Arial"/>
                <a:sym typeface="Arial"/>
              </a:rPr>
              <a:t> MAI ALES ÎN DOMENII DE INTERES NAȚIONAL: AGRICULTURĂ, INDUSTRIE ALIMENTARĂ, TURISM, IT; </a:t>
            </a:r>
            <a:endParaRPr sz="1100">
              <a:latin typeface="Arial"/>
              <a:ea typeface="Arial"/>
              <a:cs typeface="Arial"/>
              <a:sym typeface="Arial"/>
            </a:endParaRPr>
          </a:p>
          <a:p>
            <a:pPr indent="-342900" lvl="0" marL="342900" marR="0" rtl="0" algn="just">
              <a:lnSpc>
                <a:spcPct val="115000"/>
              </a:lnSpc>
              <a:spcBef>
                <a:spcPts val="0"/>
              </a:spcBef>
              <a:spcAft>
                <a:spcPts val="0"/>
              </a:spcAft>
              <a:buSzPts val="1760"/>
              <a:buFont typeface="Noto Sans Symbols"/>
              <a:buChar char="⮚"/>
            </a:pPr>
            <a:r>
              <a:rPr b="1" i="1" lang="en-US" sz="1100">
                <a:solidFill>
                  <a:srgbClr val="000000"/>
                </a:solidFill>
                <a:latin typeface="Arial"/>
                <a:ea typeface="Arial"/>
                <a:cs typeface="Arial"/>
                <a:sym typeface="Arial"/>
              </a:rPr>
              <a:t>FLEXIBILIZAREA CADRULUI DE MUNCĂ</a:t>
            </a:r>
            <a:r>
              <a:rPr i="1" lang="en-US" sz="1100">
                <a:solidFill>
                  <a:srgbClr val="000000"/>
                </a:solidFill>
                <a:latin typeface="Arial"/>
                <a:ea typeface="Arial"/>
                <a:cs typeface="Arial"/>
                <a:sym typeface="Arial"/>
              </a:rPr>
              <a:t> </a:t>
            </a:r>
            <a:r>
              <a:rPr lang="en-US" sz="1100">
                <a:solidFill>
                  <a:srgbClr val="000000"/>
                </a:solidFill>
                <a:latin typeface="Arial"/>
                <a:ea typeface="Arial"/>
                <a:cs typeface="Arial"/>
                <a:sym typeface="Arial"/>
              </a:rPr>
              <a:t>PRIN INCLUDEREA MUNCII TEMPORARE, A TELEMUNCII, E-LEARNING, ETC., STUDIILE EVIDENȚIIND CĂ ACEASTA ESTE MAI UȘOR DE REALIZAT ÎN DOMENIILE CU CALIFICĂRI ÎNALTE (PESTE 50% ÎN SERVICII PROFESIONALE ȘI DE AFACERI, ACTIVITĂȚI FINANCIARE ȘI INFORMATICĂ (SHIERHOLZ ŞI GOULD, 2020)) ȘI MULT MAI DIFICILĂ ÎN DOMENIILE TRADIȚIONALE (AGRICULTURĂ, PESCUIT, OCUPAȚII TRADIȚIONALE, INDUSTRIE), UNDE LUCRĂTORII VOR CONTINUA SĂ LUCREZE ÎN AFARA LOCUINȚELOR (OJALA ȘI PYӦRIӒ, 2018);	</a:t>
            </a:r>
            <a:endParaRPr sz="11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12"/>
          <p:cNvSpPr/>
          <p:nvPr/>
        </p:nvSpPr>
        <p:spPr>
          <a:xfrm>
            <a:off x="2483768" y="5805264"/>
            <a:ext cx="613636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100">
                <a:solidFill>
                  <a:schemeClr val="lt1"/>
                </a:solidFill>
                <a:latin typeface="Arial"/>
                <a:ea typeface="Arial"/>
                <a:cs typeface="Arial"/>
                <a:sym typeface="Arial"/>
              </a:rPr>
              <a:t>Proiect cofinanțat de Uniunea Europeană din Fondul Social European </a:t>
            </a:r>
            <a:br>
              <a:rPr b="1" i="1" lang="en-US" sz="1100">
                <a:solidFill>
                  <a:schemeClr val="lt1"/>
                </a:solidFill>
                <a:latin typeface="Arial"/>
                <a:ea typeface="Arial"/>
                <a:cs typeface="Arial"/>
                <a:sym typeface="Arial"/>
              </a:rPr>
            </a:br>
            <a:r>
              <a:rPr b="1" i="1" lang="en-US" sz="1100">
                <a:solidFill>
                  <a:schemeClr val="lt1"/>
                </a:solidFill>
                <a:latin typeface="Arial"/>
                <a:ea typeface="Arial"/>
                <a:cs typeface="Arial"/>
                <a:sym typeface="Arial"/>
              </a:rPr>
              <a:t>prin Programul Operațional Capital Uman 2014-2020</a:t>
            </a:r>
            <a:endParaRPr b="1" sz="1100">
              <a:solidFill>
                <a:schemeClr val="lt1"/>
              </a:solidFill>
              <a:latin typeface="Arial"/>
              <a:ea typeface="Arial"/>
              <a:cs typeface="Arial"/>
              <a:sym typeface="Arial"/>
            </a:endParaRPr>
          </a:p>
        </p:txBody>
      </p:sp>
      <p:pic>
        <p:nvPicPr>
          <p:cNvPr id="273" name="Google Shape;273;p12"/>
          <p:cNvPicPr preferRelativeResize="0"/>
          <p:nvPr/>
        </p:nvPicPr>
        <p:blipFill rotWithShape="1">
          <a:blip r:embed="rId3">
            <a:alphaModFix/>
          </a:blip>
          <a:srcRect b="0" l="0" r="0" t="0"/>
          <a:stretch/>
        </p:blipFill>
        <p:spPr>
          <a:xfrm>
            <a:off x="971600" y="360216"/>
            <a:ext cx="1080120" cy="991869"/>
          </a:xfrm>
          <a:prstGeom prst="rect">
            <a:avLst/>
          </a:prstGeom>
          <a:noFill/>
          <a:ln>
            <a:noFill/>
          </a:ln>
        </p:spPr>
      </p:pic>
      <p:pic>
        <p:nvPicPr>
          <p:cNvPr id="274" name="Google Shape;274;p12"/>
          <p:cNvPicPr preferRelativeResize="0"/>
          <p:nvPr/>
        </p:nvPicPr>
        <p:blipFill rotWithShape="1">
          <a:blip r:embed="rId4">
            <a:alphaModFix/>
          </a:blip>
          <a:srcRect b="0" l="0" r="0" t="0"/>
          <a:stretch/>
        </p:blipFill>
        <p:spPr>
          <a:xfrm>
            <a:off x="3779912" y="315794"/>
            <a:ext cx="1080120" cy="991869"/>
          </a:xfrm>
          <a:prstGeom prst="rect">
            <a:avLst/>
          </a:prstGeom>
          <a:noFill/>
          <a:ln>
            <a:noFill/>
          </a:ln>
        </p:spPr>
      </p:pic>
      <p:pic>
        <p:nvPicPr>
          <p:cNvPr id="275" name="Google Shape;275;p12"/>
          <p:cNvPicPr preferRelativeResize="0"/>
          <p:nvPr/>
        </p:nvPicPr>
        <p:blipFill rotWithShape="1">
          <a:blip r:embed="rId5">
            <a:alphaModFix/>
          </a:blip>
          <a:srcRect b="0" l="0" r="0" t="0"/>
          <a:stretch/>
        </p:blipFill>
        <p:spPr>
          <a:xfrm>
            <a:off x="6588224" y="315794"/>
            <a:ext cx="1080120" cy="1008232"/>
          </a:xfrm>
          <a:prstGeom prst="rect">
            <a:avLst/>
          </a:prstGeom>
          <a:noFill/>
          <a:ln>
            <a:noFill/>
          </a:ln>
        </p:spPr>
      </p:pic>
      <p:pic>
        <p:nvPicPr>
          <p:cNvPr id="276" name="Google Shape;276;p12"/>
          <p:cNvPicPr preferRelativeResize="0"/>
          <p:nvPr/>
        </p:nvPicPr>
        <p:blipFill rotWithShape="1">
          <a:blip r:embed="rId6">
            <a:alphaModFix/>
          </a:blip>
          <a:srcRect b="0" l="0" r="0" t="0"/>
          <a:stretch/>
        </p:blipFill>
        <p:spPr>
          <a:xfrm>
            <a:off x="284772" y="5737497"/>
            <a:ext cx="2072640" cy="566420"/>
          </a:xfrm>
          <a:prstGeom prst="rect">
            <a:avLst/>
          </a:prstGeom>
          <a:noFill/>
          <a:ln>
            <a:noFill/>
          </a:ln>
        </p:spPr>
      </p:pic>
      <p:sp>
        <p:nvSpPr>
          <p:cNvPr id="277" name="Google Shape;277;p12"/>
          <p:cNvSpPr txBox="1"/>
          <p:nvPr>
            <p:ph idx="1" type="body"/>
          </p:nvPr>
        </p:nvSpPr>
        <p:spPr>
          <a:xfrm>
            <a:off x="539552" y="1494428"/>
            <a:ext cx="7797662" cy="4022804"/>
          </a:xfrm>
          <a:prstGeom prst="rect">
            <a:avLst/>
          </a:prstGeom>
          <a:noFill/>
          <a:ln>
            <a:noFill/>
          </a:ln>
        </p:spPr>
        <p:txBody>
          <a:bodyPr anchorCtr="0" anchor="ctr" bIns="45700" lIns="91425" spcFirstLastPara="1" rIns="91425" wrap="square" tIns="45700">
            <a:noAutofit/>
          </a:bodyPr>
          <a:lstStyle/>
          <a:p>
            <a:pPr indent="-342900" lvl="0" marL="342900" marR="0" rtl="0" algn="just">
              <a:lnSpc>
                <a:spcPct val="115000"/>
              </a:lnSpc>
              <a:spcBef>
                <a:spcPts val="0"/>
              </a:spcBef>
              <a:spcAft>
                <a:spcPts val="0"/>
              </a:spcAft>
              <a:buSzPts val="1760"/>
              <a:buFont typeface="Noto Sans Symbols"/>
              <a:buChar char="⮚"/>
            </a:pPr>
            <a:r>
              <a:rPr b="1" i="1" lang="en-US" sz="1100">
                <a:solidFill>
                  <a:srgbClr val="000000"/>
                </a:solidFill>
                <a:latin typeface="Arial"/>
                <a:ea typeface="Arial"/>
                <a:cs typeface="Arial"/>
                <a:sym typeface="Arial"/>
              </a:rPr>
              <a:t>FLEXIBILIZAREA CADRULUI DE MUNCĂ</a:t>
            </a:r>
            <a:r>
              <a:rPr i="1" lang="en-US" sz="1100">
                <a:solidFill>
                  <a:srgbClr val="000000"/>
                </a:solidFill>
                <a:latin typeface="Arial"/>
                <a:ea typeface="Arial"/>
                <a:cs typeface="Arial"/>
                <a:sym typeface="Arial"/>
              </a:rPr>
              <a:t> </a:t>
            </a:r>
            <a:r>
              <a:rPr lang="en-US" sz="1100">
                <a:solidFill>
                  <a:srgbClr val="000000"/>
                </a:solidFill>
                <a:latin typeface="Arial"/>
                <a:ea typeface="Arial"/>
                <a:cs typeface="Arial"/>
                <a:sym typeface="Arial"/>
              </a:rPr>
              <a:t>PRIN INCLUDEREA MUNCII TEMPORARE, A TELEMUNCII, E-LEARNING, ETC., STUDIILE EVIDENȚIIND CĂ ACEASTA ESTE MAI UȘOR DE REALIZAT ÎN DOMENIILE CU CALIFICĂRI ÎNALTE (PESTE 50% ÎN SERVICII PROFESIONALE ȘI DE AFACERI, ACTIVITĂȚI FINANCIARE ȘI INFORMATICĂ (SHIERHOLZ ŞI GOULD, 2020)) ȘI MULT MAI DIFICILĂ ÎN DOMENIILE TRADIȚIONALE (AGRICULTURĂ, PESCUIT, OCUPAȚII TRADIȚIONALE, INDUSTRIE), UNDE LUCRĂTORII VOR CONTINUA SĂ LUCREZE ÎN AFARA LOCUINȚELOR (OJALA ȘI PYӦRIӒ, 2018);	</a:t>
            </a:r>
            <a:endParaRPr/>
          </a:p>
          <a:p>
            <a:pPr indent="-342900" lvl="0" marL="342900" marR="0" rtl="0" algn="just">
              <a:lnSpc>
                <a:spcPct val="115000"/>
              </a:lnSpc>
              <a:spcBef>
                <a:spcPts val="0"/>
              </a:spcBef>
              <a:spcAft>
                <a:spcPts val="0"/>
              </a:spcAft>
              <a:buSzPts val="1760"/>
              <a:buFont typeface="Noto Sans Symbols"/>
              <a:buChar char="⮚"/>
            </a:pPr>
            <a:r>
              <a:rPr b="1" i="1" lang="en-US" sz="1100">
                <a:latin typeface="Arial"/>
                <a:ea typeface="Arial"/>
                <a:cs typeface="Arial"/>
                <a:sym typeface="Arial"/>
              </a:rPr>
              <a:t>OPORTUNITATEA DE SCHIMBARE ÎN ÎNVĂȚĂMÂNT</a:t>
            </a:r>
            <a:r>
              <a:rPr i="1" lang="en-US" sz="1100">
                <a:latin typeface="Arial"/>
                <a:ea typeface="Arial"/>
                <a:cs typeface="Arial"/>
                <a:sym typeface="Arial"/>
              </a:rPr>
              <a:t>, </a:t>
            </a:r>
            <a:r>
              <a:rPr lang="en-US" sz="1100">
                <a:latin typeface="Arial"/>
                <a:ea typeface="Arial"/>
                <a:cs typeface="Arial"/>
                <a:sym typeface="Arial"/>
              </a:rPr>
              <a:t>ÎN SENSUL ADAPTĂRII CURRICULEI, ASTFEL ÎNCÂT ELEVII, STUDENȚII SĂ FIE PREGĂTIȚI PENTRU A INOVA, PENTRU A TRANSFORMA, PENTRU A GREȘI FĂRĂ TEAMĂ, DIGITIZAREA OFERIND O PLASĂ DE SIGURANȚĂ PENTRU TEAMA DE MÂINE ȘI ADAPTAREA LA UN MEDIU IMPREDICTIBIL. TOTUȘI, NUMAI 60% DIN PROFESORI AU CURSURI PRIVIND PREDAREA ONLINE ȘI UTILIZAREA TEHNOLOGIEI PENTRU ACEST TIP DE PREDARE, IAR 20% CONSIDERĂ CĂ AU NEVOIE URGENTĂ DE ASTFEL DE CURSURI (BROOM, 2020). </a:t>
            </a:r>
            <a:endParaRPr/>
          </a:p>
          <a:p>
            <a:pPr indent="0" lvl="0" marL="0" marR="0" rtl="0" algn="l">
              <a:lnSpc>
                <a:spcPct val="115000"/>
              </a:lnSpc>
              <a:spcBef>
                <a:spcPts val="0"/>
              </a:spcBef>
              <a:spcAft>
                <a:spcPts val="0"/>
              </a:spcAft>
              <a:buSzPts val="1760"/>
              <a:buNone/>
            </a:pPr>
            <a:r>
              <a:t/>
            </a:r>
            <a:endParaRPr b="1" i="1" sz="1100">
              <a:latin typeface="Arial"/>
              <a:ea typeface="Arial"/>
              <a:cs typeface="Arial"/>
              <a:sym typeface="Arial"/>
            </a:endParaRPr>
          </a:p>
          <a:p>
            <a:pPr indent="0" lvl="0" marL="0" marR="0" rtl="0" algn="l">
              <a:lnSpc>
                <a:spcPct val="115000"/>
              </a:lnSpc>
              <a:spcBef>
                <a:spcPts val="725"/>
              </a:spcBef>
              <a:spcAft>
                <a:spcPts val="0"/>
              </a:spcAft>
              <a:buSzPts val="1760"/>
              <a:buNone/>
            </a:pPr>
            <a:r>
              <a:rPr b="1" i="1" lang="en-US" sz="1100">
                <a:latin typeface="Arial"/>
                <a:ea typeface="Arial"/>
                <a:cs typeface="Arial"/>
                <a:sym typeface="Arial"/>
              </a:rPr>
              <a:t>COSTURI:</a:t>
            </a:r>
            <a:endParaRPr/>
          </a:p>
          <a:p>
            <a:pPr indent="-342900" lvl="0" marL="342900" marR="0" rtl="0" algn="just">
              <a:lnSpc>
                <a:spcPct val="115000"/>
              </a:lnSpc>
              <a:spcBef>
                <a:spcPts val="725"/>
              </a:spcBef>
              <a:spcAft>
                <a:spcPts val="0"/>
              </a:spcAft>
              <a:buSzPts val="1760"/>
              <a:buFont typeface="Noto Sans Symbols"/>
              <a:buChar char="⮚"/>
            </a:pPr>
            <a:r>
              <a:rPr lang="en-US" sz="1100">
                <a:latin typeface="Arial"/>
                <a:ea typeface="Arial"/>
                <a:cs typeface="Arial"/>
                <a:sym typeface="Arial"/>
              </a:rPr>
              <a:t>DATELE EXISTENTE FURNIZATE DE DIVERSE ORGANISME INTERNAȚIONALE REFERITOARE LA EFORTURILE STATELOR DE A FACE FAȚĂ PANDEMIEI DE COVID-19 NU PERMIT EVALUAREA INTEGRALĂ A COSTURILOR MĂSURILOR ADOPTATE PENTRU PROTECȚIA PIEȚEI MUNCII, ACESTEA VARIIND DE LA O ȚARĂ LA ALTA.</a:t>
            </a:r>
            <a:endParaRPr sz="1100">
              <a:latin typeface="Arial"/>
              <a:ea typeface="Arial"/>
              <a:cs typeface="Arial"/>
              <a:sym typeface="Arial"/>
            </a:endParaRPr>
          </a:p>
          <a:p>
            <a:pPr indent="-231140" lvl="0" marL="342900" marR="0" rtl="0" algn="just">
              <a:lnSpc>
                <a:spcPct val="115000"/>
              </a:lnSpc>
              <a:spcBef>
                <a:spcPts val="0"/>
              </a:spcBef>
              <a:spcAft>
                <a:spcPts val="0"/>
              </a:spcAft>
              <a:buSzPts val="1760"/>
              <a:buFont typeface="Noto Sans Symbols"/>
              <a:buNone/>
            </a:pPr>
            <a:r>
              <a:t/>
            </a:r>
            <a:endParaRPr sz="11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13"/>
          <p:cNvSpPr/>
          <p:nvPr/>
        </p:nvSpPr>
        <p:spPr>
          <a:xfrm>
            <a:off x="2483768" y="5805264"/>
            <a:ext cx="613636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100">
                <a:solidFill>
                  <a:schemeClr val="lt1"/>
                </a:solidFill>
                <a:latin typeface="Arial"/>
                <a:ea typeface="Arial"/>
                <a:cs typeface="Arial"/>
                <a:sym typeface="Arial"/>
              </a:rPr>
              <a:t>Proiect cofinanțat de Uniunea Europeană din Fondul Social European </a:t>
            </a:r>
            <a:br>
              <a:rPr b="1" i="1" lang="en-US" sz="1100">
                <a:solidFill>
                  <a:schemeClr val="lt1"/>
                </a:solidFill>
                <a:latin typeface="Arial"/>
                <a:ea typeface="Arial"/>
                <a:cs typeface="Arial"/>
                <a:sym typeface="Arial"/>
              </a:rPr>
            </a:br>
            <a:r>
              <a:rPr b="1" i="1" lang="en-US" sz="1100">
                <a:solidFill>
                  <a:schemeClr val="lt1"/>
                </a:solidFill>
                <a:latin typeface="Arial"/>
                <a:ea typeface="Arial"/>
                <a:cs typeface="Arial"/>
                <a:sym typeface="Arial"/>
              </a:rPr>
              <a:t>prin Programul Operațional Capital Uman 2014-2020</a:t>
            </a:r>
            <a:endParaRPr b="1" sz="1100">
              <a:solidFill>
                <a:schemeClr val="lt1"/>
              </a:solidFill>
              <a:latin typeface="Arial"/>
              <a:ea typeface="Arial"/>
              <a:cs typeface="Arial"/>
              <a:sym typeface="Arial"/>
            </a:endParaRPr>
          </a:p>
        </p:txBody>
      </p:sp>
      <p:pic>
        <p:nvPicPr>
          <p:cNvPr id="283" name="Google Shape;283;p13"/>
          <p:cNvPicPr preferRelativeResize="0"/>
          <p:nvPr/>
        </p:nvPicPr>
        <p:blipFill rotWithShape="1">
          <a:blip r:embed="rId3">
            <a:alphaModFix/>
          </a:blip>
          <a:srcRect b="0" l="0" r="0" t="0"/>
          <a:stretch/>
        </p:blipFill>
        <p:spPr>
          <a:xfrm>
            <a:off x="971600" y="360216"/>
            <a:ext cx="1080120" cy="991869"/>
          </a:xfrm>
          <a:prstGeom prst="rect">
            <a:avLst/>
          </a:prstGeom>
          <a:noFill/>
          <a:ln>
            <a:noFill/>
          </a:ln>
        </p:spPr>
      </p:pic>
      <p:pic>
        <p:nvPicPr>
          <p:cNvPr id="284" name="Google Shape;284;p13"/>
          <p:cNvPicPr preferRelativeResize="0"/>
          <p:nvPr/>
        </p:nvPicPr>
        <p:blipFill rotWithShape="1">
          <a:blip r:embed="rId4">
            <a:alphaModFix/>
          </a:blip>
          <a:srcRect b="0" l="0" r="0" t="0"/>
          <a:stretch/>
        </p:blipFill>
        <p:spPr>
          <a:xfrm>
            <a:off x="3779912" y="315794"/>
            <a:ext cx="1080120" cy="991869"/>
          </a:xfrm>
          <a:prstGeom prst="rect">
            <a:avLst/>
          </a:prstGeom>
          <a:noFill/>
          <a:ln>
            <a:noFill/>
          </a:ln>
        </p:spPr>
      </p:pic>
      <p:pic>
        <p:nvPicPr>
          <p:cNvPr id="285" name="Google Shape;285;p13"/>
          <p:cNvPicPr preferRelativeResize="0"/>
          <p:nvPr/>
        </p:nvPicPr>
        <p:blipFill rotWithShape="1">
          <a:blip r:embed="rId5">
            <a:alphaModFix/>
          </a:blip>
          <a:srcRect b="0" l="0" r="0" t="0"/>
          <a:stretch/>
        </p:blipFill>
        <p:spPr>
          <a:xfrm>
            <a:off x="6588224" y="315794"/>
            <a:ext cx="1080120" cy="1008232"/>
          </a:xfrm>
          <a:prstGeom prst="rect">
            <a:avLst/>
          </a:prstGeom>
          <a:noFill/>
          <a:ln>
            <a:noFill/>
          </a:ln>
        </p:spPr>
      </p:pic>
      <p:pic>
        <p:nvPicPr>
          <p:cNvPr id="286" name="Google Shape;286;p13"/>
          <p:cNvPicPr preferRelativeResize="0"/>
          <p:nvPr/>
        </p:nvPicPr>
        <p:blipFill rotWithShape="1">
          <a:blip r:embed="rId6">
            <a:alphaModFix/>
          </a:blip>
          <a:srcRect b="0" l="0" r="0" t="0"/>
          <a:stretch/>
        </p:blipFill>
        <p:spPr>
          <a:xfrm>
            <a:off x="284772" y="5737497"/>
            <a:ext cx="2072640" cy="566420"/>
          </a:xfrm>
          <a:prstGeom prst="rect">
            <a:avLst/>
          </a:prstGeom>
          <a:noFill/>
          <a:ln>
            <a:noFill/>
          </a:ln>
        </p:spPr>
      </p:pic>
      <p:sp>
        <p:nvSpPr>
          <p:cNvPr id="287" name="Google Shape;287;p13"/>
          <p:cNvSpPr txBox="1"/>
          <p:nvPr>
            <p:ph idx="1" type="body"/>
          </p:nvPr>
        </p:nvSpPr>
        <p:spPr>
          <a:xfrm>
            <a:off x="539552" y="1494428"/>
            <a:ext cx="7797662" cy="4022804"/>
          </a:xfrm>
          <a:prstGeom prst="rect">
            <a:avLst/>
          </a:prstGeom>
          <a:noFill/>
          <a:ln>
            <a:noFill/>
          </a:ln>
        </p:spPr>
        <p:txBody>
          <a:bodyPr anchorCtr="0" anchor="ctr" bIns="45700" lIns="91425" spcFirstLastPara="1" rIns="91425" wrap="square" tIns="45700">
            <a:noAutofit/>
          </a:bodyPr>
          <a:lstStyle/>
          <a:p>
            <a:pPr indent="0" lvl="0" marL="0" marR="0" rtl="0" algn="just">
              <a:lnSpc>
                <a:spcPct val="115000"/>
              </a:lnSpc>
              <a:spcBef>
                <a:spcPts val="0"/>
              </a:spcBef>
              <a:spcAft>
                <a:spcPts val="0"/>
              </a:spcAft>
              <a:buSzPts val="1600"/>
              <a:buNone/>
            </a:pPr>
            <a:r>
              <a:rPr lang="en-US" sz="1000">
                <a:solidFill>
                  <a:srgbClr val="000000"/>
                </a:solidFill>
                <a:latin typeface="Arial"/>
                <a:ea typeface="Arial"/>
                <a:cs typeface="Arial"/>
                <a:sym typeface="Arial"/>
              </a:rPr>
              <a:t>	</a:t>
            </a:r>
            <a:endParaRPr sz="1000">
              <a:solidFill>
                <a:srgbClr val="000000"/>
              </a:solidFill>
              <a:latin typeface="Arial"/>
              <a:ea typeface="Arial"/>
              <a:cs typeface="Arial"/>
              <a:sym typeface="Arial"/>
            </a:endParaRPr>
          </a:p>
          <a:p>
            <a:pPr indent="0" lvl="0" marL="0" marR="0" rtl="0" algn="just">
              <a:lnSpc>
                <a:spcPct val="115000"/>
              </a:lnSpc>
              <a:spcBef>
                <a:spcPts val="0"/>
              </a:spcBef>
              <a:spcAft>
                <a:spcPts val="0"/>
              </a:spcAft>
              <a:buSzPts val="1600"/>
              <a:buNone/>
            </a:pPr>
            <a:r>
              <a:t/>
            </a:r>
            <a:endParaRPr sz="1000">
              <a:solidFill>
                <a:srgbClr val="000000"/>
              </a:solidFill>
              <a:latin typeface="Arial"/>
              <a:ea typeface="Arial"/>
              <a:cs typeface="Arial"/>
              <a:sym typeface="Arial"/>
            </a:endParaRPr>
          </a:p>
          <a:p>
            <a:pPr indent="0" lvl="0" marL="0" marR="0" rtl="0" algn="just">
              <a:lnSpc>
                <a:spcPct val="115000"/>
              </a:lnSpc>
              <a:spcBef>
                <a:spcPts val="0"/>
              </a:spcBef>
              <a:spcAft>
                <a:spcPts val="0"/>
              </a:spcAft>
              <a:buSzPts val="1600"/>
              <a:buNone/>
            </a:pPr>
            <a:r>
              <a:rPr lang="en-US" sz="1000">
                <a:solidFill>
                  <a:srgbClr val="000000"/>
                </a:solidFill>
                <a:latin typeface="Arial"/>
                <a:ea typeface="Arial"/>
                <a:cs typeface="Arial"/>
                <a:sym typeface="Arial"/>
              </a:rPr>
              <a:t>	</a:t>
            </a:r>
            <a:r>
              <a:rPr b="1" lang="en-US" sz="1000">
                <a:solidFill>
                  <a:srgbClr val="000000"/>
                </a:solidFill>
                <a:latin typeface="Arial"/>
                <a:ea typeface="Arial"/>
                <a:cs typeface="Arial"/>
                <a:sym typeface="Arial"/>
              </a:rPr>
              <a:t>MĂSURI PE PIAȚA MUNCII</a:t>
            </a:r>
            <a:endParaRPr/>
          </a:p>
          <a:p>
            <a:pPr indent="0" lvl="0" marL="0" marR="0" rtl="0" algn="just">
              <a:lnSpc>
                <a:spcPct val="115000"/>
              </a:lnSpc>
              <a:spcBef>
                <a:spcPts val="0"/>
              </a:spcBef>
              <a:spcAft>
                <a:spcPts val="0"/>
              </a:spcAft>
              <a:buSzPts val="1600"/>
              <a:buNone/>
            </a:pPr>
            <a:r>
              <a:t/>
            </a:r>
            <a:endParaRPr sz="1000">
              <a:solidFill>
                <a:srgbClr val="000000"/>
              </a:solidFill>
              <a:latin typeface="Arial"/>
              <a:ea typeface="Arial"/>
              <a:cs typeface="Arial"/>
              <a:sym typeface="Arial"/>
            </a:endParaRPr>
          </a:p>
          <a:p>
            <a:pPr indent="0" lvl="0" marL="0" marR="0" rtl="0" algn="just">
              <a:lnSpc>
                <a:spcPct val="115000"/>
              </a:lnSpc>
              <a:spcBef>
                <a:spcPts val="0"/>
              </a:spcBef>
              <a:spcAft>
                <a:spcPts val="0"/>
              </a:spcAft>
              <a:buSzPts val="1600"/>
              <a:buNone/>
            </a:pPr>
            <a:r>
              <a:rPr lang="en-US" sz="1000">
                <a:solidFill>
                  <a:srgbClr val="000000"/>
                </a:solidFill>
                <a:latin typeface="Arial"/>
                <a:ea typeface="Arial"/>
                <a:cs typeface="Arial"/>
                <a:sym typeface="Arial"/>
              </a:rPr>
              <a:t>	PENTRU DIMINUAREA EFECTELOR PANDEMIEI CODID-19 ASUPRA PIEȚEI MUNCII DIN ROMÂNIA, ESTE NECESAR, ÎN VIITOR, ADOPTAREA UNOR MĂSURI ACTIVE PE PIAȚA MUNCII CARE SĂ ASIGURE: </a:t>
            </a:r>
            <a:endParaRPr/>
          </a:p>
          <a:p>
            <a:pPr indent="0" lvl="0" marL="0" marR="0" rtl="0" algn="just">
              <a:lnSpc>
                <a:spcPct val="115000"/>
              </a:lnSpc>
              <a:spcBef>
                <a:spcPts val="0"/>
              </a:spcBef>
              <a:spcAft>
                <a:spcPts val="0"/>
              </a:spcAft>
              <a:buSzPts val="1600"/>
              <a:buNone/>
            </a:pPr>
            <a:r>
              <a:t/>
            </a:r>
            <a:endParaRPr sz="1000">
              <a:latin typeface="Arial"/>
              <a:ea typeface="Arial"/>
              <a:cs typeface="Arial"/>
              <a:sym typeface="Arial"/>
            </a:endParaRPr>
          </a:p>
          <a:p>
            <a:pPr indent="0" lvl="0" marL="0" rtl="0" algn="just">
              <a:lnSpc>
                <a:spcPct val="115000"/>
              </a:lnSpc>
              <a:spcBef>
                <a:spcPts val="0"/>
              </a:spcBef>
              <a:spcAft>
                <a:spcPts val="0"/>
              </a:spcAft>
              <a:buSzPts val="1600"/>
              <a:buNone/>
            </a:pPr>
            <a:r>
              <a:rPr b="1" lang="en-US" sz="1000">
                <a:solidFill>
                  <a:srgbClr val="000000"/>
                </a:solidFill>
                <a:latin typeface="Arial"/>
                <a:ea typeface="Arial"/>
                <a:cs typeface="Arial"/>
                <a:sym typeface="Arial"/>
              </a:rPr>
              <a:t>	A</a:t>
            </a:r>
            <a:r>
              <a:rPr lang="en-US" sz="1000">
                <a:solidFill>
                  <a:srgbClr val="000000"/>
                </a:solidFill>
                <a:latin typeface="Arial"/>
                <a:ea typeface="Arial"/>
                <a:cs typeface="Arial"/>
                <a:sym typeface="Arial"/>
              </a:rPr>
              <a:t>. CREŞTEREA GRADULUI DE OCUPARE ŞI A NUMĂRULUI LOCURILOR DE MUNCĂ PRIN: ACCELERAREA PROGRAMULUI DE INVESTIȚII PUBLICE DIN MAREA INFRASTRUCTURĂ; SUSȚINEREA FINANCIARĂ A FIRMELOR CARE ASIGURĂ MATERIALE ȘI ECHIPAMENTE SANITARE, DEZINFECTANȚI, PRIN ACORDAREA DE GRANDURI SAU CREDITE GARANTATE DE STAT; SUSȚINEREA FIRMELOR CARE ASIGURĂ DEPOZITAREA ȘI LOGISTICA PENTRU DESFACEREA PRODUSELOR MICILOR FERMIERI ROMÂNI PRIN ACORDAREA DE GRANDURI SAU CREDITE GARANTATE DE STAT; STIMULAREA RESTRUCTURĂRII ECONOMIEI PRIN ACORDAREA UNOR AJUTOARE FISCALE PENTRU SUSȚINEREA AFACERILOR DIN DOMENII CARE ASIGURĂ SECURITATEA SANITARĂ ȘI ALIMENTARĂ A POPULAȚIEI (GRANDURI, CREDITE PENTRU CAPITAL DE LUCRU CU DOBÂNZI GARANTATE DE STAT, ACCES MAI FACIL LA FONDURILE EUROPENE PENTRU SUSȚINEREA ÎNTREPRINDERILOR AFECTATE DE CRIZĂ); </a:t>
            </a:r>
            <a:endParaRPr sz="1000">
              <a:latin typeface="Arial"/>
              <a:ea typeface="Arial"/>
              <a:cs typeface="Arial"/>
              <a:sym typeface="Arial"/>
            </a:endParaRPr>
          </a:p>
          <a:p>
            <a:pPr indent="0" lvl="0" marL="0" rtl="0" algn="just">
              <a:lnSpc>
                <a:spcPct val="115000"/>
              </a:lnSpc>
              <a:spcBef>
                <a:spcPts val="0"/>
              </a:spcBef>
              <a:spcAft>
                <a:spcPts val="0"/>
              </a:spcAft>
              <a:buSzPts val="1600"/>
              <a:buNone/>
            </a:pPr>
            <a:r>
              <a:rPr b="1" lang="en-US" sz="1000">
                <a:solidFill>
                  <a:srgbClr val="000000"/>
                </a:solidFill>
                <a:latin typeface="Arial"/>
                <a:ea typeface="Arial"/>
                <a:cs typeface="Arial"/>
                <a:sym typeface="Arial"/>
              </a:rPr>
              <a:t>	B</a:t>
            </a:r>
            <a:r>
              <a:rPr lang="en-US" sz="1000">
                <a:solidFill>
                  <a:srgbClr val="000000"/>
                </a:solidFill>
                <a:latin typeface="Arial"/>
                <a:ea typeface="Arial"/>
                <a:cs typeface="Arial"/>
                <a:sym typeface="Arial"/>
              </a:rPr>
              <a:t>.ACCELERAREA INTRODUCERII TEHNOLOGIILOR DIGITALE ÎN ADMINISTRAȚIILE PUBLICE CENTRALE ȘI LOCALE, AVÂND ÎN VEDERE EXPERIENȚA DOBÂNDITĂ; </a:t>
            </a:r>
            <a:endParaRPr sz="1000">
              <a:latin typeface="Arial"/>
              <a:ea typeface="Arial"/>
              <a:cs typeface="Arial"/>
              <a:sym typeface="Arial"/>
            </a:endParaRPr>
          </a:p>
          <a:p>
            <a:pPr indent="0" lvl="0" marL="0" rtl="0" algn="just">
              <a:lnSpc>
                <a:spcPct val="115000"/>
              </a:lnSpc>
              <a:spcBef>
                <a:spcPts val="820"/>
              </a:spcBef>
              <a:spcAft>
                <a:spcPts val="0"/>
              </a:spcAft>
              <a:buSzPts val="1600"/>
              <a:buNone/>
            </a:pPr>
            <a:r>
              <a:rPr b="1" lang="en-US" sz="1000">
                <a:solidFill>
                  <a:srgbClr val="000000"/>
                </a:solidFill>
                <a:latin typeface="Arial"/>
                <a:ea typeface="Arial"/>
                <a:cs typeface="Arial"/>
                <a:sym typeface="Arial"/>
              </a:rPr>
              <a:t>	C</a:t>
            </a:r>
            <a:r>
              <a:rPr lang="en-US" sz="1000">
                <a:solidFill>
                  <a:srgbClr val="000000"/>
                </a:solidFill>
                <a:latin typeface="Arial"/>
                <a:ea typeface="Arial"/>
                <a:cs typeface="Arial"/>
                <a:sym typeface="Arial"/>
              </a:rPr>
              <a:t>.INTRODUCEREA TEHNOLOGIILOR INFORMATICE ÎN EDUCAȚIE (E-LEARNING) PORNIND DE LA EXPERIENȚA ACUMULATĂ ȘI DE LA PROCEDURILE ELABORATE DE ORGANISMELE INTERNAȚIONALE. </a:t>
            </a:r>
            <a:endParaRPr sz="1000">
              <a:latin typeface="Arial"/>
              <a:ea typeface="Arial"/>
              <a:cs typeface="Arial"/>
              <a:sym typeface="Arial"/>
            </a:endParaRPr>
          </a:p>
          <a:p>
            <a:pPr indent="0" lvl="0" marL="0" marR="0" rtl="0" algn="just">
              <a:lnSpc>
                <a:spcPct val="115000"/>
              </a:lnSpc>
              <a:spcBef>
                <a:spcPts val="820"/>
              </a:spcBef>
              <a:spcAft>
                <a:spcPts val="0"/>
              </a:spcAft>
              <a:buSzPts val="1600"/>
              <a:buNone/>
            </a:pPr>
            <a:r>
              <a:rPr lang="en-US" sz="1000">
                <a:solidFill>
                  <a:srgbClr val="000000"/>
                </a:solidFill>
                <a:latin typeface="Arial"/>
                <a:ea typeface="Arial"/>
                <a:cs typeface="Arial"/>
                <a:sym typeface="Arial"/>
              </a:rPr>
              <a:t>	PANDEMIA DE COVID 19 A FĂCUT CA TOȚI ANGAJAȚII LA NIVEL MONDIAL SĂ SE CONFRUNTE BRUSC CU SCHIMBĂRI SEMNIFICATIVE, ATÂT ÎN FAMILIE, CÂT ȘI ÎN ACTIVITATEA PROFESIONALĂ, CEI MAI AFECTAȚI FIIND LUCRĂTORII CU SALARII MICI ŞI FĂRĂ ACCES LA PROTECȚIE SOCIALĂ.</a:t>
            </a:r>
            <a:endParaRPr sz="1000">
              <a:latin typeface="Arial"/>
              <a:ea typeface="Arial"/>
              <a:cs typeface="Arial"/>
              <a:sym typeface="Arial"/>
            </a:endParaRPr>
          </a:p>
          <a:p>
            <a:pPr indent="0" lvl="0" marL="0" marR="0" rtl="0" algn="just">
              <a:lnSpc>
                <a:spcPct val="115000"/>
              </a:lnSpc>
              <a:spcBef>
                <a:spcPts val="0"/>
              </a:spcBef>
              <a:spcAft>
                <a:spcPts val="0"/>
              </a:spcAft>
              <a:buSzPts val="1600"/>
              <a:buNone/>
            </a:pPr>
            <a:r>
              <a:rPr b="1" lang="en-US" sz="1000">
                <a:latin typeface="Arial"/>
                <a:ea typeface="Arial"/>
                <a:cs typeface="Arial"/>
                <a:sym typeface="Arial"/>
              </a:rPr>
              <a:t> </a:t>
            </a:r>
            <a:endParaRPr sz="1000">
              <a:latin typeface="Arial"/>
              <a:ea typeface="Arial"/>
              <a:cs typeface="Arial"/>
              <a:sym typeface="Arial"/>
            </a:endParaRPr>
          </a:p>
          <a:p>
            <a:pPr indent="-241300" lvl="0" marL="342900" marR="0" rtl="0" algn="just">
              <a:lnSpc>
                <a:spcPct val="115000"/>
              </a:lnSpc>
              <a:spcBef>
                <a:spcPts val="0"/>
              </a:spcBef>
              <a:spcAft>
                <a:spcPts val="0"/>
              </a:spcAft>
              <a:buSzPts val="1600"/>
              <a:buFont typeface="Noto Sans Symbols"/>
              <a:buNone/>
            </a:pPr>
            <a:r>
              <a:t/>
            </a:r>
            <a:endParaRPr sz="1000">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14"/>
          <p:cNvSpPr/>
          <p:nvPr/>
        </p:nvSpPr>
        <p:spPr>
          <a:xfrm>
            <a:off x="2483768" y="5805264"/>
            <a:ext cx="613636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100">
                <a:solidFill>
                  <a:schemeClr val="lt1"/>
                </a:solidFill>
                <a:latin typeface="Arial"/>
                <a:ea typeface="Arial"/>
                <a:cs typeface="Arial"/>
                <a:sym typeface="Arial"/>
              </a:rPr>
              <a:t>Proiect cofinanțat de Uniunea Europeană din Fondul Social European </a:t>
            </a:r>
            <a:br>
              <a:rPr b="1" i="1" lang="en-US" sz="1100">
                <a:solidFill>
                  <a:schemeClr val="lt1"/>
                </a:solidFill>
                <a:latin typeface="Arial"/>
                <a:ea typeface="Arial"/>
                <a:cs typeface="Arial"/>
                <a:sym typeface="Arial"/>
              </a:rPr>
            </a:br>
            <a:r>
              <a:rPr b="1" i="1" lang="en-US" sz="1100">
                <a:solidFill>
                  <a:schemeClr val="lt1"/>
                </a:solidFill>
                <a:latin typeface="Arial"/>
                <a:ea typeface="Arial"/>
                <a:cs typeface="Arial"/>
                <a:sym typeface="Arial"/>
              </a:rPr>
              <a:t>prin Programul Operațional Capital Uman 2014-2020</a:t>
            </a:r>
            <a:endParaRPr b="1" sz="1100">
              <a:solidFill>
                <a:schemeClr val="lt1"/>
              </a:solidFill>
              <a:latin typeface="Arial"/>
              <a:ea typeface="Arial"/>
              <a:cs typeface="Arial"/>
              <a:sym typeface="Arial"/>
            </a:endParaRPr>
          </a:p>
        </p:txBody>
      </p:sp>
      <p:pic>
        <p:nvPicPr>
          <p:cNvPr id="293" name="Google Shape;293;p14"/>
          <p:cNvPicPr preferRelativeResize="0"/>
          <p:nvPr/>
        </p:nvPicPr>
        <p:blipFill rotWithShape="1">
          <a:blip r:embed="rId3">
            <a:alphaModFix/>
          </a:blip>
          <a:srcRect b="0" l="0" r="0" t="0"/>
          <a:stretch/>
        </p:blipFill>
        <p:spPr>
          <a:xfrm>
            <a:off x="971600" y="360216"/>
            <a:ext cx="1080120" cy="991869"/>
          </a:xfrm>
          <a:prstGeom prst="rect">
            <a:avLst/>
          </a:prstGeom>
          <a:noFill/>
          <a:ln>
            <a:noFill/>
          </a:ln>
        </p:spPr>
      </p:pic>
      <p:pic>
        <p:nvPicPr>
          <p:cNvPr id="294" name="Google Shape;294;p14"/>
          <p:cNvPicPr preferRelativeResize="0"/>
          <p:nvPr/>
        </p:nvPicPr>
        <p:blipFill rotWithShape="1">
          <a:blip r:embed="rId4">
            <a:alphaModFix/>
          </a:blip>
          <a:srcRect b="0" l="0" r="0" t="0"/>
          <a:stretch/>
        </p:blipFill>
        <p:spPr>
          <a:xfrm>
            <a:off x="3779912" y="315794"/>
            <a:ext cx="1080120" cy="991869"/>
          </a:xfrm>
          <a:prstGeom prst="rect">
            <a:avLst/>
          </a:prstGeom>
          <a:noFill/>
          <a:ln>
            <a:noFill/>
          </a:ln>
        </p:spPr>
      </p:pic>
      <p:pic>
        <p:nvPicPr>
          <p:cNvPr id="295" name="Google Shape;295;p14"/>
          <p:cNvPicPr preferRelativeResize="0"/>
          <p:nvPr/>
        </p:nvPicPr>
        <p:blipFill rotWithShape="1">
          <a:blip r:embed="rId5">
            <a:alphaModFix/>
          </a:blip>
          <a:srcRect b="0" l="0" r="0" t="0"/>
          <a:stretch/>
        </p:blipFill>
        <p:spPr>
          <a:xfrm>
            <a:off x="6588224" y="315794"/>
            <a:ext cx="1080120" cy="1008232"/>
          </a:xfrm>
          <a:prstGeom prst="rect">
            <a:avLst/>
          </a:prstGeom>
          <a:noFill/>
          <a:ln>
            <a:noFill/>
          </a:ln>
        </p:spPr>
      </p:pic>
      <p:pic>
        <p:nvPicPr>
          <p:cNvPr id="296" name="Google Shape;296;p14"/>
          <p:cNvPicPr preferRelativeResize="0"/>
          <p:nvPr/>
        </p:nvPicPr>
        <p:blipFill rotWithShape="1">
          <a:blip r:embed="rId6">
            <a:alphaModFix/>
          </a:blip>
          <a:srcRect b="0" l="0" r="0" t="0"/>
          <a:stretch/>
        </p:blipFill>
        <p:spPr>
          <a:xfrm>
            <a:off x="284772" y="5737497"/>
            <a:ext cx="2072640" cy="566420"/>
          </a:xfrm>
          <a:prstGeom prst="rect">
            <a:avLst/>
          </a:prstGeom>
          <a:noFill/>
          <a:ln>
            <a:noFill/>
          </a:ln>
        </p:spPr>
      </p:pic>
      <p:sp>
        <p:nvSpPr>
          <p:cNvPr id="297" name="Google Shape;297;p14"/>
          <p:cNvSpPr txBox="1"/>
          <p:nvPr>
            <p:ph idx="1" type="body"/>
          </p:nvPr>
        </p:nvSpPr>
        <p:spPr>
          <a:xfrm>
            <a:off x="514351" y="1124744"/>
            <a:ext cx="7797662" cy="4464496"/>
          </a:xfrm>
          <a:prstGeom prst="rect">
            <a:avLst/>
          </a:prstGeom>
          <a:no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SzPts val="1920"/>
              <a:buNone/>
            </a:pPr>
            <a:r>
              <a:t/>
            </a:r>
            <a:endParaRPr b="1" sz="1200">
              <a:solidFill>
                <a:schemeClr val="accent1"/>
              </a:solidFill>
              <a:latin typeface="Arial"/>
              <a:ea typeface="Arial"/>
              <a:cs typeface="Arial"/>
              <a:sym typeface="Arial"/>
            </a:endParaRPr>
          </a:p>
          <a:p>
            <a:pPr indent="0" lvl="0" marL="0" rtl="0" algn="ctr">
              <a:lnSpc>
                <a:spcPct val="115000"/>
              </a:lnSpc>
              <a:spcBef>
                <a:spcPts val="0"/>
              </a:spcBef>
              <a:spcAft>
                <a:spcPts val="0"/>
              </a:spcAft>
              <a:buSzPts val="1920"/>
              <a:buNone/>
            </a:pPr>
            <a:r>
              <a:t/>
            </a:r>
            <a:endParaRPr b="1" sz="1200">
              <a:solidFill>
                <a:schemeClr val="accent1"/>
              </a:solidFill>
              <a:latin typeface="Arial"/>
              <a:ea typeface="Arial"/>
              <a:cs typeface="Arial"/>
              <a:sym typeface="Arial"/>
            </a:endParaRPr>
          </a:p>
          <a:p>
            <a:pPr indent="0" lvl="0" marL="0" rtl="0" algn="ctr">
              <a:lnSpc>
                <a:spcPct val="115000"/>
              </a:lnSpc>
              <a:spcBef>
                <a:spcPts val="0"/>
              </a:spcBef>
              <a:spcAft>
                <a:spcPts val="0"/>
              </a:spcAft>
              <a:buSzPts val="1920"/>
              <a:buNone/>
            </a:pPr>
            <a:r>
              <a:rPr b="1" lang="en-US" sz="1200">
                <a:solidFill>
                  <a:schemeClr val="accent1"/>
                </a:solidFill>
                <a:latin typeface="Arial"/>
                <a:ea typeface="Arial"/>
                <a:cs typeface="Arial"/>
                <a:sym typeface="Arial"/>
              </a:rPr>
              <a:t>II. EVALUAREA ȘI AUTOEVALUAREA PERSONALITĂȚII</a:t>
            </a:r>
            <a:endParaRPr sz="1200">
              <a:solidFill>
                <a:schemeClr val="accent1"/>
              </a:solidFill>
              <a:latin typeface="Arial"/>
              <a:ea typeface="Arial"/>
              <a:cs typeface="Arial"/>
              <a:sym typeface="Arial"/>
            </a:endParaRPr>
          </a:p>
          <a:p>
            <a:pPr indent="0" lvl="0" marL="0" rtl="0" algn="just">
              <a:lnSpc>
                <a:spcPct val="115000"/>
              </a:lnSpc>
              <a:spcBef>
                <a:spcPts val="0"/>
              </a:spcBef>
              <a:spcAft>
                <a:spcPts val="0"/>
              </a:spcAft>
              <a:buSzPts val="1920"/>
              <a:buNone/>
            </a:pPr>
            <a:r>
              <a:rPr b="1" lang="en-US" sz="1200">
                <a:latin typeface="Arial"/>
                <a:ea typeface="Arial"/>
                <a:cs typeface="Arial"/>
                <a:sym typeface="Arial"/>
              </a:rPr>
              <a:t> </a:t>
            </a:r>
            <a:endParaRPr sz="1200">
              <a:latin typeface="Arial"/>
              <a:ea typeface="Arial"/>
              <a:cs typeface="Arial"/>
              <a:sym typeface="Arial"/>
            </a:endParaRPr>
          </a:p>
          <a:p>
            <a:pPr indent="0" lvl="0" marL="0" rtl="0" algn="just">
              <a:lnSpc>
                <a:spcPct val="115000"/>
              </a:lnSpc>
              <a:spcBef>
                <a:spcPts val="0"/>
              </a:spcBef>
              <a:spcAft>
                <a:spcPts val="0"/>
              </a:spcAft>
              <a:buSzPts val="1920"/>
              <a:buNone/>
            </a:pPr>
            <a:r>
              <a:rPr b="1" lang="en-US" sz="1200">
                <a:solidFill>
                  <a:srgbClr val="000000"/>
                </a:solidFill>
                <a:latin typeface="Arial"/>
                <a:ea typeface="Arial"/>
                <a:cs typeface="Arial"/>
                <a:sym typeface="Arial"/>
              </a:rPr>
              <a:t>	</a:t>
            </a:r>
            <a:r>
              <a:rPr b="1" lang="en-US" sz="1000">
                <a:solidFill>
                  <a:srgbClr val="000000"/>
                </a:solidFill>
                <a:latin typeface="Arial"/>
                <a:ea typeface="Arial"/>
                <a:cs typeface="Arial"/>
                <a:sym typeface="Arial"/>
              </a:rPr>
              <a:t>A EVALUA </a:t>
            </a:r>
            <a:r>
              <a:rPr lang="en-US" sz="1000">
                <a:solidFill>
                  <a:srgbClr val="000000"/>
                </a:solidFill>
                <a:latin typeface="Arial"/>
                <a:ea typeface="Arial"/>
                <a:cs typeface="Arial"/>
                <a:sym typeface="Arial"/>
              </a:rPr>
              <a:t>REPREZINTĂ ACȚIUNEA PRIN CARE ESTE STABILITĂ VALOAREA APROXIMATIVĂ A UNUI BUN, A UNUI LUCRU, FIIND SINONIM CU A PREȚUI, A APRECIA, A ESTIMA. ÎN ULTIMUL SECOL AU FOST ÎNCERCATE O SERIE DE ABORDĂRI ALE EVALUĂRII. EVALUAREA A FOST, ÎN PRIMA FAZĂ, O SIMPLĂ METODĂ DE MĂSURARE A REZULTATELOR ÎNVĂȚĂRII INDIVIDUALE. CÂȚIVA ANI MAI TÂRZIU, ACEASTĂ DEFINIȚIE A FOST EXTINSĂ ȘI S-A CONCRETIZAT ÎN PROCESUL DE EVALUARE ORIENTATĂ ASUPRA SCOPULUI. ÎN ANII ‘70 AU FOST INTRODUCE METODE ȘI ABORDĂRI NOI PRECUM: MODELE DE LUARE A DECIZIILOR, MODELE ORIENTATE PE CONSUMATOR ETC. DUPĂ ACEASTA A URMAT O PERIOADĂ ÎN CARE EVALUATORII NU MAI LUAU ÎN CALCUL DOAR UN SINGUR MODEL DE EVALUARE, CI O ASOCIERE ÎNTRE CEEA CE OAMENII AVEAU NEVOIE ÎN MOMENTUL EVALUĂRII ȘI ABORDAREA ALEASĂ. LA ÎNCEPUTUL ANILOR NOUĂZECI, EVALUATORII AU DEVENIT CONȘTIENȚI DE NECESITATEA ORGANIZĂRII EVALUĂRII ÎNTR-UN MOD CARE SĂ OFERE OPORTUNITĂȚI DE ÎNVĂȚARE CELOR PENTRU CARE ȘI CU CARE SE REALIZA EVALUAREA.</a:t>
            </a:r>
            <a:endParaRPr sz="1000">
              <a:latin typeface="Arial"/>
              <a:ea typeface="Arial"/>
              <a:cs typeface="Arial"/>
              <a:sym typeface="Arial"/>
            </a:endParaRPr>
          </a:p>
          <a:p>
            <a:pPr indent="0" lvl="0" marL="0" rtl="0" algn="just">
              <a:lnSpc>
                <a:spcPct val="115000"/>
              </a:lnSpc>
              <a:spcBef>
                <a:spcPts val="0"/>
              </a:spcBef>
              <a:spcAft>
                <a:spcPts val="0"/>
              </a:spcAft>
              <a:buSzPts val="1600"/>
              <a:buNone/>
            </a:pPr>
            <a:r>
              <a:rPr lang="en-US" sz="1000">
                <a:solidFill>
                  <a:srgbClr val="000000"/>
                </a:solidFill>
                <a:latin typeface="Arial"/>
                <a:ea typeface="Arial"/>
                <a:cs typeface="Arial"/>
                <a:sym typeface="Arial"/>
              </a:rPr>
              <a:t>	CONCLUZIA EXTRASĂ ESTE CĂ EVALUAREA TREBUIE SĂ OFERE ÎNTOTDEAUNA CELOR CARE DORESC SĂ EVALUEZE CELE MAI BUNE OCAZII PENTRU A ÎNVĂȚA DIN PROPRIA EXPERIENȚĂ. EA OFERĂ PĂRȚILOR IMPLICATE O MAI BUNĂ ÎNȚELEGERE A CEEA CE FAC ȘI POATE DETERMINA CREȘTEREA POTENȚIALULUI INOVATIV, POATE CONDUCE LA NOI PRIORITĂȚI ȘI LA O MAI MARE COMPATIBILITATE ÎNTRE ALEGERI ȘI RESURSE. </a:t>
            </a:r>
            <a:endParaRPr sz="1000">
              <a:latin typeface="Arial"/>
              <a:ea typeface="Arial"/>
              <a:cs typeface="Arial"/>
              <a:sym typeface="Arial"/>
            </a:endParaRPr>
          </a:p>
          <a:p>
            <a:pPr indent="0" lvl="0" marL="0" rtl="0" algn="just">
              <a:lnSpc>
                <a:spcPct val="115000"/>
              </a:lnSpc>
              <a:spcBef>
                <a:spcPts val="0"/>
              </a:spcBef>
              <a:spcAft>
                <a:spcPts val="0"/>
              </a:spcAft>
              <a:buSzPts val="1920"/>
              <a:buNone/>
            </a:pPr>
            <a:r>
              <a:rPr lang="en-US" sz="1200">
                <a:solidFill>
                  <a:srgbClr val="000000"/>
                </a:solidFill>
                <a:latin typeface="Arial"/>
                <a:ea typeface="Arial"/>
                <a:cs typeface="Arial"/>
                <a:sym typeface="Arial"/>
              </a:rPr>
              <a:t>	</a:t>
            </a:r>
            <a:r>
              <a:rPr lang="en-US" sz="1000">
                <a:solidFill>
                  <a:srgbClr val="000000"/>
                </a:solidFill>
                <a:latin typeface="Arial"/>
                <a:ea typeface="Arial"/>
                <a:cs typeface="Arial"/>
                <a:sym typeface="Arial"/>
              </a:rPr>
              <a:t>PROCESUL DE EVALUARE ESTE STRÂNS LEGAT DE PROCESUL DE ÎNVĂȚĂMÂNT, IMPLICÂND DE EXEMPLU EVALUAREA SISTEMULUI, A INSTITUȚIEI DE INVATAMANT, EVALUAREA PROGRAMELOR, A PROFESORILOR, A ELEVILOR ETC.</a:t>
            </a:r>
            <a:endParaRPr sz="1000">
              <a:latin typeface="Arial"/>
              <a:ea typeface="Arial"/>
              <a:cs typeface="Arial"/>
              <a:sym typeface="Arial"/>
            </a:endParaRPr>
          </a:p>
          <a:p>
            <a:pPr indent="0" lvl="0" marL="0" rtl="0" algn="just">
              <a:lnSpc>
                <a:spcPct val="115000"/>
              </a:lnSpc>
              <a:spcBef>
                <a:spcPts val="0"/>
              </a:spcBef>
              <a:spcAft>
                <a:spcPts val="0"/>
              </a:spcAft>
              <a:buSzPts val="1600"/>
              <a:buNone/>
            </a:pPr>
            <a:r>
              <a:rPr lang="en-US" sz="1000">
                <a:solidFill>
                  <a:srgbClr val="000000"/>
                </a:solidFill>
                <a:latin typeface="Arial"/>
                <a:ea typeface="Arial"/>
                <a:cs typeface="Arial"/>
                <a:sym typeface="Arial"/>
              </a:rPr>
              <a:t>	EVALUĂRI ÎNSĂ SE FAC ÎN  TOATE DOMENIILOR, AVÂND UN ROL IMPORTANT ÎN FIECARE ETAPĂ ȘI LA FIECARE DIN ACȚIUNILE ÎNTREPRINSE ÎN TRECUT ȘI ÎN PREZENT, ÎN VEDEREA GĂSIRII DECIZIILOR CARE SĂ ÎMBUNĂTĂȚEASCĂ IMPLEMENTAREA ȘI MANAGEMENTUL ACTIVITĂȚILOR DIN VIITOR.</a:t>
            </a:r>
            <a:endParaRPr sz="1000">
              <a:latin typeface="Arial"/>
              <a:ea typeface="Arial"/>
              <a:cs typeface="Arial"/>
              <a:sym typeface="Arial"/>
            </a:endParaRPr>
          </a:p>
          <a:p>
            <a:pPr indent="0" lvl="0" marL="0" rtl="0" algn="just">
              <a:lnSpc>
                <a:spcPct val="115000"/>
              </a:lnSpc>
              <a:spcBef>
                <a:spcPts val="0"/>
              </a:spcBef>
              <a:spcAft>
                <a:spcPts val="0"/>
              </a:spcAft>
              <a:buSzPts val="1600"/>
              <a:buNone/>
            </a:pPr>
            <a:r>
              <a:t/>
            </a:r>
            <a:endParaRPr sz="1000">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15"/>
          <p:cNvSpPr/>
          <p:nvPr/>
        </p:nvSpPr>
        <p:spPr>
          <a:xfrm>
            <a:off x="2483768" y="5805264"/>
            <a:ext cx="613636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100">
                <a:solidFill>
                  <a:schemeClr val="lt1"/>
                </a:solidFill>
                <a:latin typeface="Arial"/>
                <a:ea typeface="Arial"/>
                <a:cs typeface="Arial"/>
                <a:sym typeface="Arial"/>
              </a:rPr>
              <a:t>Proiect cofinanțat de Uniunea Europeană din Fondul Social European </a:t>
            </a:r>
            <a:br>
              <a:rPr b="1" i="1" lang="en-US" sz="1100">
                <a:solidFill>
                  <a:schemeClr val="lt1"/>
                </a:solidFill>
                <a:latin typeface="Arial"/>
                <a:ea typeface="Arial"/>
                <a:cs typeface="Arial"/>
                <a:sym typeface="Arial"/>
              </a:rPr>
            </a:br>
            <a:r>
              <a:rPr b="1" i="1" lang="en-US" sz="1100">
                <a:solidFill>
                  <a:schemeClr val="lt1"/>
                </a:solidFill>
                <a:latin typeface="Arial"/>
                <a:ea typeface="Arial"/>
                <a:cs typeface="Arial"/>
                <a:sym typeface="Arial"/>
              </a:rPr>
              <a:t>prin Programul Operațional Capital Uman 2014-2020</a:t>
            </a:r>
            <a:endParaRPr b="1" sz="1100">
              <a:solidFill>
                <a:schemeClr val="lt1"/>
              </a:solidFill>
              <a:latin typeface="Arial"/>
              <a:ea typeface="Arial"/>
              <a:cs typeface="Arial"/>
              <a:sym typeface="Arial"/>
            </a:endParaRPr>
          </a:p>
        </p:txBody>
      </p:sp>
      <p:pic>
        <p:nvPicPr>
          <p:cNvPr id="303" name="Google Shape;303;p15"/>
          <p:cNvPicPr preferRelativeResize="0"/>
          <p:nvPr/>
        </p:nvPicPr>
        <p:blipFill rotWithShape="1">
          <a:blip r:embed="rId3">
            <a:alphaModFix/>
          </a:blip>
          <a:srcRect b="0" l="0" r="0" t="0"/>
          <a:stretch/>
        </p:blipFill>
        <p:spPr>
          <a:xfrm>
            <a:off x="971600" y="360216"/>
            <a:ext cx="1080120" cy="991869"/>
          </a:xfrm>
          <a:prstGeom prst="rect">
            <a:avLst/>
          </a:prstGeom>
          <a:noFill/>
          <a:ln>
            <a:noFill/>
          </a:ln>
        </p:spPr>
      </p:pic>
      <p:pic>
        <p:nvPicPr>
          <p:cNvPr id="304" name="Google Shape;304;p15"/>
          <p:cNvPicPr preferRelativeResize="0"/>
          <p:nvPr/>
        </p:nvPicPr>
        <p:blipFill rotWithShape="1">
          <a:blip r:embed="rId4">
            <a:alphaModFix/>
          </a:blip>
          <a:srcRect b="0" l="0" r="0" t="0"/>
          <a:stretch/>
        </p:blipFill>
        <p:spPr>
          <a:xfrm>
            <a:off x="3779912" y="315794"/>
            <a:ext cx="1080120" cy="991869"/>
          </a:xfrm>
          <a:prstGeom prst="rect">
            <a:avLst/>
          </a:prstGeom>
          <a:noFill/>
          <a:ln>
            <a:noFill/>
          </a:ln>
        </p:spPr>
      </p:pic>
      <p:pic>
        <p:nvPicPr>
          <p:cNvPr id="305" name="Google Shape;305;p15"/>
          <p:cNvPicPr preferRelativeResize="0"/>
          <p:nvPr/>
        </p:nvPicPr>
        <p:blipFill rotWithShape="1">
          <a:blip r:embed="rId5">
            <a:alphaModFix/>
          </a:blip>
          <a:srcRect b="0" l="0" r="0" t="0"/>
          <a:stretch/>
        </p:blipFill>
        <p:spPr>
          <a:xfrm>
            <a:off x="6588224" y="315794"/>
            <a:ext cx="1080120" cy="1008232"/>
          </a:xfrm>
          <a:prstGeom prst="rect">
            <a:avLst/>
          </a:prstGeom>
          <a:noFill/>
          <a:ln>
            <a:noFill/>
          </a:ln>
        </p:spPr>
      </p:pic>
      <p:pic>
        <p:nvPicPr>
          <p:cNvPr id="306" name="Google Shape;306;p15"/>
          <p:cNvPicPr preferRelativeResize="0"/>
          <p:nvPr/>
        </p:nvPicPr>
        <p:blipFill rotWithShape="1">
          <a:blip r:embed="rId6">
            <a:alphaModFix/>
          </a:blip>
          <a:srcRect b="0" l="0" r="0" t="0"/>
          <a:stretch/>
        </p:blipFill>
        <p:spPr>
          <a:xfrm>
            <a:off x="284772" y="5737497"/>
            <a:ext cx="2072640" cy="566420"/>
          </a:xfrm>
          <a:prstGeom prst="rect">
            <a:avLst/>
          </a:prstGeom>
          <a:noFill/>
          <a:ln>
            <a:noFill/>
          </a:ln>
        </p:spPr>
      </p:pic>
      <p:sp>
        <p:nvSpPr>
          <p:cNvPr id="307" name="Google Shape;307;p15"/>
          <p:cNvSpPr txBox="1"/>
          <p:nvPr>
            <p:ph idx="1" type="body"/>
          </p:nvPr>
        </p:nvSpPr>
        <p:spPr>
          <a:xfrm>
            <a:off x="514351" y="1394858"/>
            <a:ext cx="7797662" cy="4122374"/>
          </a:xfrm>
          <a:prstGeom prst="rect">
            <a:avLst/>
          </a:prstGeom>
          <a:noFill/>
          <a:ln>
            <a:noFill/>
          </a:ln>
        </p:spPr>
        <p:txBody>
          <a:bodyPr anchorCtr="0" anchor="ctr" bIns="45700" lIns="91425" spcFirstLastPara="1" rIns="91425" wrap="square" tIns="45700">
            <a:noAutofit/>
          </a:bodyPr>
          <a:lstStyle/>
          <a:p>
            <a:pPr indent="0" lvl="0" marL="0" rtl="0" algn="just">
              <a:lnSpc>
                <a:spcPct val="115000"/>
              </a:lnSpc>
              <a:spcBef>
                <a:spcPts val="0"/>
              </a:spcBef>
              <a:spcAft>
                <a:spcPts val="0"/>
              </a:spcAft>
              <a:buSzPts val="1920"/>
              <a:buNone/>
            </a:pPr>
            <a:r>
              <a:rPr lang="en-US" sz="1200">
                <a:solidFill>
                  <a:srgbClr val="000000"/>
                </a:solidFill>
                <a:latin typeface="Arial"/>
                <a:ea typeface="Arial"/>
                <a:cs typeface="Arial"/>
                <a:sym typeface="Arial"/>
              </a:rPr>
              <a:t>	</a:t>
            </a:r>
            <a:endParaRPr sz="1200">
              <a:solidFill>
                <a:srgbClr val="000000"/>
              </a:solidFill>
              <a:latin typeface="Arial"/>
              <a:ea typeface="Arial"/>
              <a:cs typeface="Arial"/>
              <a:sym typeface="Arial"/>
            </a:endParaRPr>
          </a:p>
          <a:p>
            <a:pPr indent="0" lvl="0" marL="0" rtl="0" algn="just">
              <a:lnSpc>
                <a:spcPct val="115000"/>
              </a:lnSpc>
              <a:spcBef>
                <a:spcPts val="0"/>
              </a:spcBef>
              <a:spcAft>
                <a:spcPts val="0"/>
              </a:spcAft>
              <a:buSzPts val="1920"/>
              <a:buNone/>
            </a:pPr>
            <a:r>
              <a:t/>
            </a:r>
            <a:endParaRPr sz="1200">
              <a:solidFill>
                <a:srgbClr val="000000"/>
              </a:solidFill>
              <a:latin typeface="Arial"/>
              <a:ea typeface="Arial"/>
              <a:cs typeface="Arial"/>
              <a:sym typeface="Arial"/>
            </a:endParaRPr>
          </a:p>
          <a:p>
            <a:pPr indent="0" lvl="0" marL="0" rtl="0" algn="just">
              <a:lnSpc>
                <a:spcPct val="115000"/>
              </a:lnSpc>
              <a:spcBef>
                <a:spcPts val="0"/>
              </a:spcBef>
              <a:spcAft>
                <a:spcPts val="0"/>
              </a:spcAft>
              <a:buSzPts val="1920"/>
              <a:buNone/>
            </a:pPr>
            <a:r>
              <a:t/>
            </a:r>
            <a:endParaRPr sz="1200">
              <a:solidFill>
                <a:srgbClr val="000000"/>
              </a:solidFill>
              <a:latin typeface="Arial"/>
              <a:ea typeface="Arial"/>
              <a:cs typeface="Arial"/>
              <a:sym typeface="Arial"/>
            </a:endParaRPr>
          </a:p>
          <a:p>
            <a:pPr indent="0" lvl="0" marL="0" rtl="0" algn="just">
              <a:lnSpc>
                <a:spcPct val="115000"/>
              </a:lnSpc>
              <a:spcBef>
                <a:spcPts val="0"/>
              </a:spcBef>
              <a:spcAft>
                <a:spcPts val="0"/>
              </a:spcAft>
              <a:buSzPts val="1920"/>
              <a:buNone/>
            </a:pPr>
            <a:r>
              <a:rPr lang="en-US" sz="1200">
                <a:solidFill>
                  <a:srgbClr val="000000"/>
                </a:solidFill>
                <a:latin typeface="Arial"/>
                <a:ea typeface="Arial"/>
                <a:cs typeface="Arial"/>
                <a:sym typeface="Arial"/>
              </a:rPr>
              <a:t>	</a:t>
            </a:r>
            <a:r>
              <a:rPr lang="en-US" sz="1100">
                <a:solidFill>
                  <a:srgbClr val="000000"/>
                </a:solidFill>
                <a:latin typeface="Arial"/>
                <a:ea typeface="Arial"/>
                <a:cs typeface="Arial"/>
                <a:sym typeface="Arial"/>
              </a:rPr>
              <a:t>ÎNCERCÂND DE EXEMPLU O DEFINIRE A EVALUĂRII DIDACTICE OBSERVĂM CĂ ACESTEA VARIAZĂ ÎN FUNCȚIE DE UTILIZATORUL CĂRUIA SE ADRESEAZĂ:</a:t>
            </a:r>
            <a:endParaRPr sz="1100">
              <a:latin typeface="Arial"/>
              <a:ea typeface="Arial"/>
              <a:cs typeface="Arial"/>
              <a:sym typeface="Arial"/>
            </a:endParaRPr>
          </a:p>
          <a:p>
            <a:pPr indent="0" lvl="0" marL="0" rtl="0" algn="just">
              <a:lnSpc>
                <a:spcPct val="115000"/>
              </a:lnSpc>
              <a:spcBef>
                <a:spcPts val="0"/>
              </a:spcBef>
              <a:spcAft>
                <a:spcPts val="0"/>
              </a:spcAft>
              <a:buSzPts val="1760"/>
              <a:buNone/>
            </a:pPr>
            <a:r>
              <a:rPr lang="en-US" sz="1100">
                <a:solidFill>
                  <a:srgbClr val="000000"/>
                </a:solidFill>
                <a:latin typeface="Arial"/>
                <a:ea typeface="Arial"/>
                <a:cs typeface="Arial"/>
                <a:sym typeface="Arial"/>
              </a:rPr>
              <a:t> </a:t>
            </a:r>
            <a:endParaRPr sz="1100">
              <a:latin typeface="Arial"/>
              <a:ea typeface="Arial"/>
              <a:cs typeface="Arial"/>
              <a:sym typeface="Arial"/>
            </a:endParaRPr>
          </a:p>
          <a:p>
            <a:pPr indent="0" lvl="0" marL="228600" rtl="0" algn="just">
              <a:lnSpc>
                <a:spcPct val="115000"/>
              </a:lnSpc>
              <a:spcBef>
                <a:spcPts val="0"/>
              </a:spcBef>
              <a:spcAft>
                <a:spcPts val="0"/>
              </a:spcAft>
              <a:buSzPts val="1760"/>
              <a:buNone/>
            </a:pPr>
            <a:r>
              <a:rPr lang="en-US" sz="1100">
                <a:solidFill>
                  <a:srgbClr val="000000"/>
                </a:solidFill>
                <a:latin typeface="Arial"/>
                <a:ea typeface="Arial"/>
                <a:cs typeface="Arial"/>
                <a:sym typeface="Arial"/>
              </a:rPr>
              <a:t>	● PENTRU PROFESOR, EVALUAREA REPREZINTA O ACTIVITATE CARE ÎI FURNIZEAZĂ ACESTUIA INFORMAȚII DESPRE NIVELUL PREGATIRII ELEVULUI LA UN ANUMIT MOMENT ÎN DISCIPLINA SA, PRIN COMPARATIE CU AȘTEPTĂRILE PERSONALE ȘI CU CERINȚELE PROGRAMELOR ȘCOLARE;</a:t>
            </a:r>
            <a:endParaRPr sz="1100">
              <a:latin typeface="Arial"/>
              <a:ea typeface="Arial"/>
              <a:cs typeface="Arial"/>
              <a:sym typeface="Arial"/>
            </a:endParaRPr>
          </a:p>
          <a:p>
            <a:pPr indent="0" lvl="0" marL="228600" rtl="0" algn="just">
              <a:lnSpc>
                <a:spcPct val="115000"/>
              </a:lnSpc>
              <a:spcBef>
                <a:spcPts val="0"/>
              </a:spcBef>
              <a:spcAft>
                <a:spcPts val="0"/>
              </a:spcAft>
              <a:buSzPts val="1760"/>
              <a:buNone/>
            </a:pPr>
            <a:r>
              <a:rPr lang="en-US" sz="1100">
                <a:solidFill>
                  <a:srgbClr val="000000"/>
                </a:solidFill>
                <a:latin typeface="Arial"/>
                <a:ea typeface="Arial"/>
                <a:cs typeface="Arial"/>
                <a:sym typeface="Arial"/>
              </a:rPr>
              <a:t>	● PENTRU ELEV / STUDENT, EVALUAREA ESTE MIJLOCUL PRIN CARE ACESTA REALIZEAZA MODUL ÎN CARE ÎI ESTE APRECIATA PREGATIREA DE CĂTRE PROFESOR;</a:t>
            </a:r>
            <a:endParaRPr sz="1100">
              <a:solidFill>
                <a:srgbClr val="000000"/>
              </a:solidFill>
              <a:latin typeface="Arial"/>
              <a:ea typeface="Arial"/>
              <a:cs typeface="Arial"/>
              <a:sym typeface="Arial"/>
            </a:endParaRPr>
          </a:p>
          <a:p>
            <a:pPr indent="0" lvl="0" marL="228600" marR="0" rtl="0" algn="just">
              <a:lnSpc>
                <a:spcPct val="115000"/>
              </a:lnSpc>
              <a:spcBef>
                <a:spcPts val="0"/>
              </a:spcBef>
              <a:spcAft>
                <a:spcPts val="0"/>
              </a:spcAft>
              <a:buSzPts val="1760"/>
              <a:buNone/>
            </a:pPr>
            <a:r>
              <a:rPr lang="en-US" sz="1100">
                <a:solidFill>
                  <a:srgbClr val="000000"/>
                </a:solidFill>
                <a:latin typeface="Arial"/>
                <a:ea typeface="Arial"/>
                <a:cs typeface="Arial"/>
                <a:sym typeface="Arial"/>
              </a:rPr>
              <a:t>	● PENTRU DIRECTORI, EVALUAREA FURNIZEAZA DATE CU PRIVIRE LA PREGATIREA ELEVILOR, A PROFESORILOR, A STILULUI ACESTORA DE PREDARE ȘI DE EVALUARE, PRECUM ȘI A RESURSELOR MATERIALE ȘI A CALITĂȚII CURRICULUMULUI;</a:t>
            </a:r>
            <a:endParaRPr sz="1100">
              <a:latin typeface="Arial"/>
              <a:ea typeface="Arial"/>
              <a:cs typeface="Arial"/>
              <a:sym typeface="Arial"/>
            </a:endParaRPr>
          </a:p>
          <a:p>
            <a:pPr indent="0" lvl="0" marL="228600" marR="0" rtl="0" algn="just">
              <a:lnSpc>
                <a:spcPct val="115000"/>
              </a:lnSpc>
              <a:spcBef>
                <a:spcPts val="0"/>
              </a:spcBef>
              <a:spcAft>
                <a:spcPts val="0"/>
              </a:spcAft>
              <a:buSzPts val="1760"/>
              <a:buNone/>
            </a:pPr>
            <a:r>
              <a:rPr lang="en-US" sz="1100">
                <a:solidFill>
                  <a:srgbClr val="000000"/>
                </a:solidFill>
                <a:latin typeface="Arial"/>
                <a:ea typeface="Arial"/>
                <a:cs typeface="Arial"/>
                <a:sym typeface="Arial"/>
              </a:rPr>
              <a:t>	● PENTRU INSPECTORI - ÎN SPECTRUL ACȚIUNILOR EVALUATIVE ÎNTREPRINSE DE ACEȘTIA INTRĂ ANALIZA COMPETENȚEI DIRECTORILOR, A STILULUI DE CONDUCERE, A CLIMATULUI ȘCOLAR, A ACTIVITĂȚII CONSILIULUI PROFESORAL ȘI A CONSILIULUI DE ADMINISTRAȚIE, A CONLUCRĂRII ȘCOLII CU FAMILIA, PRECUM ȘI A ALTOR PROBLEME CE AU LEGATURA CU CALITATEA INSTRUIRII ;</a:t>
            </a:r>
            <a:endParaRPr sz="1100">
              <a:latin typeface="Arial"/>
              <a:ea typeface="Arial"/>
              <a:cs typeface="Arial"/>
              <a:sym typeface="Arial"/>
            </a:endParaRPr>
          </a:p>
          <a:p>
            <a:pPr indent="0" lvl="0" marL="228600" marR="0" rtl="0" algn="just">
              <a:lnSpc>
                <a:spcPct val="115000"/>
              </a:lnSpc>
              <a:spcBef>
                <a:spcPts val="0"/>
              </a:spcBef>
              <a:spcAft>
                <a:spcPts val="0"/>
              </a:spcAft>
              <a:buSzPts val="1760"/>
              <a:buNone/>
            </a:pPr>
            <a:r>
              <a:rPr lang="en-US" sz="1100">
                <a:solidFill>
                  <a:srgbClr val="000000"/>
                </a:solidFill>
                <a:latin typeface="Arial"/>
                <a:ea typeface="Arial"/>
                <a:cs typeface="Arial"/>
                <a:sym typeface="Arial"/>
              </a:rPr>
              <a:t>	● PENTRU FAMILIE, EVALUAREA ESTE PROCESUL DE FURNIZARE A UNOR INFORMAȚII DESPRE NIVELUL PREGĂTIRII ȘCOLARE A COPILULUI, PRECUM ȘI A PERSPECTIVELOR PE CARE LE ARE ACESTA ÎN VEDEREA CONTINUARII PREGĂTIRII ÎNTR-UN ANUMIT DOMENIU.</a:t>
            </a:r>
            <a:endParaRPr/>
          </a:p>
          <a:p>
            <a:pPr indent="0" lvl="0" marL="0" rtl="0" algn="l">
              <a:lnSpc>
                <a:spcPct val="115000"/>
              </a:lnSpc>
              <a:spcBef>
                <a:spcPts val="0"/>
              </a:spcBef>
              <a:spcAft>
                <a:spcPts val="0"/>
              </a:spcAft>
              <a:buSzPts val="1760"/>
              <a:buNone/>
            </a:pPr>
            <a:r>
              <a:t/>
            </a:r>
            <a:endParaRPr b="1" sz="1100">
              <a:latin typeface="Arial"/>
              <a:ea typeface="Arial"/>
              <a:cs typeface="Arial"/>
              <a:sym typeface="Arial"/>
            </a:endParaRPr>
          </a:p>
          <a:p>
            <a:pPr indent="0" lvl="0" marL="0" rtl="0" algn="l">
              <a:lnSpc>
                <a:spcPct val="115000"/>
              </a:lnSpc>
              <a:spcBef>
                <a:spcPts val="0"/>
              </a:spcBef>
              <a:spcAft>
                <a:spcPts val="0"/>
              </a:spcAft>
              <a:buSzPts val="1760"/>
              <a:buNone/>
            </a:pPr>
            <a:r>
              <a:rPr b="1" lang="en-US" sz="1100">
                <a:latin typeface="Arial"/>
                <a:ea typeface="Arial"/>
                <a:cs typeface="Arial"/>
                <a:sym typeface="Arial"/>
              </a:rPr>
              <a:t>	</a:t>
            </a:r>
            <a:endParaRPr sz="1200"/>
          </a:p>
          <a:p>
            <a:pPr indent="0" lvl="0" marL="228600" rtl="0" algn="just">
              <a:lnSpc>
                <a:spcPct val="115000"/>
              </a:lnSpc>
              <a:spcBef>
                <a:spcPts val="0"/>
              </a:spcBef>
              <a:spcAft>
                <a:spcPts val="0"/>
              </a:spcAft>
              <a:buSzPts val="1920"/>
              <a:buNone/>
            </a:pPr>
            <a:r>
              <a:t/>
            </a:r>
            <a:endParaRPr sz="1200">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16"/>
          <p:cNvSpPr/>
          <p:nvPr/>
        </p:nvSpPr>
        <p:spPr>
          <a:xfrm>
            <a:off x="2483768" y="5805264"/>
            <a:ext cx="613636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100">
                <a:solidFill>
                  <a:schemeClr val="lt1"/>
                </a:solidFill>
                <a:latin typeface="Arial"/>
                <a:ea typeface="Arial"/>
                <a:cs typeface="Arial"/>
                <a:sym typeface="Arial"/>
              </a:rPr>
              <a:t>Proiect cofinanțat de Uniunea Europeană din Fondul Social European </a:t>
            </a:r>
            <a:br>
              <a:rPr b="1" i="1" lang="en-US" sz="1100">
                <a:solidFill>
                  <a:schemeClr val="lt1"/>
                </a:solidFill>
                <a:latin typeface="Arial"/>
                <a:ea typeface="Arial"/>
                <a:cs typeface="Arial"/>
                <a:sym typeface="Arial"/>
              </a:rPr>
            </a:br>
            <a:r>
              <a:rPr b="1" i="1" lang="en-US" sz="1100">
                <a:solidFill>
                  <a:schemeClr val="lt1"/>
                </a:solidFill>
                <a:latin typeface="Arial"/>
                <a:ea typeface="Arial"/>
                <a:cs typeface="Arial"/>
                <a:sym typeface="Arial"/>
              </a:rPr>
              <a:t>prin Programul Operațional Capital Uman 2014-2020</a:t>
            </a:r>
            <a:endParaRPr b="1" sz="1100">
              <a:solidFill>
                <a:schemeClr val="lt1"/>
              </a:solidFill>
              <a:latin typeface="Arial"/>
              <a:ea typeface="Arial"/>
              <a:cs typeface="Arial"/>
              <a:sym typeface="Arial"/>
            </a:endParaRPr>
          </a:p>
        </p:txBody>
      </p:sp>
      <p:pic>
        <p:nvPicPr>
          <p:cNvPr id="313" name="Google Shape;313;p16"/>
          <p:cNvPicPr preferRelativeResize="0"/>
          <p:nvPr/>
        </p:nvPicPr>
        <p:blipFill rotWithShape="1">
          <a:blip r:embed="rId3">
            <a:alphaModFix/>
          </a:blip>
          <a:srcRect b="0" l="0" r="0" t="0"/>
          <a:stretch/>
        </p:blipFill>
        <p:spPr>
          <a:xfrm>
            <a:off x="971600" y="360216"/>
            <a:ext cx="1080120" cy="991869"/>
          </a:xfrm>
          <a:prstGeom prst="rect">
            <a:avLst/>
          </a:prstGeom>
          <a:noFill/>
          <a:ln>
            <a:noFill/>
          </a:ln>
        </p:spPr>
      </p:pic>
      <p:pic>
        <p:nvPicPr>
          <p:cNvPr id="314" name="Google Shape;314;p16"/>
          <p:cNvPicPr preferRelativeResize="0"/>
          <p:nvPr/>
        </p:nvPicPr>
        <p:blipFill rotWithShape="1">
          <a:blip r:embed="rId4">
            <a:alphaModFix/>
          </a:blip>
          <a:srcRect b="0" l="0" r="0" t="0"/>
          <a:stretch/>
        </p:blipFill>
        <p:spPr>
          <a:xfrm>
            <a:off x="3779912" y="315794"/>
            <a:ext cx="1080120" cy="991869"/>
          </a:xfrm>
          <a:prstGeom prst="rect">
            <a:avLst/>
          </a:prstGeom>
          <a:noFill/>
          <a:ln>
            <a:noFill/>
          </a:ln>
        </p:spPr>
      </p:pic>
      <p:pic>
        <p:nvPicPr>
          <p:cNvPr id="315" name="Google Shape;315;p16"/>
          <p:cNvPicPr preferRelativeResize="0"/>
          <p:nvPr/>
        </p:nvPicPr>
        <p:blipFill rotWithShape="1">
          <a:blip r:embed="rId5">
            <a:alphaModFix/>
          </a:blip>
          <a:srcRect b="0" l="0" r="0" t="0"/>
          <a:stretch/>
        </p:blipFill>
        <p:spPr>
          <a:xfrm>
            <a:off x="6588224" y="315794"/>
            <a:ext cx="1080120" cy="1008232"/>
          </a:xfrm>
          <a:prstGeom prst="rect">
            <a:avLst/>
          </a:prstGeom>
          <a:noFill/>
          <a:ln>
            <a:noFill/>
          </a:ln>
        </p:spPr>
      </p:pic>
      <p:pic>
        <p:nvPicPr>
          <p:cNvPr id="316" name="Google Shape;316;p16"/>
          <p:cNvPicPr preferRelativeResize="0"/>
          <p:nvPr/>
        </p:nvPicPr>
        <p:blipFill rotWithShape="1">
          <a:blip r:embed="rId6">
            <a:alphaModFix/>
          </a:blip>
          <a:srcRect b="0" l="0" r="0" t="0"/>
          <a:stretch/>
        </p:blipFill>
        <p:spPr>
          <a:xfrm>
            <a:off x="284772" y="5737497"/>
            <a:ext cx="2072640" cy="566420"/>
          </a:xfrm>
          <a:prstGeom prst="rect">
            <a:avLst/>
          </a:prstGeom>
          <a:noFill/>
          <a:ln>
            <a:noFill/>
          </a:ln>
        </p:spPr>
      </p:pic>
      <p:sp>
        <p:nvSpPr>
          <p:cNvPr id="317" name="Google Shape;317;p16"/>
          <p:cNvSpPr txBox="1"/>
          <p:nvPr>
            <p:ph idx="1" type="body"/>
          </p:nvPr>
        </p:nvSpPr>
        <p:spPr>
          <a:xfrm>
            <a:off x="539552" y="1484784"/>
            <a:ext cx="7797662" cy="4104456"/>
          </a:xfrm>
          <a:prstGeom prst="rect">
            <a:avLst/>
          </a:prstGeom>
          <a:noFill/>
          <a:ln>
            <a:noFill/>
          </a:ln>
        </p:spPr>
        <p:txBody>
          <a:bodyPr anchorCtr="0" anchor="ctr" bIns="45700" lIns="91425" spcFirstLastPara="1" rIns="91425" wrap="square" tIns="45700">
            <a:normAutofit fontScale="32500" lnSpcReduction="20000"/>
          </a:bodyPr>
          <a:lstStyle/>
          <a:p>
            <a:pPr indent="0" lvl="0" marL="228600" marR="0" rtl="0" algn="just">
              <a:lnSpc>
                <a:spcPct val="115000"/>
              </a:lnSpc>
              <a:spcBef>
                <a:spcPts val="0"/>
              </a:spcBef>
              <a:spcAft>
                <a:spcPts val="0"/>
              </a:spcAft>
              <a:buSzPct val="160000"/>
              <a:buNone/>
            </a:pPr>
            <a:r>
              <a:t/>
            </a:r>
            <a:endParaRPr sz="1600">
              <a:solidFill>
                <a:srgbClr val="000000"/>
              </a:solidFill>
              <a:latin typeface="Arial"/>
              <a:ea typeface="Arial"/>
              <a:cs typeface="Arial"/>
              <a:sym typeface="Arial"/>
            </a:endParaRPr>
          </a:p>
          <a:p>
            <a:pPr indent="0" lvl="0" marL="228600" marR="0" rtl="0" algn="just">
              <a:lnSpc>
                <a:spcPct val="115000"/>
              </a:lnSpc>
              <a:spcBef>
                <a:spcPts val="0"/>
              </a:spcBef>
              <a:spcAft>
                <a:spcPts val="0"/>
              </a:spcAft>
              <a:buSzPct val="160000"/>
              <a:buNone/>
            </a:pPr>
            <a:r>
              <a:rPr b="1" lang="en-US" sz="1600">
                <a:solidFill>
                  <a:schemeClr val="accent1"/>
                </a:solidFill>
                <a:latin typeface="Arial"/>
                <a:ea typeface="Arial"/>
                <a:cs typeface="Arial"/>
                <a:sym typeface="Arial"/>
              </a:rPr>
              <a:t>	</a:t>
            </a:r>
            <a:r>
              <a:rPr b="1" lang="en-US" sz="3100">
                <a:solidFill>
                  <a:schemeClr val="accent1"/>
                </a:solidFill>
                <a:latin typeface="Arial"/>
                <a:ea typeface="Arial"/>
                <a:cs typeface="Arial"/>
                <a:sym typeface="Arial"/>
              </a:rPr>
              <a:t>TIPOLOGIA EVALUĂRILOR</a:t>
            </a:r>
            <a:endParaRPr sz="3100">
              <a:solidFill>
                <a:schemeClr val="accent1"/>
              </a:solidFill>
              <a:latin typeface="Arial"/>
              <a:ea typeface="Arial"/>
              <a:cs typeface="Arial"/>
              <a:sym typeface="Arial"/>
            </a:endParaRPr>
          </a:p>
          <a:p>
            <a:pPr indent="0" lvl="0" marL="0" marR="0" rtl="0" algn="just">
              <a:lnSpc>
                <a:spcPct val="115000"/>
              </a:lnSpc>
              <a:spcBef>
                <a:spcPts val="0"/>
              </a:spcBef>
              <a:spcAft>
                <a:spcPts val="0"/>
              </a:spcAft>
              <a:buSzPct val="159999"/>
              <a:buNone/>
            </a:pPr>
            <a:r>
              <a:rPr b="1" lang="en-US" sz="3100">
                <a:latin typeface="Arial"/>
                <a:ea typeface="Arial"/>
                <a:cs typeface="Arial"/>
                <a:sym typeface="Arial"/>
              </a:rPr>
              <a:t> </a:t>
            </a:r>
            <a:endParaRPr sz="3100">
              <a:latin typeface="Arial"/>
              <a:ea typeface="Arial"/>
              <a:cs typeface="Arial"/>
              <a:sym typeface="Arial"/>
            </a:endParaRPr>
          </a:p>
          <a:p>
            <a:pPr indent="0" lvl="0" marL="0" rtl="0" algn="just">
              <a:lnSpc>
                <a:spcPct val="115000"/>
              </a:lnSpc>
              <a:spcBef>
                <a:spcPts val="0"/>
              </a:spcBef>
              <a:spcAft>
                <a:spcPts val="0"/>
              </a:spcAft>
              <a:buSzPct val="159999"/>
              <a:buNone/>
            </a:pPr>
            <a:r>
              <a:rPr b="1" lang="en-US" sz="3100">
                <a:solidFill>
                  <a:srgbClr val="000000"/>
                </a:solidFill>
                <a:latin typeface="Arial"/>
                <a:ea typeface="Arial"/>
                <a:cs typeface="Arial"/>
                <a:sym typeface="Arial"/>
              </a:rPr>
              <a:t>	A. DIN PUNCT DE VEDERE AL MOMENTULUI REALIZĂRII, EXISTĂ TREI TIPURI DE EVALUARE:</a:t>
            </a:r>
            <a:endParaRPr sz="3100">
              <a:latin typeface="Arial"/>
              <a:ea typeface="Arial"/>
              <a:cs typeface="Arial"/>
              <a:sym typeface="Arial"/>
            </a:endParaRPr>
          </a:p>
          <a:p>
            <a:pPr indent="0" lvl="0" marL="228600" marR="0" rtl="0" algn="just">
              <a:lnSpc>
                <a:spcPct val="115000"/>
              </a:lnSpc>
              <a:spcBef>
                <a:spcPts val="0"/>
              </a:spcBef>
              <a:spcAft>
                <a:spcPts val="0"/>
              </a:spcAft>
              <a:buSzPct val="159999"/>
              <a:buNone/>
            </a:pPr>
            <a:r>
              <a:rPr b="1" lang="en-US" sz="3100">
                <a:solidFill>
                  <a:srgbClr val="000000"/>
                </a:solidFill>
                <a:latin typeface="Arial"/>
                <a:ea typeface="Arial"/>
                <a:cs typeface="Arial"/>
                <a:sym typeface="Arial"/>
              </a:rPr>
              <a:t> </a:t>
            </a:r>
            <a:endParaRPr sz="3100">
              <a:latin typeface="Arial"/>
              <a:ea typeface="Arial"/>
              <a:cs typeface="Arial"/>
              <a:sym typeface="Arial"/>
            </a:endParaRPr>
          </a:p>
          <a:p>
            <a:pPr indent="0" lvl="0" marL="228600" marR="0" rtl="0" algn="just">
              <a:lnSpc>
                <a:spcPct val="115000"/>
              </a:lnSpc>
              <a:spcBef>
                <a:spcPts val="0"/>
              </a:spcBef>
              <a:spcAft>
                <a:spcPts val="0"/>
              </a:spcAft>
              <a:buSzPct val="159999"/>
              <a:buNone/>
            </a:pPr>
            <a:r>
              <a:rPr b="1" lang="en-US" sz="3100">
                <a:solidFill>
                  <a:srgbClr val="000000"/>
                </a:solidFill>
                <a:latin typeface="Arial"/>
                <a:ea typeface="Arial"/>
                <a:cs typeface="Arial"/>
                <a:sym typeface="Arial"/>
              </a:rPr>
              <a:t>	1. EVALUAREA EX-ANTE</a:t>
            </a:r>
            <a:r>
              <a:rPr lang="en-US" sz="3100">
                <a:solidFill>
                  <a:srgbClr val="000000"/>
                </a:solidFill>
                <a:latin typeface="Arial"/>
                <a:ea typeface="Arial"/>
                <a:cs typeface="Arial"/>
                <a:sym typeface="Arial"/>
              </a:rPr>
              <a:t> – REALIZATĂ ÎNAINTE DE IMPLEMENTAREA UNUI PROIECT, A UNEI ACTIVITĂȚI, ȘI ARE CA SCOP OBȚINEREA UNEI PROGNOZE CU PRIVIRE LA MODUL ÎN CARE UN PROGRAM VA FUNCȚIONA ȘI VA PRODUCE EFECTELE DORITE. ACEST TIP DE EVALUARE POATE LUA FORMA UNEI DIAGNOZE INIȚIALE SAU A UNUI STUDIU DE FEZABILITATE. </a:t>
            </a:r>
            <a:endParaRPr/>
          </a:p>
          <a:p>
            <a:pPr indent="0" lvl="0" marL="228600" marR="0" rtl="0" algn="just">
              <a:lnSpc>
                <a:spcPct val="115000"/>
              </a:lnSpc>
              <a:spcBef>
                <a:spcPts val="0"/>
              </a:spcBef>
              <a:spcAft>
                <a:spcPts val="0"/>
              </a:spcAft>
              <a:buSzPct val="159999"/>
              <a:buNone/>
            </a:pPr>
            <a:r>
              <a:t/>
            </a:r>
            <a:endParaRPr sz="3100">
              <a:latin typeface="Arial"/>
              <a:ea typeface="Arial"/>
              <a:cs typeface="Arial"/>
              <a:sym typeface="Arial"/>
            </a:endParaRPr>
          </a:p>
          <a:p>
            <a:pPr indent="0" lvl="0" marL="228600" marR="0" rtl="0" algn="just">
              <a:lnSpc>
                <a:spcPct val="115000"/>
              </a:lnSpc>
              <a:spcBef>
                <a:spcPts val="0"/>
              </a:spcBef>
              <a:spcAft>
                <a:spcPts val="0"/>
              </a:spcAft>
              <a:buSzPct val="159999"/>
              <a:buNone/>
            </a:pPr>
            <a:r>
              <a:rPr b="1" lang="en-US" sz="3100">
                <a:solidFill>
                  <a:srgbClr val="000000"/>
                </a:solidFill>
                <a:latin typeface="Arial"/>
                <a:ea typeface="Arial"/>
                <a:cs typeface="Arial"/>
                <a:sym typeface="Arial"/>
              </a:rPr>
              <a:t>	2. EVALUAREA CONTINUĂ</a:t>
            </a:r>
            <a:r>
              <a:rPr lang="en-US" sz="3100">
                <a:solidFill>
                  <a:srgbClr val="000000"/>
                </a:solidFill>
                <a:latin typeface="Arial"/>
                <a:ea typeface="Arial"/>
                <a:cs typeface="Arial"/>
                <a:sym typeface="Arial"/>
              </a:rPr>
              <a:t> – CARE SE REALIZEAZĂ PE TOT PARCURSUL DERULĂRII PROIECTULUI /ACTIVITĂȚII ȘI URMĂREȘTE: DINAMICA INTERNĂ A IMPLEMENTĂRII PROIECTULUI ȘI REZULTATELE INIȚIALE ALE ACESTUIA, MODUL DE IMPLEMENTARE ȘI EFECTELE ACESTUIA. ACEST TIP DE EVALUARE IA FORMA MONITORIZĂRII ȘI ESTE FOARTE IMPORTANTĂ DEOARECE PERMITE O CORECTARE ÎN TIMP UTIL A ERORILOR APĂRUTE.</a:t>
            </a:r>
            <a:endParaRPr/>
          </a:p>
          <a:p>
            <a:pPr indent="0" lvl="0" marL="228600" marR="0" rtl="0" algn="just">
              <a:lnSpc>
                <a:spcPct val="115000"/>
              </a:lnSpc>
              <a:spcBef>
                <a:spcPts val="0"/>
              </a:spcBef>
              <a:spcAft>
                <a:spcPts val="0"/>
              </a:spcAft>
              <a:buSzPct val="159999"/>
              <a:buNone/>
            </a:pPr>
            <a:r>
              <a:t/>
            </a:r>
            <a:endParaRPr sz="3100">
              <a:latin typeface="Arial"/>
              <a:ea typeface="Arial"/>
              <a:cs typeface="Arial"/>
              <a:sym typeface="Arial"/>
            </a:endParaRPr>
          </a:p>
          <a:p>
            <a:pPr indent="0" lvl="0" marL="228600" marR="0" rtl="0" algn="just">
              <a:lnSpc>
                <a:spcPct val="115000"/>
              </a:lnSpc>
              <a:spcBef>
                <a:spcPts val="0"/>
              </a:spcBef>
              <a:spcAft>
                <a:spcPts val="0"/>
              </a:spcAft>
              <a:buSzPct val="159999"/>
              <a:buNone/>
            </a:pPr>
            <a:r>
              <a:rPr b="1" lang="en-US" sz="3100">
                <a:solidFill>
                  <a:srgbClr val="000000"/>
                </a:solidFill>
                <a:latin typeface="Arial"/>
                <a:ea typeface="Arial"/>
                <a:cs typeface="Arial"/>
                <a:sym typeface="Arial"/>
              </a:rPr>
              <a:t>	3. EVALUAREA EX POST</a:t>
            </a:r>
            <a:r>
              <a:rPr lang="en-US" sz="3100">
                <a:solidFill>
                  <a:srgbClr val="000000"/>
                </a:solidFill>
                <a:latin typeface="Arial"/>
                <a:ea typeface="Arial"/>
                <a:cs typeface="Arial"/>
                <a:sym typeface="Arial"/>
              </a:rPr>
              <a:t> – CEA REALIZATĂ LA FINALUL IMPLEMENTĂRII PROIECTULUI/ACTIVITĂȚII. ACEST TIP DE EVALUARE ARE SCOPUL DE A FURNIZA INFORMAȚII DESPRE EFICIENȚA PROIECTULUI/ACTIVITĂȚII.</a:t>
            </a:r>
            <a:endParaRPr sz="3100">
              <a:solidFill>
                <a:srgbClr val="000000"/>
              </a:solidFill>
              <a:latin typeface="Arial"/>
              <a:ea typeface="Arial"/>
              <a:cs typeface="Arial"/>
              <a:sym typeface="Arial"/>
            </a:endParaRPr>
          </a:p>
          <a:p>
            <a:pPr indent="0" lvl="0" marL="0" rtl="0" algn="just">
              <a:lnSpc>
                <a:spcPct val="115000"/>
              </a:lnSpc>
              <a:spcBef>
                <a:spcPts val="0"/>
              </a:spcBef>
              <a:spcAft>
                <a:spcPts val="0"/>
              </a:spcAft>
              <a:buSzPct val="159999"/>
              <a:buNone/>
            </a:pPr>
            <a:r>
              <a:rPr b="1" lang="en-US" sz="3100">
                <a:solidFill>
                  <a:srgbClr val="000000"/>
                </a:solidFill>
                <a:latin typeface="Arial"/>
                <a:ea typeface="Arial"/>
                <a:cs typeface="Arial"/>
                <a:sym typeface="Arial"/>
              </a:rPr>
              <a:t>	</a:t>
            </a:r>
            <a:endParaRPr/>
          </a:p>
          <a:p>
            <a:pPr indent="0" lvl="0" marL="0" rtl="0" algn="just">
              <a:lnSpc>
                <a:spcPct val="115000"/>
              </a:lnSpc>
              <a:spcBef>
                <a:spcPts val="0"/>
              </a:spcBef>
              <a:spcAft>
                <a:spcPts val="0"/>
              </a:spcAft>
              <a:buSzPct val="159999"/>
              <a:buNone/>
            </a:pPr>
            <a:r>
              <a:rPr b="1" lang="en-US" sz="3100">
                <a:solidFill>
                  <a:srgbClr val="000000"/>
                </a:solidFill>
                <a:latin typeface="Arial"/>
                <a:ea typeface="Arial"/>
                <a:cs typeface="Arial"/>
                <a:sym typeface="Arial"/>
              </a:rPr>
              <a:t>	B. ÎN FUNC</a:t>
            </a:r>
            <a:r>
              <a:rPr lang="en-US" sz="3100">
                <a:solidFill>
                  <a:srgbClr val="000000"/>
                </a:solidFill>
                <a:latin typeface="Arial"/>
                <a:ea typeface="Arial"/>
                <a:cs typeface="Arial"/>
                <a:sym typeface="Arial"/>
              </a:rPr>
              <a:t>Ț</a:t>
            </a:r>
            <a:r>
              <a:rPr b="1" lang="en-US" sz="3100">
                <a:solidFill>
                  <a:srgbClr val="000000"/>
                </a:solidFill>
                <a:latin typeface="Arial"/>
                <a:ea typeface="Arial"/>
                <a:cs typeface="Arial"/>
                <a:sym typeface="Arial"/>
              </a:rPr>
              <a:t>IE DE CON</a:t>
            </a:r>
            <a:r>
              <a:rPr lang="en-US" sz="3100">
                <a:solidFill>
                  <a:srgbClr val="000000"/>
                </a:solidFill>
                <a:latin typeface="Arial"/>
                <a:ea typeface="Arial"/>
                <a:cs typeface="Arial"/>
                <a:sym typeface="Arial"/>
              </a:rPr>
              <a:t>Ț</a:t>
            </a:r>
            <a:r>
              <a:rPr b="1" lang="en-US" sz="3100">
                <a:solidFill>
                  <a:srgbClr val="000000"/>
                </a:solidFill>
                <a:latin typeface="Arial"/>
                <a:ea typeface="Arial"/>
                <a:cs typeface="Arial"/>
                <a:sym typeface="Arial"/>
              </a:rPr>
              <a:t>INUT, EVALUAREA POATE FI :</a:t>
            </a:r>
            <a:endParaRPr sz="3100">
              <a:latin typeface="Arial"/>
              <a:ea typeface="Arial"/>
              <a:cs typeface="Arial"/>
              <a:sym typeface="Arial"/>
            </a:endParaRPr>
          </a:p>
          <a:p>
            <a:pPr indent="0" lvl="0" marL="228600" marR="0" rtl="0" algn="just">
              <a:lnSpc>
                <a:spcPct val="115000"/>
              </a:lnSpc>
              <a:spcBef>
                <a:spcPts val="0"/>
              </a:spcBef>
              <a:spcAft>
                <a:spcPts val="0"/>
              </a:spcAft>
              <a:buSzPct val="159999"/>
              <a:buNone/>
            </a:pPr>
            <a:r>
              <a:rPr b="1" lang="en-US" sz="3100">
                <a:solidFill>
                  <a:srgbClr val="000000"/>
                </a:solidFill>
                <a:latin typeface="Arial"/>
                <a:ea typeface="Arial"/>
                <a:cs typeface="Arial"/>
                <a:sym typeface="Arial"/>
              </a:rPr>
              <a:t> </a:t>
            </a:r>
            <a:endParaRPr sz="3100">
              <a:latin typeface="Arial"/>
              <a:ea typeface="Arial"/>
              <a:cs typeface="Arial"/>
              <a:sym typeface="Arial"/>
            </a:endParaRPr>
          </a:p>
          <a:p>
            <a:pPr indent="0" lvl="0" marL="228600" marR="0" rtl="0" algn="just">
              <a:lnSpc>
                <a:spcPct val="115000"/>
              </a:lnSpc>
              <a:spcBef>
                <a:spcPts val="0"/>
              </a:spcBef>
              <a:spcAft>
                <a:spcPts val="0"/>
              </a:spcAft>
              <a:buSzPct val="159999"/>
              <a:buNone/>
            </a:pPr>
            <a:r>
              <a:rPr b="1" lang="en-US" sz="3100">
                <a:latin typeface="Arial"/>
                <a:ea typeface="Arial"/>
                <a:cs typeface="Arial"/>
                <a:sym typeface="Arial"/>
              </a:rPr>
              <a:t>	1. EVALUARE DE PROCES (FORMATIVĂ)</a:t>
            </a:r>
            <a:r>
              <a:rPr lang="en-US" sz="3100">
                <a:latin typeface="Arial"/>
                <a:ea typeface="Arial"/>
                <a:cs typeface="Arial"/>
                <a:sym typeface="Arial"/>
              </a:rPr>
              <a:t> – ESTE EVALUAREA AXATĂ PE MODUL DE IMPLEMENTARE ȘI DE ADMINISTRARE A PROIECTULUI/ACTIVITĂȚII. SCOPUL ACESTEIA ESTE CREȘTEREA CALITĂȚII ȘI SE ASOCIAZĂ METODELOR CALITATIVE DE CULEGERE ȘI ANALIZĂ A DATELOR.</a:t>
            </a:r>
            <a:endParaRPr sz="3100">
              <a:latin typeface="Arial"/>
              <a:ea typeface="Arial"/>
              <a:cs typeface="Arial"/>
              <a:sym typeface="Arial"/>
            </a:endParaRPr>
          </a:p>
          <a:p>
            <a:pPr indent="0" lvl="0" marL="228600" marR="0" rtl="0" algn="just">
              <a:lnSpc>
                <a:spcPct val="115000"/>
              </a:lnSpc>
              <a:spcBef>
                <a:spcPts val="0"/>
              </a:spcBef>
              <a:spcAft>
                <a:spcPts val="0"/>
              </a:spcAft>
              <a:buSzPct val="159999"/>
              <a:buNone/>
            </a:pPr>
            <a:r>
              <a:rPr b="1" lang="en-US" sz="3100">
                <a:latin typeface="Arial"/>
                <a:ea typeface="Arial"/>
                <a:cs typeface="Arial"/>
                <a:sym typeface="Arial"/>
              </a:rPr>
              <a:t>	2. EVALUAREA DE IMPACT (SUMATIVĂ)</a:t>
            </a:r>
            <a:r>
              <a:rPr lang="en-US" sz="3100">
                <a:latin typeface="Arial"/>
                <a:ea typeface="Arial"/>
                <a:cs typeface="Arial"/>
                <a:sym typeface="Arial"/>
              </a:rPr>
              <a:t> – CARE URMĂREȘTE CONSECINȚELE, FIE ACESTEA POZITIVE SAU NEGATIVE, INTENȚIONATE SAU NEINTENȚIONATE, ALE PROIECTULUI/ACTIVITĂȚII. SCOPUL ACESTUI TIP DE EVALUARE ESTE EXAMINAREA REZULTATELOR SAU IMPACTULUI PROIECTULUI ȘI UTILIZEAZĂ METODE CANTITATIVE DE CULEGERE ȘI ANALIZĂ A DATELOR.</a:t>
            </a:r>
            <a:endParaRPr sz="3100">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17"/>
          <p:cNvSpPr/>
          <p:nvPr/>
        </p:nvSpPr>
        <p:spPr>
          <a:xfrm>
            <a:off x="2483768" y="5805264"/>
            <a:ext cx="613636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100">
                <a:solidFill>
                  <a:schemeClr val="lt1"/>
                </a:solidFill>
                <a:latin typeface="Arial"/>
                <a:ea typeface="Arial"/>
                <a:cs typeface="Arial"/>
                <a:sym typeface="Arial"/>
              </a:rPr>
              <a:t>Proiect cofinanțat de Uniunea Europeană din Fondul Social European </a:t>
            </a:r>
            <a:br>
              <a:rPr b="1" i="1" lang="en-US" sz="1100">
                <a:solidFill>
                  <a:schemeClr val="lt1"/>
                </a:solidFill>
                <a:latin typeface="Arial"/>
                <a:ea typeface="Arial"/>
                <a:cs typeface="Arial"/>
                <a:sym typeface="Arial"/>
              </a:rPr>
            </a:br>
            <a:r>
              <a:rPr b="1" i="1" lang="en-US" sz="1100">
                <a:solidFill>
                  <a:schemeClr val="lt1"/>
                </a:solidFill>
                <a:latin typeface="Arial"/>
                <a:ea typeface="Arial"/>
                <a:cs typeface="Arial"/>
                <a:sym typeface="Arial"/>
              </a:rPr>
              <a:t>prin Programul Operațional Capital Uman 2014-2020</a:t>
            </a:r>
            <a:endParaRPr b="1" sz="1100">
              <a:solidFill>
                <a:schemeClr val="lt1"/>
              </a:solidFill>
              <a:latin typeface="Arial"/>
              <a:ea typeface="Arial"/>
              <a:cs typeface="Arial"/>
              <a:sym typeface="Arial"/>
            </a:endParaRPr>
          </a:p>
        </p:txBody>
      </p:sp>
      <p:pic>
        <p:nvPicPr>
          <p:cNvPr id="323" name="Google Shape;323;p17"/>
          <p:cNvPicPr preferRelativeResize="0"/>
          <p:nvPr/>
        </p:nvPicPr>
        <p:blipFill rotWithShape="1">
          <a:blip r:embed="rId3">
            <a:alphaModFix/>
          </a:blip>
          <a:srcRect b="0" l="0" r="0" t="0"/>
          <a:stretch/>
        </p:blipFill>
        <p:spPr>
          <a:xfrm>
            <a:off x="971600" y="360216"/>
            <a:ext cx="1080120" cy="991869"/>
          </a:xfrm>
          <a:prstGeom prst="rect">
            <a:avLst/>
          </a:prstGeom>
          <a:noFill/>
          <a:ln>
            <a:noFill/>
          </a:ln>
        </p:spPr>
      </p:pic>
      <p:pic>
        <p:nvPicPr>
          <p:cNvPr id="324" name="Google Shape;324;p17"/>
          <p:cNvPicPr preferRelativeResize="0"/>
          <p:nvPr/>
        </p:nvPicPr>
        <p:blipFill rotWithShape="1">
          <a:blip r:embed="rId4">
            <a:alphaModFix/>
          </a:blip>
          <a:srcRect b="0" l="0" r="0" t="0"/>
          <a:stretch/>
        </p:blipFill>
        <p:spPr>
          <a:xfrm>
            <a:off x="3779912" y="315794"/>
            <a:ext cx="1080120" cy="991869"/>
          </a:xfrm>
          <a:prstGeom prst="rect">
            <a:avLst/>
          </a:prstGeom>
          <a:noFill/>
          <a:ln>
            <a:noFill/>
          </a:ln>
        </p:spPr>
      </p:pic>
      <p:pic>
        <p:nvPicPr>
          <p:cNvPr id="325" name="Google Shape;325;p17"/>
          <p:cNvPicPr preferRelativeResize="0"/>
          <p:nvPr/>
        </p:nvPicPr>
        <p:blipFill rotWithShape="1">
          <a:blip r:embed="rId5">
            <a:alphaModFix/>
          </a:blip>
          <a:srcRect b="0" l="0" r="0" t="0"/>
          <a:stretch/>
        </p:blipFill>
        <p:spPr>
          <a:xfrm>
            <a:off x="6588224" y="315794"/>
            <a:ext cx="1080120" cy="1008232"/>
          </a:xfrm>
          <a:prstGeom prst="rect">
            <a:avLst/>
          </a:prstGeom>
          <a:noFill/>
          <a:ln>
            <a:noFill/>
          </a:ln>
        </p:spPr>
      </p:pic>
      <p:pic>
        <p:nvPicPr>
          <p:cNvPr id="326" name="Google Shape;326;p17"/>
          <p:cNvPicPr preferRelativeResize="0"/>
          <p:nvPr/>
        </p:nvPicPr>
        <p:blipFill rotWithShape="1">
          <a:blip r:embed="rId6">
            <a:alphaModFix/>
          </a:blip>
          <a:srcRect b="0" l="0" r="0" t="0"/>
          <a:stretch/>
        </p:blipFill>
        <p:spPr>
          <a:xfrm>
            <a:off x="284772" y="5737497"/>
            <a:ext cx="2072640" cy="566420"/>
          </a:xfrm>
          <a:prstGeom prst="rect">
            <a:avLst/>
          </a:prstGeom>
          <a:noFill/>
          <a:ln>
            <a:noFill/>
          </a:ln>
        </p:spPr>
      </p:pic>
      <p:sp>
        <p:nvSpPr>
          <p:cNvPr id="327" name="Google Shape;327;p17"/>
          <p:cNvSpPr txBox="1"/>
          <p:nvPr>
            <p:ph idx="1" type="body"/>
          </p:nvPr>
        </p:nvSpPr>
        <p:spPr>
          <a:xfrm>
            <a:off x="514351" y="1352086"/>
            <a:ext cx="7797662" cy="4165146"/>
          </a:xfrm>
          <a:prstGeom prst="rect">
            <a:avLst/>
          </a:prstGeom>
          <a:noFill/>
          <a:ln>
            <a:noFill/>
          </a:ln>
        </p:spPr>
        <p:txBody>
          <a:bodyPr anchorCtr="0" anchor="ctr" bIns="45700" lIns="91425" spcFirstLastPara="1" rIns="91425" wrap="square" tIns="45700">
            <a:normAutofit/>
          </a:bodyPr>
          <a:lstStyle/>
          <a:p>
            <a:pPr indent="0" lvl="0" marL="0" rtl="0" algn="l">
              <a:lnSpc>
                <a:spcPct val="115000"/>
              </a:lnSpc>
              <a:spcBef>
                <a:spcPts val="0"/>
              </a:spcBef>
              <a:spcAft>
                <a:spcPts val="0"/>
              </a:spcAft>
              <a:buSzPts val="1920"/>
              <a:buNone/>
            </a:pPr>
            <a:r>
              <a:t/>
            </a:r>
            <a:endParaRPr b="1" sz="1200">
              <a:latin typeface="Arial"/>
              <a:ea typeface="Arial"/>
              <a:cs typeface="Arial"/>
              <a:sym typeface="Arial"/>
            </a:endParaRPr>
          </a:p>
          <a:p>
            <a:pPr indent="0" lvl="0" marL="0" rtl="0" algn="l">
              <a:lnSpc>
                <a:spcPct val="115000"/>
              </a:lnSpc>
              <a:spcBef>
                <a:spcPts val="0"/>
              </a:spcBef>
              <a:spcAft>
                <a:spcPts val="0"/>
              </a:spcAft>
              <a:buSzPts val="1920"/>
              <a:buNone/>
            </a:pPr>
            <a:r>
              <a:rPr b="1" lang="en-US" sz="1200">
                <a:latin typeface="Arial"/>
                <a:ea typeface="Arial"/>
                <a:cs typeface="Arial"/>
                <a:sym typeface="Arial"/>
              </a:rPr>
              <a:t>C. DIN PUNCTUL DE VEDERE AL SCOPULUI, EVALUAREA POATE FI :</a:t>
            </a:r>
            <a:endParaRPr sz="1200">
              <a:latin typeface="Arial"/>
              <a:ea typeface="Arial"/>
              <a:cs typeface="Arial"/>
              <a:sym typeface="Arial"/>
            </a:endParaRPr>
          </a:p>
          <a:p>
            <a:pPr indent="0" lvl="0" marL="228600" marR="0" rtl="0" algn="l">
              <a:lnSpc>
                <a:spcPct val="115000"/>
              </a:lnSpc>
              <a:spcBef>
                <a:spcPts val="0"/>
              </a:spcBef>
              <a:spcAft>
                <a:spcPts val="0"/>
              </a:spcAft>
              <a:buSzPts val="1920"/>
              <a:buNone/>
            </a:pPr>
            <a:r>
              <a:rPr lang="en-US" sz="1200">
                <a:latin typeface="Arial"/>
                <a:ea typeface="Arial"/>
                <a:cs typeface="Arial"/>
                <a:sym typeface="Arial"/>
              </a:rPr>
              <a:t> </a:t>
            </a:r>
            <a:endParaRPr sz="1200">
              <a:latin typeface="Arial"/>
              <a:ea typeface="Arial"/>
              <a:cs typeface="Arial"/>
              <a:sym typeface="Arial"/>
            </a:endParaRPr>
          </a:p>
          <a:p>
            <a:pPr indent="0" lvl="0" marL="228600" marR="0" rtl="0" algn="l">
              <a:lnSpc>
                <a:spcPct val="115000"/>
              </a:lnSpc>
              <a:spcBef>
                <a:spcPts val="0"/>
              </a:spcBef>
              <a:spcAft>
                <a:spcPts val="0"/>
              </a:spcAft>
              <a:buSzPts val="1920"/>
              <a:buNone/>
            </a:pPr>
            <a:r>
              <a:rPr b="1" lang="en-US" sz="1200">
                <a:latin typeface="Arial"/>
                <a:ea typeface="Arial"/>
                <a:cs typeface="Arial"/>
                <a:sym typeface="Arial"/>
              </a:rPr>
              <a:t>1. STATICĂ</a:t>
            </a:r>
            <a:r>
              <a:rPr lang="en-US" sz="1200">
                <a:latin typeface="Arial"/>
                <a:ea typeface="Arial"/>
                <a:cs typeface="Arial"/>
                <a:sym typeface="Arial"/>
              </a:rPr>
              <a:t> – DEOARECE COMPARĂ UN SET DAT DE OPȚIUNI DE PROGRAM, ȚINTA EI FIIND PROGRAMUL EVALUAT.</a:t>
            </a:r>
            <a:endParaRPr sz="1200">
              <a:latin typeface="Arial"/>
              <a:ea typeface="Arial"/>
              <a:cs typeface="Arial"/>
              <a:sym typeface="Arial"/>
            </a:endParaRPr>
          </a:p>
          <a:p>
            <a:pPr indent="0" lvl="0" marL="228600" marR="0" rtl="0" algn="l">
              <a:lnSpc>
                <a:spcPct val="115000"/>
              </a:lnSpc>
              <a:spcBef>
                <a:spcPts val="0"/>
              </a:spcBef>
              <a:spcAft>
                <a:spcPts val="0"/>
              </a:spcAft>
              <a:buSzPts val="1920"/>
              <a:buNone/>
            </a:pPr>
            <a:r>
              <a:rPr b="1" lang="en-US" sz="1200">
                <a:latin typeface="Arial"/>
                <a:ea typeface="Arial"/>
                <a:cs typeface="Arial"/>
                <a:sym typeface="Arial"/>
              </a:rPr>
              <a:t>2. DINAMICĂ</a:t>
            </a:r>
            <a:r>
              <a:rPr lang="en-US" sz="1200">
                <a:latin typeface="Arial"/>
                <a:ea typeface="Arial"/>
                <a:cs typeface="Arial"/>
                <a:sym typeface="Arial"/>
              </a:rPr>
              <a:t> - AVÂND CA FINALITATE ÎMBUNĂTĂȚIREA DECIZIILOR ÎN LEGĂTURĂ CU PROGRAME NOI, ȚINTA EI FIIND NOILE PROGRAME.</a:t>
            </a:r>
            <a:endParaRPr sz="1200">
              <a:latin typeface="Arial"/>
              <a:ea typeface="Arial"/>
              <a:cs typeface="Arial"/>
              <a:sym typeface="Arial"/>
            </a:endParaRPr>
          </a:p>
          <a:p>
            <a:pPr indent="0" lvl="0" marL="228600" marR="0" rtl="0" algn="l">
              <a:lnSpc>
                <a:spcPct val="115000"/>
              </a:lnSpc>
              <a:spcBef>
                <a:spcPts val="0"/>
              </a:spcBef>
              <a:spcAft>
                <a:spcPts val="0"/>
              </a:spcAft>
              <a:buSzPts val="1920"/>
              <a:buNone/>
            </a:pPr>
            <a:r>
              <a:rPr lang="en-US" sz="1200">
                <a:latin typeface="Arial"/>
                <a:ea typeface="Arial"/>
                <a:cs typeface="Arial"/>
                <a:sym typeface="Arial"/>
              </a:rPr>
              <a:t> </a:t>
            </a:r>
            <a:endParaRPr sz="1200">
              <a:latin typeface="Arial"/>
              <a:ea typeface="Arial"/>
              <a:cs typeface="Arial"/>
              <a:sym typeface="Arial"/>
            </a:endParaRPr>
          </a:p>
          <a:p>
            <a:pPr indent="0" lvl="0" marL="0" rtl="0" algn="l">
              <a:lnSpc>
                <a:spcPct val="115000"/>
              </a:lnSpc>
              <a:spcBef>
                <a:spcPts val="0"/>
              </a:spcBef>
              <a:spcAft>
                <a:spcPts val="0"/>
              </a:spcAft>
              <a:buSzPts val="1920"/>
              <a:buNone/>
            </a:pPr>
            <a:r>
              <a:rPr b="1" lang="en-US" sz="1200">
                <a:latin typeface="Arial"/>
                <a:ea typeface="Arial"/>
                <a:cs typeface="Arial"/>
                <a:sym typeface="Arial"/>
              </a:rPr>
              <a:t>D. ÎN FUNC</a:t>
            </a:r>
            <a:r>
              <a:rPr lang="en-US" sz="1200">
                <a:latin typeface="Arial"/>
                <a:ea typeface="Arial"/>
                <a:cs typeface="Arial"/>
                <a:sym typeface="Arial"/>
              </a:rPr>
              <a:t>Ț</a:t>
            </a:r>
            <a:r>
              <a:rPr b="1" lang="en-US" sz="1200">
                <a:latin typeface="Arial"/>
                <a:ea typeface="Arial"/>
                <a:cs typeface="Arial"/>
                <a:sym typeface="Arial"/>
              </a:rPr>
              <a:t>IE DE EVALUATOR EVALUAREA POATE FI:</a:t>
            </a:r>
            <a:endParaRPr sz="1200">
              <a:latin typeface="Arial"/>
              <a:ea typeface="Arial"/>
              <a:cs typeface="Arial"/>
              <a:sym typeface="Arial"/>
            </a:endParaRPr>
          </a:p>
          <a:p>
            <a:pPr indent="0" lvl="0" marL="228600" marR="0" rtl="0" algn="l">
              <a:lnSpc>
                <a:spcPct val="115000"/>
              </a:lnSpc>
              <a:spcBef>
                <a:spcPts val="0"/>
              </a:spcBef>
              <a:spcAft>
                <a:spcPts val="0"/>
              </a:spcAft>
              <a:buSzPts val="1920"/>
              <a:buNone/>
            </a:pPr>
            <a:r>
              <a:rPr b="1" lang="en-US" sz="1200">
                <a:latin typeface="Arial"/>
                <a:ea typeface="Arial"/>
                <a:cs typeface="Arial"/>
                <a:sym typeface="Arial"/>
              </a:rPr>
              <a:t> </a:t>
            </a:r>
            <a:endParaRPr sz="1200">
              <a:latin typeface="Arial"/>
              <a:ea typeface="Arial"/>
              <a:cs typeface="Arial"/>
              <a:sym typeface="Arial"/>
            </a:endParaRPr>
          </a:p>
          <a:p>
            <a:pPr indent="0" lvl="0" marL="457200" marR="0" rtl="0" algn="l">
              <a:lnSpc>
                <a:spcPct val="115000"/>
              </a:lnSpc>
              <a:spcBef>
                <a:spcPts val="0"/>
              </a:spcBef>
              <a:spcAft>
                <a:spcPts val="0"/>
              </a:spcAft>
              <a:buSzPts val="1920"/>
              <a:buNone/>
            </a:pPr>
            <a:r>
              <a:rPr b="1" lang="en-US" sz="1200">
                <a:latin typeface="Arial"/>
                <a:ea typeface="Arial"/>
                <a:cs typeface="Arial"/>
                <a:sym typeface="Arial"/>
              </a:rPr>
              <a:t>1. EVALUARE EXTERNĂ</a:t>
            </a:r>
            <a:r>
              <a:rPr lang="en-US" sz="1200">
                <a:latin typeface="Arial"/>
                <a:ea typeface="Arial"/>
                <a:cs typeface="Arial"/>
                <a:sym typeface="Arial"/>
              </a:rPr>
              <a:t> – CEA EFECTUATĂ DE EVALUATOR DIN AFARĂ</a:t>
            </a:r>
            <a:endParaRPr sz="1200">
              <a:latin typeface="Arial"/>
              <a:ea typeface="Arial"/>
              <a:cs typeface="Arial"/>
              <a:sym typeface="Arial"/>
            </a:endParaRPr>
          </a:p>
          <a:p>
            <a:pPr indent="0" lvl="0" marL="457200" marR="0" rtl="0" algn="l">
              <a:lnSpc>
                <a:spcPct val="115000"/>
              </a:lnSpc>
              <a:spcBef>
                <a:spcPts val="0"/>
              </a:spcBef>
              <a:spcAft>
                <a:spcPts val="0"/>
              </a:spcAft>
              <a:buSzPts val="1920"/>
              <a:buNone/>
            </a:pPr>
            <a:r>
              <a:rPr b="1" lang="en-US" sz="1200">
                <a:latin typeface="Arial"/>
                <a:ea typeface="Arial"/>
                <a:cs typeface="Arial"/>
                <a:sym typeface="Arial"/>
              </a:rPr>
              <a:t>2. EVALUARE INTERNĂ</a:t>
            </a:r>
            <a:r>
              <a:rPr lang="en-US" sz="1200">
                <a:latin typeface="Arial"/>
                <a:ea typeface="Arial"/>
                <a:cs typeface="Arial"/>
                <a:sym typeface="Arial"/>
              </a:rPr>
              <a:t> - REALIZATĂ DE STRUCTURI INTERNE, RESPONSABILE DE IMPLEMENTAREA PROIECTULUI.</a:t>
            </a:r>
            <a:endParaRPr sz="1200">
              <a:latin typeface="Arial"/>
              <a:ea typeface="Arial"/>
              <a:cs typeface="Arial"/>
              <a:sym typeface="Arial"/>
            </a:endParaRPr>
          </a:p>
          <a:p>
            <a:pPr indent="0" lvl="0" marL="0" marR="0" rtl="0" algn="l">
              <a:lnSpc>
                <a:spcPct val="115000"/>
              </a:lnSpc>
              <a:spcBef>
                <a:spcPts val="0"/>
              </a:spcBef>
              <a:spcAft>
                <a:spcPts val="0"/>
              </a:spcAft>
              <a:buSzPts val="1920"/>
              <a:buNone/>
            </a:pPr>
            <a:r>
              <a:rPr b="1" lang="en-US" sz="1200">
                <a:latin typeface="Arial"/>
                <a:ea typeface="Arial"/>
                <a:cs typeface="Arial"/>
                <a:sym typeface="Arial"/>
              </a:rPr>
              <a:t> </a:t>
            </a:r>
            <a:endParaRPr sz="1200">
              <a:latin typeface="Arial"/>
              <a:ea typeface="Arial"/>
              <a:cs typeface="Arial"/>
              <a:sym typeface="Arial"/>
            </a:endParaRPr>
          </a:p>
          <a:p>
            <a:pPr indent="0" lvl="0" marL="0" rtl="0" algn="l">
              <a:lnSpc>
                <a:spcPct val="115000"/>
              </a:lnSpc>
              <a:spcBef>
                <a:spcPts val="0"/>
              </a:spcBef>
              <a:spcAft>
                <a:spcPts val="0"/>
              </a:spcAft>
              <a:buSzPts val="1920"/>
              <a:buNone/>
            </a:pPr>
            <a:r>
              <a:rPr b="1" lang="en-US" sz="1200">
                <a:latin typeface="Arial"/>
                <a:ea typeface="Arial"/>
                <a:cs typeface="Arial"/>
                <a:sym typeface="Arial"/>
              </a:rPr>
              <a:t>E. EVALUAREA MAI POATE FI DIFEREN</a:t>
            </a:r>
            <a:r>
              <a:rPr lang="en-US" sz="1200">
                <a:latin typeface="Arial"/>
                <a:ea typeface="Arial"/>
                <a:cs typeface="Arial"/>
                <a:sym typeface="Arial"/>
              </a:rPr>
              <a:t>Ț</a:t>
            </a:r>
            <a:r>
              <a:rPr b="1" lang="en-US" sz="1200">
                <a:latin typeface="Arial"/>
                <a:ea typeface="Arial"/>
                <a:cs typeface="Arial"/>
                <a:sym typeface="Arial"/>
              </a:rPr>
              <a:t>IATĂ ÎNTRE:</a:t>
            </a:r>
            <a:endParaRPr sz="1200">
              <a:latin typeface="Arial"/>
              <a:ea typeface="Arial"/>
              <a:cs typeface="Arial"/>
              <a:sym typeface="Arial"/>
            </a:endParaRPr>
          </a:p>
          <a:p>
            <a:pPr indent="0" lvl="0" marL="228600" marR="0" rtl="0" algn="l">
              <a:lnSpc>
                <a:spcPct val="115000"/>
              </a:lnSpc>
              <a:spcBef>
                <a:spcPts val="0"/>
              </a:spcBef>
              <a:spcAft>
                <a:spcPts val="0"/>
              </a:spcAft>
              <a:buSzPts val="1920"/>
              <a:buNone/>
            </a:pPr>
            <a:r>
              <a:rPr lang="en-US" sz="1200">
                <a:latin typeface="Arial"/>
                <a:ea typeface="Arial"/>
                <a:cs typeface="Arial"/>
                <a:sym typeface="Arial"/>
              </a:rPr>
              <a:t> </a:t>
            </a:r>
            <a:endParaRPr sz="1200">
              <a:latin typeface="Arial"/>
              <a:ea typeface="Arial"/>
              <a:cs typeface="Arial"/>
              <a:sym typeface="Arial"/>
            </a:endParaRPr>
          </a:p>
          <a:p>
            <a:pPr indent="0" lvl="0" marL="228600" marR="0" rtl="0" algn="l">
              <a:lnSpc>
                <a:spcPct val="115000"/>
              </a:lnSpc>
              <a:spcBef>
                <a:spcPts val="0"/>
              </a:spcBef>
              <a:spcAft>
                <a:spcPts val="0"/>
              </a:spcAft>
              <a:buSzPts val="1920"/>
              <a:buNone/>
            </a:pPr>
            <a:r>
              <a:rPr b="1" lang="en-US" sz="1200">
                <a:latin typeface="Arial"/>
                <a:ea typeface="Arial"/>
                <a:cs typeface="Arial"/>
                <a:sym typeface="Arial"/>
              </a:rPr>
              <a:t>1. EVALUARE PARTICIPATIVĂ</a:t>
            </a:r>
            <a:r>
              <a:rPr lang="en-US" sz="1200">
                <a:latin typeface="Arial"/>
                <a:ea typeface="Arial"/>
                <a:cs typeface="Arial"/>
                <a:sym typeface="Arial"/>
              </a:rPr>
              <a:t> – CARACTERIZATĂ PRIN FAPTUL CĂ BENEFICIARII INTERVENȚIEI SUNT ȘI EVALUATORII SĂI.</a:t>
            </a:r>
            <a:endParaRPr sz="1200">
              <a:latin typeface="Arial"/>
              <a:ea typeface="Arial"/>
              <a:cs typeface="Arial"/>
              <a:sym typeface="Arial"/>
            </a:endParaRPr>
          </a:p>
          <a:p>
            <a:pPr indent="0" lvl="0" marL="228600" marR="0" rtl="0" algn="just">
              <a:lnSpc>
                <a:spcPct val="115000"/>
              </a:lnSpc>
              <a:spcBef>
                <a:spcPts val="0"/>
              </a:spcBef>
              <a:spcAft>
                <a:spcPts val="0"/>
              </a:spcAft>
              <a:buSzPts val="1920"/>
              <a:buNone/>
            </a:pPr>
            <a:r>
              <a:rPr b="1" lang="en-US" sz="1200">
                <a:latin typeface="Arial"/>
                <a:ea typeface="Arial"/>
                <a:cs typeface="Arial"/>
                <a:sym typeface="Arial"/>
              </a:rPr>
              <a:t>2. EVALUARE NON - PARTICIPATIVĂ</a:t>
            </a:r>
            <a:r>
              <a:rPr lang="en-US" sz="1200">
                <a:latin typeface="Arial"/>
                <a:ea typeface="Arial"/>
                <a:cs typeface="Arial"/>
                <a:sym typeface="Arial"/>
              </a:rPr>
              <a:t> – CÂND BENEFICIARII NU PARTICIPĂ LA EVALUARE.</a:t>
            </a:r>
            <a:endParaRPr sz="1200">
              <a:latin typeface="Arial"/>
              <a:ea typeface="Arial"/>
              <a:cs typeface="Arial"/>
              <a:sym typeface="Arial"/>
            </a:endParaRPr>
          </a:p>
          <a:p>
            <a:pPr indent="-25400" lvl="0" marL="228600" rtl="0" algn="l">
              <a:lnSpc>
                <a:spcPct val="120000"/>
              </a:lnSpc>
              <a:spcBef>
                <a:spcPts val="1000"/>
              </a:spcBef>
              <a:spcAft>
                <a:spcPts val="0"/>
              </a:spcAft>
              <a:buSzPts val="320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18"/>
          <p:cNvSpPr/>
          <p:nvPr/>
        </p:nvSpPr>
        <p:spPr>
          <a:xfrm>
            <a:off x="2483768" y="5805264"/>
            <a:ext cx="613636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100">
                <a:solidFill>
                  <a:schemeClr val="lt1"/>
                </a:solidFill>
                <a:latin typeface="Arial"/>
                <a:ea typeface="Arial"/>
                <a:cs typeface="Arial"/>
                <a:sym typeface="Arial"/>
              </a:rPr>
              <a:t>Proiect cofinanțat de Uniunea Europeană din Fondul Social European </a:t>
            </a:r>
            <a:br>
              <a:rPr b="1" i="1" lang="en-US" sz="1100">
                <a:solidFill>
                  <a:schemeClr val="lt1"/>
                </a:solidFill>
                <a:latin typeface="Arial"/>
                <a:ea typeface="Arial"/>
                <a:cs typeface="Arial"/>
                <a:sym typeface="Arial"/>
              </a:rPr>
            </a:br>
            <a:r>
              <a:rPr b="1" i="1" lang="en-US" sz="1100">
                <a:solidFill>
                  <a:schemeClr val="lt1"/>
                </a:solidFill>
                <a:latin typeface="Arial"/>
                <a:ea typeface="Arial"/>
                <a:cs typeface="Arial"/>
                <a:sym typeface="Arial"/>
              </a:rPr>
              <a:t>prin Programul Operațional Capital Uman 2014-2020</a:t>
            </a:r>
            <a:endParaRPr b="1" sz="1100">
              <a:solidFill>
                <a:schemeClr val="lt1"/>
              </a:solidFill>
              <a:latin typeface="Arial"/>
              <a:ea typeface="Arial"/>
              <a:cs typeface="Arial"/>
              <a:sym typeface="Arial"/>
            </a:endParaRPr>
          </a:p>
        </p:txBody>
      </p:sp>
      <p:pic>
        <p:nvPicPr>
          <p:cNvPr id="333" name="Google Shape;333;p18"/>
          <p:cNvPicPr preferRelativeResize="0"/>
          <p:nvPr/>
        </p:nvPicPr>
        <p:blipFill rotWithShape="1">
          <a:blip r:embed="rId3">
            <a:alphaModFix/>
          </a:blip>
          <a:srcRect b="0" l="0" r="0" t="0"/>
          <a:stretch/>
        </p:blipFill>
        <p:spPr>
          <a:xfrm>
            <a:off x="971600" y="360216"/>
            <a:ext cx="1080120" cy="991869"/>
          </a:xfrm>
          <a:prstGeom prst="rect">
            <a:avLst/>
          </a:prstGeom>
          <a:noFill/>
          <a:ln>
            <a:noFill/>
          </a:ln>
        </p:spPr>
      </p:pic>
      <p:pic>
        <p:nvPicPr>
          <p:cNvPr id="334" name="Google Shape;334;p18"/>
          <p:cNvPicPr preferRelativeResize="0"/>
          <p:nvPr/>
        </p:nvPicPr>
        <p:blipFill rotWithShape="1">
          <a:blip r:embed="rId4">
            <a:alphaModFix/>
          </a:blip>
          <a:srcRect b="0" l="0" r="0" t="0"/>
          <a:stretch/>
        </p:blipFill>
        <p:spPr>
          <a:xfrm>
            <a:off x="3779912" y="315794"/>
            <a:ext cx="1080120" cy="991869"/>
          </a:xfrm>
          <a:prstGeom prst="rect">
            <a:avLst/>
          </a:prstGeom>
          <a:noFill/>
          <a:ln>
            <a:noFill/>
          </a:ln>
        </p:spPr>
      </p:pic>
      <p:pic>
        <p:nvPicPr>
          <p:cNvPr id="335" name="Google Shape;335;p18"/>
          <p:cNvPicPr preferRelativeResize="0"/>
          <p:nvPr/>
        </p:nvPicPr>
        <p:blipFill rotWithShape="1">
          <a:blip r:embed="rId5">
            <a:alphaModFix/>
          </a:blip>
          <a:srcRect b="0" l="0" r="0" t="0"/>
          <a:stretch/>
        </p:blipFill>
        <p:spPr>
          <a:xfrm>
            <a:off x="6588224" y="315794"/>
            <a:ext cx="1080120" cy="1008232"/>
          </a:xfrm>
          <a:prstGeom prst="rect">
            <a:avLst/>
          </a:prstGeom>
          <a:noFill/>
          <a:ln>
            <a:noFill/>
          </a:ln>
        </p:spPr>
      </p:pic>
      <p:pic>
        <p:nvPicPr>
          <p:cNvPr id="336" name="Google Shape;336;p18"/>
          <p:cNvPicPr preferRelativeResize="0"/>
          <p:nvPr/>
        </p:nvPicPr>
        <p:blipFill rotWithShape="1">
          <a:blip r:embed="rId6">
            <a:alphaModFix/>
          </a:blip>
          <a:srcRect b="0" l="0" r="0" t="0"/>
          <a:stretch/>
        </p:blipFill>
        <p:spPr>
          <a:xfrm>
            <a:off x="284772" y="5737497"/>
            <a:ext cx="2072640" cy="566420"/>
          </a:xfrm>
          <a:prstGeom prst="rect">
            <a:avLst/>
          </a:prstGeom>
          <a:noFill/>
          <a:ln>
            <a:noFill/>
          </a:ln>
        </p:spPr>
      </p:pic>
      <p:sp>
        <p:nvSpPr>
          <p:cNvPr id="337" name="Google Shape;337;p18"/>
          <p:cNvSpPr txBox="1"/>
          <p:nvPr>
            <p:ph idx="1" type="body"/>
          </p:nvPr>
        </p:nvSpPr>
        <p:spPr>
          <a:xfrm>
            <a:off x="514350" y="1352075"/>
            <a:ext cx="7797600" cy="4270800"/>
          </a:xfrm>
          <a:prstGeom prst="rect">
            <a:avLst/>
          </a:prstGeom>
          <a:noFill/>
          <a:ln>
            <a:noFill/>
          </a:ln>
        </p:spPr>
        <p:txBody>
          <a:bodyPr anchorCtr="0" anchor="ctr" bIns="45700" lIns="91425" spcFirstLastPara="1" rIns="91425" wrap="square" tIns="45700">
            <a:normAutofit fontScale="25000" lnSpcReduction="20000"/>
          </a:bodyPr>
          <a:lstStyle/>
          <a:p>
            <a:pPr indent="0" lvl="0" marL="0" marR="0" rtl="0" algn="l">
              <a:lnSpc>
                <a:spcPct val="115000"/>
              </a:lnSpc>
              <a:spcBef>
                <a:spcPts val="0"/>
              </a:spcBef>
              <a:spcAft>
                <a:spcPts val="0"/>
              </a:spcAft>
              <a:buSzPct val="160000"/>
              <a:buNone/>
            </a:pPr>
            <a:r>
              <a:rPr b="1" lang="en-US">
                <a:latin typeface="Arial"/>
                <a:ea typeface="Arial"/>
                <a:cs typeface="Arial"/>
                <a:sym typeface="Arial"/>
              </a:rPr>
              <a:t>	</a:t>
            </a:r>
            <a:endParaRPr b="1">
              <a:latin typeface="Arial"/>
              <a:ea typeface="Arial"/>
              <a:cs typeface="Arial"/>
              <a:sym typeface="Arial"/>
            </a:endParaRPr>
          </a:p>
          <a:p>
            <a:pPr indent="0" lvl="0" marL="0" marR="0" rtl="0" algn="l">
              <a:lnSpc>
                <a:spcPct val="115000"/>
              </a:lnSpc>
              <a:spcBef>
                <a:spcPts val="0"/>
              </a:spcBef>
              <a:spcAft>
                <a:spcPts val="0"/>
              </a:spcAft>
              <a:buSzPct val="91028"/>
              <a:buNone/>
            </a:pPr>
            <a:r>
              <a:t/>
            </a:r>
            <a:endParaRPr b="1" sz="3515">
              <a:latin typeface="Arial"/>
              <a:ea typeface="Arial"/>
              <a:cs typeface="Arial"/>
              <a:sym typeface="Arial"/>
            </a:endParaRPr>
          </a:p>
          <a:p>
            <a:pPr indent="0" lvl="0" marL="0" marR="0" rtl="0" algn="l">
              <a:lnSpc>
                <a:spcPct val="115000"/>
              </a:lnSpc>
              <a:spcBef>
                <a:spcPts val="0"/>
              </a:spcBef>
              <a:spcAft>
                <a:spcPts val="0"/>
              </a:spcAft>
              <a:buSzPct val="91028"/>
              <a:buNone/>
            </a:pPr>
            <a:r>
              <a:t/>
            </a:r>
            <a:endParaRPr b="1" sz="3515">
              <a:latin typeface="Arial"/>
              <a:ea typeface="Arial"/>
              <a:cs typeface="Arial"/>
              <a:sym typeface="Arial"/>
            </a:endParaRPr>
          </a:p>
          <a:p>
            <a:pPr indent="0" lvl="0" marL="0" marR="0" rtl="0" algn="l">
              <a:lnSpc>
                <a:spcPct val="115000"/>
              </a:lnSpc>
              <a:spcBef>
                <a:spcPts val="0"/>
              </a:spcBef>
              <a:spcAft>
                <a:spcPts val="0"/>
              </a:spcAft>
              <a:buSzPct val="80000"/>
              <a:buNone/>
            </a:pPr>
            <a:r>
              <a:t/>
            </a:r>
            <a:endParaRPr b="1" sz="4000">
              <a:latin typeface="Arial"/>
              <a:ea typeface="Arial"/>
              <a:cs typeface="Arial"/>
              <a:sym typeface="Arial"/>
            </a:endParaRPr>
          </a:p>
          <a:p>
            <a:pPr indent="457200" lvl="0" marL="0" marR="0" rtl="0" algn="l">
              <a:lnSpc>
                <a:spcPct val="115000"/>
              </a:lnSpc>
              <a:spcBef>
                <a:spcPts val="0"/>
              </a:spcBef>
              <a:spcAft>
                <a:spcPts val="0"/>
              </a:spcAft>
              <a:buSzPct val="80000"/>
              <a:buNone/>
            </a:pPr>
            <a:r>
              <a:rPr b="1" lang="en-US" sz="4000">
                <a:latin typeface="Arial"/>
                <a:ea typeface="Arial"/>
                <a:cs typeface="Arial"/>
                <a:sym typeface="Arial"/>
              </a:rPr>
              <a:t>METODE ȘI PROCEDEE DE EVALUARE DIDACTICĂ</a:t>
            </a:r>
            <a:endParaRPr sz="4000">
              <a:latin typeface="Arial"/>
              <a:ea typeface="Arial"/>
              <a:cs typeface="Arial"/>
              <a:sym typeface="Arial"/>
            </a:endParaRPr>
          </a:p>
          <a:p>
            <a:pPr indent="0" lvl="0" marL="0" marR="0" rtl="0" algn="just">
              <a:lnSpc>
                <a:spcPct val="115000"/>
              </a:lnSpc>
              <a:spcBef>
                <a:spcPts val="0"/>
              </a:spcBef>
              <a:spcAft>
                <a:spcPts val="0"/>
              </a:spcAft>
              <a:buSzPct val="100000"/>
              <a:buNone/>
            </a:pPr>
            <a:r>
              <a:rPr lang="en-US" sz="4000">
                <a:solidFill>
                  <a:srgbClr val="000000"/>
                </a:solidFill>
                <a:latin typeface="Arial"/>
                <a:ea typeface="Arial"/>
                <a:cs typeface="Arial"/>
                <a:sym typeface="Arial"/>
              </a:rPr>
              <a:t>	METODELE DE EVALUARE INCLUD DOUĂ CATEGORII: CATEGORIA METODELOR TRADIȚIONALE DE EVALUARE CARE CUPRINDE PROBELE ORALE, SCRISE ȘI PRACTICE ȘI CEA A METODELOR COMPLEMENTARE ÎN CARE SE REGASESC OBSERVAREA, SISTEMATICĂ A ACTIVITĂȚII ȘI COMPORTAMENTULUI ELEVILOR, INVESTIGAȚIA, PROIECTUL, AUTOEVALUAREA.</a:t>
            </a:r>
            <a:endParaRPr sz="4000"/>
          </a:p>
          <a:p>
            <a:pPr indent="0" lvl="0" marL="0" marR="0" rtl="0" algn="just">
              <a:lnSpc>
                <a:spcPct val="115000"/>
              </a:lnSpc>
              <a:spcBef>
                <a:spcPts val="0"/>
              </a:spcBef>
              <a:spcAft>
                <a:spcPts val="0"/>
              </a:spcAft>
              <a:buSzPct val="100000"/>
              <a:buNone/>
            </a:pPr>
            <a:r>
              <a:rPr b="1" lang="en-US" sz="4000">
                <a:solidFill>
                  <a:srgbClr val="000000"/>
                </a:solidFill>
                <a:latin typeface="Arial"/>
                <a:ea typeface="Arial"/>
                <a:cs typeface="Arial"/>
                <a:sym typeface="Arial"/>
              </a:rPr>
              <a:t>	A. PROBELE ORALE:</a:t>
            </a:r>
            <a:r>
              <a:rPr lang="en-US" sz="4000">
                <a:solidFill>
                  <a:srgbClr val="000000"/>
                </a:solidFill>
                <a:latin typeface="Arial"/>
                <a:ea typeface="Arial"/>
                <a:cs typeface="Arial"/>
                <a:sym typeface="Arial"/>
              </a:rPr>
              <a:t> DEFINIM PROBA CA FIIND ORICE INSTRUMENT DE EVALUARE PROIECTAT, ADMINISTRAT ȘI CORECTAT DE CĂTRE PROFESOR (EVALUATOR). ÎN CATEGORIA PROBELOR ORALE INCLUDEM: INTERVIUL, PROBE ORALE CU SUPORT VIZUAL, EXAMENUL ORAL (CU ACORDAREA UNUI ANUMIT TIMP DE GÂNDIRE), COMPLETAREA UNOR DIALOGURI INCOMPLETE, CONVERSAȚIA DE VERIFICARE (PRIN ÎNTREBĂRI ȘI RĂSPUNSURI). ACESTE PROBE SE POT APLICA INDIVIDUAL SAU PE GRUPE.</a:t>
            </a:r>
            <a:endParaRPr sz="4000"/>
          </a:p>
          <a:p>
            <a:pPr indent="0" lvl="0" marL="0" marR="0" rtl="0" algn="just">
              <a:lnSpc>
                <a:spcPct val="115000"/>
              </a:lnSpc>
              <a:spcBef>
                <a:spcPts val="0"/>
              </a:spcBef>
              <a:spcAft>
                <a:spcPts val="0"/>
              </a:spcAft>
              <a:buSzPct val="100000"/>
              <a:buNone/>
            </a:pPr>
            <a:r>
              <a:rPr b="1" lang="en-US" sz="4000">
                <a:latin typeface="Arial"/>
                <a:ea typeface="Arial"/>
                <a:cs typeface="Arial"/>
                <a:sym typeface="Arial"/>
              </a:rPr>
              <a:t>	B. PROBELE SCRISE</a:t>
            </a:r>
            <a:r>
              <a:rPr lang="en-US" sz="4000">
                <a:latin typeface="Arial"/>
                <a:ea typeface="Arial"/>
                <a:cs typeface="Arial"/>
                <a:sym typeface="Arial"/>
              </a:rPr>
              <a:t>, TESTELE STANDARDIZATE: ÎMBRACĂ MAI MULTE FORME: LUCRAREA SCRISĂ NEANUNȚATĂ (EXTEMPORALUL), LUCRAREA SCRISĂ ANUNȚATĂ ACTIVITATEA DE MUNCA INDEPENDENTĂ ÎN CLASĂ, TEZA, TESTUL, CHESTIONARUL, REFERATUL, TEMELE PENTRU ACASĂ, EXAMENUL SCRIS, ETC.</a:t>
            </a:r>
            <a:endParaRPr sz="4000">
              <a:latin typeface="Arial"/>
              <a:ea typeface="Arial"/>
              <a:cs typeface="Arial"/>
              <a:sym typeface="Arial"/>
            </a:endParaRPr>
          </a:p>
          <a:p>
            <a:pPr indent="457200" lvl="0" marL="0" rtl="0" algn="just">
              <a:lnSpc>
                <a:spcPct val="115000"/>
              </a:lnSpc>
              <a:spcBef>
                <a:spcPts val="0"/>
              </a:spcBef>
              <a:spcAft>
                <a:spcPts val="0"/>
              </a:spcAft>
              <a:buClr>
                <a:schemeClr val="dk1"/>
              </a:buClr>
              <a:buSzPct val="80000"/>
              <a:buFont typeface="Arial"/>
              <a:buNone/>
            </a:pPr>
            <a:r>
              <a:rPr b="1" lang="en-US" sz="4000">
                <a:latin typeface="Arial"/>
                <a:ea typeface="Arial"/>
                <a:cs typeface="Arial"/>
                <a:sym typeface="Arial"/>
              </a:rPr>
              <a:t>C. PROBELE PRACTICE</a:t>
            </a:r>
            <a:r>
              <a:rPr lang="en-US" sz="4000">
                <a:latin typeface="Arial"/>
                <a:ea typeface="Arial"/>
                <a:cs typeface="Arial"/>
                <a:sym typeface="Arial"/>
              </a:rPr>
              <a:t>: PROBELE PRACTICE PERMIT PROFESORILOR CONSTATAREA NIVELULUI DE DEZVOLTARE LA ELEVI A ANUMITOR DEPRINDERI PRACTICE, EVALUAREA CAPACITĂȚII DE „A ȘTI SĂ FACI” A ELEVILOR.</a:t>
            </a:r>
            <a:endParaRPr sz="4000"/>
          </a:p>
          <a:p>
            <a:pPr indent="0" lvl="0" marL="0" rtl="0" algn="just">
              <a:lnSpc>
                <a:spcPct val="115000"/>
              </a:lnSpc>
              <a:spcBef>
                <a:spcPts val="0"/>
              </a:spcBef>
              <a:spcAft>
                <a:spcPts val="0"/>
              </a:spcAft>
              <a:buSzPct val="100000"/>
              <a:buNone/>
            </a:pPr>
            <a:r>
              <a:rPr b="1" lang="en-US" sz="4000">
                <a:latin typeface="Arial"/>
                <a:ea typeface="Arial"/>
                <a:cs typeface="Arial"/>
                <a:sym typeface="Arial"/>
              </a:rPr>
              <a:t>	D. EVALUAREA PE BAZA PROIECTULUI:</a:t>
            </a:r>
            <a:r>
              <a:rPr lang="en-US" sz="4000">
                <a:latin typeface="Arial"/>
                <a:ea typeface="Arial"/>
                <a:cs typeface="Arial"/>
                <a:sym typeface="Arial"/>
              </a:rPr>
              <a:t> PROIECTUL ESTE O STRATEGIE EVALUATIVĂ ASEMĂNĂTOARE PRIN STRUCTURA CU INVESTIGAȚIA. EL ESTE ÎNSĂ MULT MAI AMPLU ȘI NECESITĂ PLANIFICARE ÎN TIMP, RESPECTAREA UNOR ETAPE DE REALIZARE. EL POATE SA FIE RODUL UNEI MUNCI INDIVIDUALE SAU POATE SA FIE REZULTATUL MUNCII DE GRUP.TREBUIE MENTIONAT CA ESTE NECESARA CUNOASTEREA ȘI DE CATRE ELEVI A CRITERIILOR CARE STAU LA BAZA EVALUĂRII PROIECTULUI PENTRU DEZVOLTAREA PE VIITOR A NOI COMPETENȚE (INTELECTUALE, PRACTICE, ETC.), PENTRU AMELIORAREA UNOR EVENTUALE IMPERFECȚIUNI.</a:t>
            </a:r>
            <a:endParaRPr b="1" sz="4000">
              <a:latin typeface="Arial"/>
              <a:ea typeface="Arial"/>
              <a:cs typeface="Arial"/>
              <a:sym typeface="Arial"/>
            </a:endParaRPr>
          </a:p>
          <a:p>
            <a:pPr indent="457200" lvl="0" marL="0" rtl="0" algn="just">
              <a:lnSpc>
                <a:spcPct val="115000"/>
              </a:lnSpc>
              <a:spcBef>
                <a:spcPts val="0"/>
              </a:spcBef>
              <a:spcAft>
                <a:spcPts val="0"/>
              </a:spcAft>
              <a:buClr>
                <a:schemeClr val="dk1"/>
              </a:buClr>
              <a:buSzPct val="100000"/>
              <a:buFont typeface="Arial"/>
              <a:buNone/>
            </a:pPr>
            <a:r>
              <a:rPr b="1" lang="en-US" sz="4000">
                <a:latin typeface="Arial"/>
                <a:ea typeface="Arial"/>
                <a:cs typeface="Arial"/>
                <a:sym typeface="Arial"/>
              </a:rPr>
              <a:t>E. EVALUAREA PE BAZA PORTOFOLIULUI </a:t>
            </a:r>
            <a:r>
              <a:rPr lang="en-US" sz="4000">
                <a:latin typeface="Arial"/>
                <a:ea typeface="Arial"/>
                <a:cs typeface="Arial"/>
                <a:sym typeface="Arial"/>
              </a:rPr>
              <a:t>ESTE O METODĂ DE EVALUARE LONGITUDINALA A PERFORMANȚELOR ELEVILOR CARACTERIZATĂ PRIN FLEXIBILITATE ȘI COMPLEXITATE. PORTOFOLIUL ESTE O COLECȚIE FORMATĂ DIN PRODUSE ALE ACTIVITĂȚII DE ÎNVĂȚARE ALE ELEVULUI. PRODUSELE INCLUSE SUNT SELECTATE DE ELEVUL ÎNSUȘI ȘI SUNT ÎNSOȚITE DE REFLECȚIILE PERSONALE ASUPRA LOR, ASTFEL ÎNCÂT SĂ CONTUREZE CÂT MAI BINE PERFORMANȚA SA PREZENTA ÎN DOMENIUL CARE FACE OBIECTUL DE STUDIU AL PORTOFOLIULUI. DATORITĂ BOGĂȚIEI DE INFORMAȚIEI PE CARE O OFERĂ ȘI DATORITĂ FAPTULUI CA SINTETIZEAZĂ ACTIVITATEA ELEVILOR DE-A LUNGUL UNEI PERIOADE DE TIMP, PORTOFOLIUL SE POATE CONSTITUI CA PARTE COMPONENTA A UNEI EVALUĂRI SUMATIVE REPREZENTAND „CARTEA DE VIZITĂ” A ELEVULUI.</a:t>
            </a:r>
            <a:endParaRPr sz="4000">
              <a:latin typeface="Arial"/>
              <a:ea typeface="Arial"/>
              <a:cs typeface="Arial"/>
              <a:sym typeface="Arial"/>
            </a:endParaRPr>
          </a:p>
          <a:p>
            <a:pPr indent="0" lvl="0" marL="0" marR="0" rtl="0" algn="just">
              <a:lnSpc>
                <a:spcPct val="115000"/>
              </a:lnSpc>
              <a:spcBef>
                <a:spcPts val="0"/>
              </a:spcBef>
              <a:spcAft>
                <a:spcPts val="0"/>
              </a:spcAft>
              <a:buSzPct val="113785"/>
              <a:buNone/>
            </a:pPr>
            <a:r>
              <a:t/>
            </a:r>
            <a:endParaRPr sz="3515">
              <a:latin typeface="Arial"/>
              <a:ea typeface="Arial"/>
              <a:cs typeface="Arial"/>
              <a:sym typeface="Arial"/>
            </a:endParaRPr>
          </a:p>
          <a:p>
            <a:pPr indent="0" lvl="0" marL="0" marR="0" rtl="0" algn="just">
              <a:lnSpc>
                <a:spcPct val="115000"/>
              </a:lnSpc>
              <a:spcBef>
                <a:spcPts val="0"/>
              </a:spcBef>
              <a:spcAft>
                <a:spcPts val="0"/>
              </a:spcAft>
              <a:buSzPct val="152380"/>
              <a:buNone/>
            </a:pPr>
            <a:r>
              <a:t/>
            </a:r>
            <a:endParaRPr sz="2100">
              <a:latin typeface="Arial"/>
              <a:ea typeface="Arial"/>
              <a:cs typeface="Arial"/>
              <a:sym typeface="Arial"/>
            </a:endParaRPr>
          </a:p>
          <a:p>
            <a:pPr indent="0" lvl="0" marL="0" marR="0" rtl="0" algn="just">
              <a:lnSpc>
                <a:spcPct val="115000"/>
              </a:lnSpc>
              <a:spcBef>
                <a:spcPts val="0"/>
              </a:spcBef>
              <a:spcAft>
                <a:spcPts val="0"/>
              </a:spcAft>
              <a:buSzPct val="160000"/>
              <a:buNone/>
            </a:pPr>
            <a:r>
              <a:rPr b="1" lang="en-US">
                <a:latin typeface="Arial"/>
                <a:ea typeface="Arial"/>
                <a:cs typeface="Arial"/>
                <a:sym typeface="Arial"/>
              </a:rPr>
              <a:t>	</a:t>
            </a:r>
            <a:endParaRPr>
              <a:latin typeface="Arial"/>
              <a:ea typeface="Arial"/>
              <a:cs typeface="Arial"/>
              <a:sym typeface="Arial"/>
            </a:endParaRPr>
          </a:p>
          <a:p>
            <a:pPr indent="-132080" lvl="0" marL="228600" rtl="0" algn="l">
              <a:lnSpc>
                <a:spcPct val="120000"/>
              </a:lnSpc>
              <a:spcBef>
                <a:spcPts val="1000"/>
              </a:spcBef>
              <a:spcAft>
                <a:spcPts val="0"/>
              </a:spcAft>
              <a:buSzPct val="1600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20"/>
          <p:cNvSpPr/>
          <p:nvPr/>
        </p:nvSpPr>
        <p:spPr>
          <a:xfrm>
            <a:off x="2483768" y="5805264"/>
            <a:ext cx="613636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100">
                <a:solidFill>
                  <a:schemeClr val="lt1"/>
                </a:solidFill>
                <a:latin typeface="Arial"/>
                <a:ea typeface="Arial"/>
                <a:cs typeface="Arial"/>
                <a:sym typeface="Arial"/>
              </a:rPr>
              <a:t>Proiect cofinanțat de Uniunea Europeană din Fondul Social European </a:t>
            </a:r>
            <a:br>
              <a:rPr b="1" i="1" lang="en-US" sz="1100">
                <a:solidFill>
                  <a:schemeClr val="lt1"/>
                </a:solidFill>
                <a:latin typeface="Arial"/>
                <a:ea typeface="Arial"/>
                <a:cs typeface="Arial"/>
                <a:sym typeface="Arial"/>
              </a:rPr>
            </a:br>
            <a:r>
              <a:rPr b="1" i="1" lang="en-US" sz="1100">
                <a:solidFill>
                  <a:schemeClr val="lt1"/>
                </a:solidFill>
                <a:latin typeface="Arial"/>
                <a:ea typeface="Arial"/>
                <a:cs typeface="Arial"/>
                <a:sym typeface="Arial"/>
              </a:rPr>
              <a:t>prin Programul Operațional Capital Uman 2014-2020</a:t>
            </a:r>
            <a:endParaRPr b="1" sz="1100">
              <a:solidFill>
                <a:schemeClr val="lt1"/>
              </a:solidFill>
              <a:latin typeface="Arial"/>
              <a:ea typeface="Arial"/>
              <a:cs typeface="Arial"/>
              <a:sym typeface="Arial"/>
            </a:endParaRPr>
          </a:p>
        </p:txBody>
      </p:sp>
      <p:pic>
        <p:nvPicPr>
          <p:cNvPr id="343" name="Google Shape;343;p20"/>
          <p:cNvPicPr preferRelativeResize="0"/>
          <p:nvPr/>
        </p:nvPicPr>
        <p:blipFill rotWithShape="1">
          <a:blip r:embed="rId3">
            <a:alphaModFix/>
          </a:blip>
          <a:srcRect b="0" l="0" r="0" t="0"/>
          <a:stretch/>
        </p:blipFill>
        <p:spPr>
          <a:xfrm>
            <a:off x="971600" y="360216"/>
            <a:ext cx="1080120" cy="991869"/>
          </a:xfrm>
          <a:prstGeom prst="rect">
            <a:avLst/>
          </a:prstGeom>
          <a:noFill/>
          <a:ln>
            <a:noFill/>
          </a:ln>
        </p:spPr>
      </p:pic>
      <p:pic>
        <p:nvPicPr>
          <p:cNvPr id="344" name="Google Shape;344;p20"/>
          <p:cNvPicPr preferRelativeResize="0"/>
          <p:nvPr/>
        </p:nvPicPr>
        <p:blipFill rotWithShape="1">
          <a:blip r:embed="rId4">
            <a:alphaModFix/>
          </a:blip>
          <a:srcRect b="0" l="0" r="0" t="0"/>
          <a:stretch/>
        </p:blipFill>
        <p:spPr>
          <a:xfrm>
            <a:off x="3779912" y="315794"/>
            <a:ext cx="1080120" cy="991869"/>
          </a:xfrm>
          <a:prstGeom prst="rect">
            <a:avLst/>
          </a:prstGeom>
          <a:noFill/>
          <a:ln>
            <a:noFill/>
          </a:ln>
        </p:spPr>
      </p:pic>
      <p:pic>
        <p:nvPicPr>
          <p:cNvPr id="345" name="Google Shape;345;p20"/>
          <p:cNvPicPr preferRelativeResize="0"/>
          <p:nvPr/>
        </p:nvPicPr>
        <p:blipFill rotWithShape="1">
          <a:blip r:embed="rId5">
            <a:alphaModFix/>
          </a:blip>
          <a:srcRect b="0" l="0" r="0" t="0"/>
          <a:stretch/>
        </p:blipFill>
        <p:spPr>
          <a:xfrm>
            <a:off x="6588224" y="315794"/>
            <a:ext cx="1080120" cy="1008232"/>
          </a:xfrm>
          <a:prstGeom prst="rect">
            <a:avLst/>
          </a:prstGeom>
          <a:noFill/>
          <a:ln>
            <a:noFill/>
          </a:ln>
        </p:spPr>
      </p:pic>
      <p:pic>
        <p:nvPicPr>
          <p:cNvPr id="346" name="Google Shape;346;p20"/>
          <p:cNvPicPr preferRelativeResize="0"/>
          <p:nvPr/>
        </p:nvPicPr>
        <p:blipFill rotWithShape="1">
          <a:blip r:embed="rId6">
            <a:alphaModFix/>
          </a:blip>
          <a:srcRect b="0" l="0" r="0" t="0"/>
          <a:stretch/>
        </p:blipFill>
        <p:spPr>
          <a:xfrm>
            <a:off x="284772" y="5737497"/>
            <a:ext cx="2072640" cy="566420"/>
          </a:xfrm>
          <a:prstGeom prst="rect">
            <a:avLst/>
          </a:prstGeom>
          <a:noFill/>
          <a:ln>
            <a:noFill/>
          </a:ln>
        </p:spPr>
      </p:pic>
      <p:sp>
        <p:nvSpPr>
          <p:cNvPr id="347" name="Google Shape;347;p20"/>
          <p:cNvSpPr txBox="1"/>
          <p:nvPr>
            <p:ph idx="1" type="body"/>
          </p:nvPr>
        </p:nvSpPr>
        <p:spPr>
          <a:xfrm>
            <a:off x="514351" y="1352085"/>
            <a:ext cx="7797662" cy="4280299"/>
          </a:xfrm>
          <a:prstGeom prst="rect">
            <a:avLst/>
          </a:prstGeom>
          <a:noFill/>
          <a:ln>
            <a:noFill/>
          </a:ln>
        </p:spPr>
        <p:txBody>
          <a:bodyPr anchorCtr="0" anchor="ctr" bIns="45700" lIns="91425" spcFirstLastPara="1" rIns="91425" wrap="square" tIns="45700">
            <a:normAutofit fontScale="77500" lnSpcReduction="20000"/>
          </a:bodyPr>
          <a:lstStyle/>
          <a:p>
            <a:pPr indent="0" lvl="0" marL="0" rtl="0" algn="l">
              <a:lnSpc>
                <a:spcPct val="115000"/>
              </a:lnSpc>
              <a:spcBef>
                <a:spcPts val="0"/>
              </a:spcBef>
              <a:spcAft>
                <a:spcPts val="0"/>
              </a:spcAft>
              <a:buSzPct val="160000"/>
              <a:buNone/>
            </a:pPr>
            <a:r>
              <a:rPr b="1" i="1" lang="en-US" sz="800">
                <a:latin typeface="Arial"/>
                <a:ea typeface="Arial"/>
                <a:cs typeface="Arial"/>
                <a:sym typeface="Arial"/>
              </a:rPr>
              <a:t>	</a:t>
            </a:r>
            <a:endParaRPr/>
          </a:p>
          <a:p>
            <a:pPr indent="0" lvl="0" marL="0" rtl="0" algn="l">
              <a:lnSpc>
                <a:spcPct val="115000"/>
              </a:lnSpc>
              <a:spcBef>
                <a:spcPts val="0"/>
              </a:spcBef>
              <a:spcAft>
                <a:spcPts val="0"/>
              </a:spcAft>
              <a:buSzPct val="159999"/>
              <a:buNone/>
            </a:pPr>
            <a:r>
              <a:t/>
            </a:r>
            <a:endParaRPr b="1" i="1" sz="1300">
              <a:latin typeface="Arial"/>
              <a:ea typeface="Arial"/>
              <a:cs typeface="Arial"/>
              <a:sym typeface="Arial"/>
            </a:endParaRPr>
          </a:p>
          <a:p>
            <a:pPr indent="0" lvl="0" marL="0" rtl="0" algn="l">
              <a:lnSpc>
                <a:spcPct val="115000"/>
              </a:lnSpc>
              <a:spcBef>
                <a:spcPts val="0"/>
              </a:spcBef>
              <a:spcAft>
                <a:spcPts val="0"/>
              </a:spcAft>
              <a:buSzPct val="159999"/>
              <a:buNone/>
            </a:pPr>
            <a:r>
              <a:rPr b="1" i="1" lang="en-US" sz="1300">
                <a:latin typeface="Arial"/>
                <a:ea typeface="Arial"/>
                <a:cs typeface="Arial"/>
                <a:sym typeface="Arial"/>
              </a:rPr>
              <a:t>	EVALUAREA PERFORMAN</a:t>
            </a:r>
            <a:r>
              <a:rPr b="1" lang="en-US" sz="1300">
                <a:latin typeface="Arial"/>
                <a:ea typeface="Arial"/>
                <a:cs typeface="Arial"/>
                <a:sym typeface="Arial"/>
              </a:rPr>
              <a:t>Ț</a:t>
            </a:r>
            <a:r>
              <a:rPr b="1" i="1" lang="en-US" sz="1300">
                <a:latin typeface="Arial"/>
                <a:ea typeface="Arial"/>
                <a:cs typeface="Arial"/>
                <a:sym typeface="Arial"/>
              </a:rPr>
              <a:t>ELOR ÎN CADRUL COMPANIILOR/ FIRMELOR</a:t>
            </a:r>
            <a:endParaRPr sz="1300">
              <a:latin typeface="Arial"/>
              <a:ea typeface="Arial"/>
              <a:cs typeface="Arial"/>
              <a:sym typeface="Arial"/>
            </a:endParaRPr>
          </a:p>
          <a:p>
            <a:pPr indent="0" lvl="0" marL="0" rtl="0" algn="just">
              <a:lnSpc>
                <a:spcPct val="115000"/>
              </a:lnSpc>
              <a:spcBef>
                <a:spcPts val="0"/>
              </a:spcBef>
              <a:spcAft>
                <a:spcPts val="0"/>
              </a:spcAft>
              <a:buSzPct val="159999"/>
              <a:buNone/>
            </a:pPr>
            <a:r>
              <a:rPr b="1" i="1" lang="en-US" sz="1300">
                <a:latin typeface="Arial"/>
                <a:ea typeface="Arial"/>
                <a:cs typeface="Arial"/>
                <a:sym typeface="Arial"/>
              </a:rPr>
              <a:t> </a:t>
            </a:r>
            <a:endParaRPr sz="1300">
              <a:latin typeface="Arial"/>
              <a:ea typeface="Arial"/>
              <a:cs typeface="Arial"/>
              <a:sym typeface="Arial"/>
            </a:endParaRPr>
          </a:p>
          <a:p>
            <a:pPr indent="0" lvl="0" marL="0" rtl="0" algn="just">
              <a:lnSpc>
                <a:spcPct val="115000"/>
              </a:lnSpc>
              <a:spcBef>
                <a:spcPts val="0"/>
              </a:spcBef>
              <a:spcAft>
                <a:spcPts val="0"/>
              </a:spcAft>
              <a:buSzPct val="159999"/>
              <a:buNone/>
            </a:pPr>
            <a:r>
              <a:rPr lang="en-US" sz="1300">
                <a:solidFill>
                  <a:srgbClr val="000000"/>
                </a:solidFill>
                <a:latin typeface="Arial"/>
                <a:ea typeface="Arial"/>
                <a:cs typeface="Arial"/>
                <a:sym typeface="Arial"/>
              </a:rPr>
              <a:t>	EVALUAREA PERFORMANȚELOR CONSTĂ ÎN APRECIEREA GRADULUI ÎN CARE ANGAJAȚII ÎȘI ÎNDEPLINESC RESPONSABILITĂȚILE DE SERVICIU. PROCESUL DE EVALUARE POATE FI EVIDENȚIAT SCHEMATIC ASTFEL:</a:t>
            </a:r>
            <a:endParaRPr sz="1300">
              <a:latin typeface="Arial"/>
              <a:ea typeface="Arial"/>
              <a:cs typeface="Arial"/>
              <a:sym typeface="Arial"/>
            </a:endParaRPr>
          </a:p>
          <a:p>
            <a:pPr indent="0" lvl="0" marL="0" rtl="0" algn="just">
              <a:lnSpc>
                <a:spcPct val="115000"/>
              </a:lnSpc>
              <a:spcBef>
                <a:spcPts val="0"/>
              </a:spcBef>
              <a:spcAft>
                <a:spcPts val="0"/>
              </a:spcAft>
              <a:buSzPct val="159999"/>
              <a:buNone/>
            </a:pPr>
            <a:r>
              <a:rPr lang="en-US" sz="1300">
                <a:latin typeface="Arial"/>
                <a:ea typeface="Arial"/>
                <a:cs typeface="Arial"/>
                <a:sym typeface="Arial"/>
              </a:rPr>
              <a:t>	EVALUAREA PERFORMANȚELOR ESTE UN PROCES COMPLEX, CARE TREBUIE ÎNȚELES CEL PUȚIN DIN DOUĂ PERSPECTIVE MAJORE </a:t>
            </a:r>
            <a:endParaRPr sz="1300">
              <a:latin typeface="Arial"/>
              <a:ea typeface="Arial"/>
              <a:cs typeface="Arial"/>
              <a:sym typeface="Arial"/>
            </a:endParaRPr>
          </a:p>
          <a:p>
            <a:pPr indent="0" lvl="0" marL="0" rtl="0" algn="just">
              <a:lnSpc>
                <a:spcPct val="115000"/>
              </a:lnSpc>
              <a:spcBef>
                <a:spcPts val="0"/>
              </a:spcBef>
              <a:spcAft>
                <a:spcPts val="0"/>
              </a:spcAft>
              <a:buSzPct val="159999"/>
              <a:buNone/>
            </a:pPr>
            <a:r>
              <a:t/>
            </a:r>
            <a:endParaRPr sz="1300">
              <a:latin typeface="Arial"/>
              <a:ea typeface="Arial"/>
              <a:cs typeface="Arial"/>
              <a:sym typeface="Arial"/>
            </a:endParaRPr>
          </a:p>
          <a:p>
            <a:pPr indent="0" lvl="0" marL="685800" rtl="0" algn="just">
              <a:lnSpc>
                <a:spcPct val="115000"/>
              </a:lnSpc>
              <a:spcBef>
                <a:spcPts val="0"/>
              </a:spcBef>
              <a:spcAft>
                <a:spcPts val="0"/>
              </a:spcAft>
              <a:buSzPct val="159999"/>
              <a:buNone/>
            </a:pPr>
            <a:r>
              <a:rPr lang="en-US" sz="1300">
                <a:latin typeface="Arial"/>
                <a:ea typeface="Arial"/>
                <a:cs typeface="Arial"/>
                <a:sym typeface="Arial"/>
              </a:rPr>
              <a:t>		● ESTE UN PROCES DE MOTIVARE ȘI DEZVOLTARE A MEMBRILOR ORGANIZAȚIEI;</a:t>
            </a:r>
            <a:endParaRPr sz="1300">
              <a:latin typeface="Arial"/>
              <a:ea typeface="Arial"/>
              <a:cs typeface="Arial"/>
              <a:sym typeface="Arial"/>
            </a:endParaRPr>
          </a:p>
          <a:p>
            <a:pPr indent="0" lvl="0" marL="685800" rtl="0" algn="just">
              <a:lnSpc>
                <a:spcPct val="115000"/>
              </a:lnSpc>
              <a:spcBef>
                <a:spcPts val="0"/>
              </a:spcBef>
              <a:spcAft>
                <a:spcPts val="0"/>
              </a:spcAft>
              <a:buSzPct val="159999"/>
              <a:buNone/>
            </a:pPr>
            <a:r>
              <a:rPr lang="en-US" sz="1300">
                <a:latin typeface="Arial"/>
                <a:ea typeface="Arial"/>
                <a:cs typeface="Arial"/>
                <a:sym typeface="Arial"/>
              </a:rPr>
              <a:t>		● ESTE O REFLECTARE A CULTURII ORGANIZATIONALE.</a:t>
            </a:r>
            <a:endParaRPr sz="1300">
              <a:latin typeface="Arial"/>
              <a:ea typeface="Arial"/>
              <a:cs typeface="Arial"/>
              <a:sym typeface="Arial"/>
            </a:endParaRPr>
          </a:p>
          <a:p>
            <a:pPr indent="0" lvl="0" marL="0" rtl="0" algn="just">
              <a:lnSpc>
                <a:spcPct val="115000"/>
              </a:lnSpc>
              <a:spcBef>
                <a:spcPts val="0"/>
              </a:spcBef>
              <a:spcAft>
                <a:spcPts val="0"/>
              </a:spcAft>
              <a:buSzPct val="159999"/>
              <a:buNone/>
            </a:pPr>
            <a:r>
              <a:rPr lang="en-US" sz="1300">
                <a:latin typeface="Arial"/>
                <a:ea typeface="Arial"/>
                <a:cs typeface="Arial"/>
                <a:sym typeface="Arial"/>
              </a:rPr>
              <a:t>	</a:t>
            </a:r>
            <a:endParaRPr sz="1300">
              <a:latin typeface="Arial"/>
              <a:ea typeface="Arial"/>
              <a:cs typeface="Arial"/>
              <a:sym typeface="Arial"/>
            </a:endParaRPr>
          </a:p>
          <a:p>
            <a:pPr indent="457200" lvl="0" marL="0" rtl="0" algn="just">
              <a:lnSpc>
                <a:spcPct val="115000"/>
              </a:lnSpc>
              <a:spcBef>
                <a:spcPts val="0"/>
              </a:spcBef>
              <a:spcAft>
                <a:spcPts val="0"/>
              </a:spcAft>
              <a:buSzPct val="159999"/>
              <a:buNone/>
            </a:pPr>
            <a:r>
              <a:t/>
            </a:r>
            <a:endParaRPr sz="1300">
              <a:latin typeface="Arial"/>
              <a:ea typeface="Arial"/>
              <a:cs typeface="Arial"/>
              <a:sym typeface="Arial"/>
            </a:endParaRPr>
          </a:p>
          <a:p>
            <a:pPr indent="457200" lvl="0" marL="0" rtl="0" algn="just">
              <a:lnSpc>
                <a:spcPct val="115000"/>
              </a:lnSpc>
              <a:spcBef>
                <a:spcPts val="0"/>
              </a:spcBef>
              <a:spcAft>
                <a:spcPts val="0"/>
              </a:spcAft>
              <a:buSzPct val="159999"/>
              <a:buNone/>
            </a:pPr>
            <a:r>
              <a:rPr lang="en-US" sz="1300">
                <a:latin typeface="Arial"/>
                <a:ea typeface="Arial"/>
                <a:cs typeface="Arial"/>
                <a:sym typeface="Arial"/>
              </a:rPr>
              <a:t>OBIECTIVUL EVALUĂRII PERFORMANȚELOR ESTE DE A APRECIA PERFORMANȚELE INDIVIDUALE ALE ANGAJAȚILOR ÎN RAPORT CU POSTURILE PE CARE ACEȘTIA LE OCUPA. DOAR CUNOASTEREA EXACTA A CERINTELOR POSTULUI PERMITE APRECIEREA CORECTA A NIVELULUI DE PERFORMANȚĂ ATINS.</a:t>
            </a:r>
            <a:endParaRPr sz="1300">
              <a:latin typeface="Arial"/>
              <a:ea typeface="Arial"/>
              <a:cs typeface="Arial"/>
              <a:sym typeface="Arial"/>
            </a:endParaRPr>
          </a:p>
          <a:p>
            <a:pPr indent="0" lvl="0" marL="0" rtl="0" algn="just">
              <a:lnSpc>
                <a:spcPct val="115000"/>
              </a:lnSpc>
              <a:spcBef>
                <a:spcPts val="0"/>
              </a:spcBef>
              <a:spcAft>
                <a:spcPts val="0"/>
              </a:spcAft>
              <a:buSzPct val="159999"/>
              <a:buNone/>
            </a:pPr>
            <a:r>
              <a:rPr lang="en-US" sz="1300">
                <a:latin typeface="Arial"/>
                <a:ea typeface="Arial"/>
                <a:cs typeface="Arial"/>
                <a:sym typeface="Arial"/>
              </a:rPr>
              <a:t> </a:t>
            </a:r>
            <a:endParaRPr sz="1300">
              <a:latin typeface="Arial"/>
              <a:ea typeface="Arial"/>
              <a:cs typeface="Arial"/>
              <a:sym typeface="Arial"/>
            </a:endParaRPr>
          </a:p>
          <a:p>
            <a:pPr indent="0" lvl="0" marL="0" rtl="0" algn="just">
              <a:lnSpc>
                <a:spcPct val="115000"/>
              </a:lnSpc>
              <a:spcBef>
                <a:spcPts val="0"/>
              </a:spcBef>
              <a:spcAft>
                <a:spcPts val="0"/>
              </a:spcAft>
              <a:buSzPct val="159999"/>
              <a:buNone/>
            </a:pPr>
            <a:r>
              <a:rPr lang="en-US" sz="1300">
                <a:latin typeface="Arial"/>
                <a:ea typeface="Arial"/>
                <a:cs typeface="Arial"/>
                <a:sym typeface="Arial"/>
              </a:rPr>
              <a:t>	EXISTĂ DOUĂ MARI CATEGORII DE EVALUARE A PERFORMANȚELOR:</a:t>
            </a:r>
            <a:endParaRPr sz="1300">
              <a:latin typeface="Arial"/>
              <a:ea typeface="Arial"/>
              <a:cs typeface="Arial"/>
              <a:sym typeface="Arial"/>
            </a:endParaRPr>
          </a:p>
          <a:p>
            <a:pPr indent="0" lvl="0" marL="0" rtl="0" algn="just">
              <a:lnSpc>
                <a:spcPct val="115000"/>
              </a:lnSpc>
              <a:spcBef>
                <a:spcPts val="0"/>
              </a:spcBef>
              <a:spcAft>
                <a:spcPts val="0"/>
              </a:spcAft>
              <a:buSzPct val="159999"/>
              <a:buNone/>
            </a:pPr>
            <a:r>
              <a:rPr lang="en-US" sz="1300">
                <a:latin typeface="Arial"/>
                <a:ea typeface="Arial"/>
                <a:cs typeface="Arial"/>
                <a:sym typeface="Arial"/>
              </a:rPr>
              <a:t> </a:t>
            </a:r>
            <a:endParaRPr sz="1300">
              <a:latin typeface="Arial"/>
              <a:ea typeface="Arial"/>
              <a:cs typeface="Arial"/>
              <a:sym typeface="Arial"/>
            </a:endParaRPr>
          </a:p>
          <a:p>
            <a:pPr indent="0" lvl="0" marL="0" rtl="0" algn="just">
              <a:lnSpc>
                <a:spcPct val="115000"/>
              </a:lnSpc>
              <a:spcBef>
                <a:spcPts val="0"/>
              </a:spcBef>
              <a:spcAft>
                <a:spcPts val="0"/>
              </a:spcAft>
              <a:buSzPct val="159999"/>
              <a:buNone/>
            </a:pPr>
            <a:r>
              <a:rPr b="1" lang="en-US" sz="1300">
                <a:latin typeface="Arial"/>
                <a:ea typeface="Arial"/>
                <a:cs typeface="Arial"/>
                <a:sym typeface="Arial"/>
              </a:rPr>
              <a:t>	1.EVALUAREA NECONVENȚIONALĂ (INFORMALĂ)</a:t>
            </a:r>
            <a:r>
              <a:rPr lang="en-US" sz="1300">
                <a:latin typeface="Arial"/>
                <a:ea typeface="Arial"/>
                <a:cs typeface="Arial"/>
                <a:sym typeface="Arial"/>
              </a:rPr>
              <a:t> – ESTE EVALUAREA CONTINUĂ A PERFORMANȚELOR UNUI ANGAJAT FĂCUTĂ DE MANAGERUL SĂU ÎN CURSUL ACTIVITĂȚII OBIȘNUITE. ACEST TIP DE EVALUARE SE BAZEAZĂ PE REZULTATELE OBȚINUTE ÎN MUNCA PRESTATĂ ȘI ESTE EVIDENȚIATĂ DIN RELAȚIA DINTRE MANAGER ȘI SUBORDONATUL SĂU.</a:t>
            </a:r>
            <a:endParaRPr/>
          </a:p>
          <a:p>
            <a:pPr indent="0" lvl="0" marL="0" rtl="0" algn="just">
              <a:lnSpc>
                <a:spcPct val="115000"/>
              </a:lnSpc>
              <a:spcBef>
                <a:spcPts val="0"/>
              </a:spcBef>
              <a:spcAft>
                <a:spcPts val="0"/>
              </a:spcAft>
              <a:buSzPct val="159999"/>
              <a:buNone/>
            </a:pPr>
            <a:r>
              <a:t/>
            </a:r>
            <a:endParaRPr sz="1300">
              <a:latin typeface="Arial"/>
              <a:ea typeface="Arial"/>
              <a:cs typeface="Arial"/>
              <a:sym typeface="Arial"/>
            </a:endParaRPr>
          </a:p>
          <a:p>
            <a:pPr indent="0" lvl="0" marL="0" rtl="0" algn="just">
              <a:lnSpc>
                <a:spcPct val="115000"/>
              </a:lnSpc>
              <a:spcBef>
                <a:spcPts val="0"/>
              </a:spcBef>
              <a:spcAft>
                <a:spcPts val="0"/>
              </a:spcAft>
              <a:buSzPct val="159999"/>
              <a:buNone/>
            </a:pPr>
            <a:r>
              <a:rPr b="1" lang="en-US" sz="1300">
                <a:latin typeface="Arial"/>
                <a:ea typeface="Arial"/>
                <a:cs typeface="Arial"/>
                <a:sym typeface="Arial"/>
              </a:rPr>
              <a:t>	2.EVALUAREA CONVENȚIONALĂ (FORMALĂ)</a:t>
            </a:r>
            <a:r>
              <a:rPr lang="en-US" sz="1300">
                <a:latin typeface="Arial"/>
                <a:ea typeface="Arial"/>
                <a:cs typeface="Arial"/>
                <a:sym typeface="Arial"/>
              </a:rPr>
              <a:t> – ESTE O EVALUARE MAI RAȚIONALĂ ȘI MAI ORDONATĂ DECÂT CEA INFORMAL, REALIZÂND O EVALUARE MAI SISTEMATICĂ ȘI MAI PLANIFICATĂ.</a:t>
            </a:r>
            <a:endParaRPr/>
          </a:p>
          <a:p>
            <a:pPr indent="0" lvl="0" marL="0" marR="0" rtl="0" algn="l">
              <a:lnSpc>
                <a:spcPct val="115000"/>
              </a:lnSpc>
              <a:spcBef>
                <a:spcPts val="0"/>
              </a:spcBef>
              <a:spcAft>
                <a:spcPts val="0"/>
              </a:spcAft>
              <a:buSzPct val="159999"/>
              <a:buNone/>
            </a:pPr>
            <a:r>
              <a:t/>
            </a:r>
            <a:endParaRPr b="1" sz="1300">
              <a:latin typeface="Arial"/>
              <a:ea typeface="Arial"/>
              <a:cs typeface="Arial"/>
              <a:sym typeface="Arial"/>
            </a:endParaRPr>
          </a:p>
          <a:p>
            <a:pPr indent="0" lvl="0" marL="0" marR="0" rtl="0" algn="l">
              <a:lnSpc>
                <a:spcPct val="115000"/>
              </a:lnSpc>
              <a:spcBef>
                <a:spcPts val="0"/>
              </a:spcBef>
              <a:spcAft>
                <a:spcPts val="0"/>
              </a:spcAft>
              <a:buSzPct val="159999"/>
              <a:buNone/>
            </a:pPr>
            <a:r>
              <a:t/>
            </a:r>
            <a:endParaRPr sz="13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
          <p:cNvSpPr txBox="1"/>
          <p:nvPr>
            <p:ph idx="1" type="body"/>
          </p:nvPr>
        </p:nvSpPr>
        <p:spPr>
          <a:xfrm>
            <a:off x="467544" y="1455642"/>
            <a:ext cx="7704667" cy="4176742"/>
          </a:xfrm>
          <a:prstGeom prst="rect">
            <a:avLst/>
          </a:prstGeom>
          <a:noFill/>
          <a:ln>
            <a:noFill/>
          </a:ln>
        </p:spPr>
        <p:txBody>
          <a:bodyPr anchorCtr="0" anchor="ctr" bIns="45700" lIns="91425" spcFirstLastPara="1" rIns="91425" wrap="square" tIns="45700">
            <a:normAutofit/>
          </a:bodyPr>
          <a:lstStyle/>
          <a:p>
            <a:pPr indent="0" lvl="0" marL="0" marR="0" rtl="0" algn="ctr">
              <a:lnSpc>
                <a:spcPct val="115000"/>
              </a:lnSpc>
              <a:spcBef>
                <a:spcPts val="0"/>
              </a:spcBef>
              <a:spcAft>
                <a:spcPts val="0"/>
              </a:spcAft>
              <a:buSzPts val="1920"/>
              <a:buNone/>
            </a:pPr>
            <a:r>
              <a:rPr b="1" lang="en-US" sz="1200">
                <a:solidFill>
                  <a:schemeClr val="accent1"/>
                </a:solidFill>
                <a:latin typeface="Arial"/>
                <a:ea typeface="Arial"/>
                <a:cs typeface="Arial"/>
                <a:sym typeface="Arial"/>
              </a:rPr>
              <a:t>CUPRINS</a:t>
            </a:r>
            <a:endParaRPr b="1" sz="1200">
              <a:solidFill>
                <a:schemeClr val="accent1"/>
              </a:solidFill>
              <a:latin typeface="Arial"/>
              <a:ea typeface="Arial"/>
              <a:cs typeface="Arial"/>
              <a:sym typeface="Arial"/>
            </a:endParaRPr>
          </a:p>
          <a:p>
            <a:pPr indent="0" lvl="0" marL="0" marR="0" rtl="0" algn="ctr">
              <a:lnSpc>
                <a:spcPct val="115000"/>
              </a:lnSpc>
              <a:spcBef>
                <a:spcPts val="0"/>
              </a:spcBef>
              <a:spcAft>
                <a:spcPts val="0"/>
              </a:spcAft>
              <a:buSzPts val="1920"/>
              <a:buNone/>
            </a:pPr>
            <a:r>
              <a:t/>
            </a:r>
            <a:endParaRPr b="1" sz="1200">
              <a:solidFill>
                <a:schemeClr val="accent1"/>
              </a:solidFill>
              <a:latin typeface="Arial"/>
              <a:ea typeface="Arial"/>
              <a:cs typeface="Arial"/>
              <a:sym typeface="Arial"/>
            </a:endParaRPr>
          </a:p>
          <a:p>
            <a:pPr indent="0" lvl="0" marL="0" marR="0" rtl="0" algn="l">
              <a:lnSpc>
                <a:spcPct val="115000"/>
              </a:lnSpc>
              <a:spcBef>
                <a:spcPts val="0"/>
              </a:spcBef>
              <a:spcAft>
                <a:spcPts val="0"/>
              </a:spcAft>
              <a:buSzPts val="1920"/>
              <a:buNone/>
            </a:pPr>
            <a:r>
              <a:rPr b="1" lang="en-US" sz="1200">
                <a:solidFill>
                  <a:schemeClr val="accent1"/>
                </a:solidFill>
                <a:latin typeface="Arial"/>
                <a:ea typeface="Arial"/>
                <a:cs typeface="Arial"/>
                <a:sym typeface="Arial"/>
              </a:rPr>
              <a:t>	CAPITOLUL I – PIAȚA MUNCII</a:t>
            </a:r>
            <a:endParaRPr/>
          </a:p>
          <a:p>
            <a:pPr indent="0" lvl="0" marL="0" marR="0" rtl="0" algn="l">
              <a:lnSpc>
                <a:spcPct val="115000"/>
              </a:lnSpc>
              <a:spcBef>
                <a:spcPts val="0"/>
              </a:spcBef>
              <a:spcAft>
                <a:spcPts val="0"/>
              </a:spcAft>
              <a:buSzPts val="1920"/>
              <a:buNone/>
            </a:pPr>
            <a:r>
              <a:rPr b="1" lang="en-US" sz="1200">
                <a:solidFill>
                  <a:schemeClr val="accent1"/>
                </a:solidFill>
                <a:latin typeface="Arial"/>
                <a:ea typeface="Arial"/>
                <a:cs typeface="Arial"/>
                <a:sym typeface="Arial"/>
              </a:rPr>
              <a:t>	CAPITOLUL II – EVALUAREA ȘI AUTOEVALUAREA PERSONALITĂȚII </a:t>
            </a:r>
            <a:endParaRPr/>
          </a:p>
          <a:p>
            <a:pPr indent="0" lvl="0" marL="0" marR="0" rtl="0" algn="l">
              <a:lnSpc>
                <a:spcPct val="115000"/>
              </a:lnSpc>
              <a:spcBef>
                <a:spcPts val="0"/>
              </a:spcBef>
              <a:spcAft>
                <a:spcPts val="0"/>
              </a:spcAft>
              <a:buSzPts val="1920"/>
              <a:buNone/>
            </a:pPr>
            <a:r>
              <a:rPr b="1" lang="en-US" sz="1200">
                <a:solidFill>
                  <a:schemeClr val="accent1"/>
                </a:solidFill>
                <a:latin typeface="Arial"/>
                <a:ea typeface="Arial"/>
                <a:cs typeface="Arial"/>
                <a:sym typeface="Arial"/>
              </a:rPr>
              <a:t>	CAPITOLUL III – ÎNCREDEREA ÎN SINE ȘI DEZVOLTAREA ABILITĂȚILOR</a:t>
            </a:r>
            <a:endParaRPr/>
          </a:p>
          <a:p>
            <a:pPr indent="0" lvl="0" marL="0" marR="0" rtl="0" algn="l">
              <a:lnSpc>
                <a:spcPct val="115000"/>
              </a:lnSpc>
              <a:spcBef>
                <a:spcPts val="0"/>
              </a:spcBef>
              <a:spcAft>
                <a:spcPts val="0"/>
              </a:spcAft>
              <a:buSzPts val="1920"/>
              <a:buNone/>
            </a:pPr>
            <a:r>
              <a:rPr b="1" lang="en-US" sz="1200">
                <a:solidFill>
                  <a:schemeClr val="accent1"/>
                </a:solidFill>
                <a:latin typeface="Arial"/>
                <a:ea typeface="Arial"/>
                <a:cs typeface="Arial"/>
                <a:sym typeface="Arial"/>
              </a:rPr>
              <a:t>	CAPITOLUL IV – METODE ȘI TEHNICI DE CĂUTARE A UNUI LOC DE MUNCĂ</a:t>
            </a:r>
            <a:endParaRPr sz="1200">
              <a:solidFill>
                <a:schemeClr val="accent1"/>
              </a:solidFill>
              <a:latin typeface="Arial"/>
              <a:ea typeface="Arial"/>
              <a:cs typeface="Arial"/>
              <a:sym typeface="Arial"/>
            </a:endParaRPr>
          </a:p>
          <a:p>
            <a:pPr indent="0" lvl="0" marL="0" marR="0" rtl="0" algn="l">
              <a:lnSpc>
                <a:spcPct val="115000"/>
              </a:lnSpc>
              <a:spcBef>
                <a:spcPts val="0"/>
              </a:spcBef>
              <a:spcAft>
                <a:spcPts val="0"/>
              </a:spcAft>
              <a:buSzPts val="1920"/>
              <a:buNone/>
            </a:pPr>
            <a:r>
              <a:rPr b="1" lang="en-US" sz="1200">
                <a:latin typeface="Arial"/>
                <a:ea typeface="Arial"/>
                <a:cs typeface="Arial"/>
                <a:sym typeface="Arial"/>
              </a:rPr>
              <a:t> </a:t>
            </a:r>
            <a:endParaRPr sz="1200">
              <a:latin typeface="Arial"/>
              <a:ea typeface="Arial"/>
              <a:cs typeface="Arial"/>
              <a:sym typeface="Arial"/>
            </a:endParaRPr>
          </a:p>
          <a:p>
            <a:pPr indent="0" lvl="0" marL="0" marR="0" rtl="0" algn="l">
              <a:lnSpc>
                <a:spcPct val="115000"/>
              </a:lnSpc>
              <a:spcBef>
                <a:spcPts val="0"/>
              </a:spcBef>
              <a:spcAft>
                <a:spcPts val="0"/>
              </a:spcAft>
              <a:buSzPts val="1920"/>
              <a:buNone/>
            </a:pPr>
            <a:r>
              <a:rPr b="1" lang="en-US" sz="1200">
                <a:latin typeface="Arial"/>
                <a:ea typeface="Arial"/>
                <a:cs typeface="Arial"/>
                <a:sym typeface="Arial"/>
              </a:rPr>
              <a:t>	</a:t>
            </a:r>
            <a:endParaRPr sz="1600">
              <a:latin typeface="Arial"/>
              <a:ea typeface="Arial"/>
              <a:cs typeface="Arial"/>
              <a:sym typeface="Arial"/>
            </a:endParaRPr>
          </a:p>
          <a:p>
            <a:pPr indent="0" lvl="0" marL="0" rtl="0" algn="just">
              <a:lnSpc>
                <a:spcPct val="120000"/>
              </a:lnSpc>
              <a:spcBef>
                <a:spcPts val="1000"/>
              </a:spcBef>
              <a:spcAft>
                <a:spcPts val="0"/>
              </a:spcAft>
              <a:buSzPts val="2560"/>
              <a:buNone/>
            </a:pPr>
            <a:r>
              <a:t/>
            </a:r>
            <a:endParaRPr b="1" sz="1600">
              <a:latin typeface="Arial"/>
              <a:ea typeface="Arial"/>
              <a:cs typeface="Arial"/>
              <a:sym typeface="Arial"/>
            </a:endParaRPr>
          </a:p>
          <a:p>
            <a:pPr indent="0" lvl="0" marL="0" rtl="0" algn="just">
              <a:lnSpc>
                <a:spcPct val="120000"/>
              </a:lnSpc>
              <a:spcBef>
                <a:spcPts val="1000"/>
              </a:spcBef>
              <a:spcAft>
                <a:spcPts val="0"/>
              </a:spcAft>
              <a:buSzPts val="2560"/>
              <a:buNone/>
            </a:pPr>
            <a:r>
              <a:t/>
            </a:r>
            <a:endParaRPr sz="1600">
              <a:latin typeface="Arial"/>
              <a:ea typeface="Arial"/>
              <a:cs typeface="Arial"/>
              <a:sym typeface="Arial"/>
            </a:endParaRPr>
          </a:p>
        </p:txBody>
      </p:sp>
      <p:sp>
        <p:nvSpPr>
          <p:cNvPr id="173" name="Google Shape;173;p2"/>
          <p:cNvSpPr/>
          <p:nvPr/>
        </p:nvSpPr>
        <p:spPr>
          <a:xfrm>
            <a:off x="2483768" y="5805264"/>
            <a:ext cx="613636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100">
                <a:solidFill>
                  <a:schemeClr val="lt1"/>
                </a:solidFill>
                <a:latin typeface="Arial"/>
                <a:ea typeface="Arial"/>
                <a:cs typeface="Arial"/>
                <a:sym typeface="Arial"/>
              </a:rPr>
              <a:t>Proiect cofinanțat de Uniunea Europeană din Fondul Social European </a:t>
            </a:r>
            <a:br>
              <a:rPr b="1" i="1" lang="en-US" sz="1100">
                <a:solidFill>
                  <a:schemeClr val="lt1"/>
                </a:solidFill>
                <a:latin typeface="Arial"/>
                <a:ea typeface="Arial"/>
                <a:cs typeface="Arial"/>
                <a:sym typeface="Arial"/>
              </a:rPr>
            </a:br>
            <a:r>
              <a:rPr b="1" i="1" lang="en-US" sz="1100">
                <a:solidFill>
                  <a:schemeClr val="lt1"/>
                </a:solidFill>
                <a:latin typeface="Arial"/>
                <a:ea typeface="Arial"/>
                <a:cs typeface="Arial"/>
                <a:sym typeface="Arial"/>
              </a:rPr>
              <a:t>prin Programul Operațional Capital Uman 2014-2020</a:t>
            </a:r>
            <a:endParaRPr b="1" sz="1100">
              <a:solidFill>
                <a:schemeClr val="lt1"/>
              </a:solidFill>
              <a:latin typeface="Arial"/>
              <a:ea typeface="Arial"/>
              <a:cs typeface="Arial"/>
              <a:sym typeface="Arial"/>
            </a:endParaRPr>
          </a:p>
        </p:txBody>
      </p:sp>
      <p:pic>
        <p:nvPicPr>
          <p:cNvPr id="174" name="Google Shape;174;p2"/>
          <p:cNvPicPr preferRelativeResize="0"/>
          <p:nvPr/>
        </p:nvPicPr>
        <p:blipFill rotWithShape="1">
          <a:blip r:embed="rId3">
            <a:alphaModFix/>
          </a:blip>
          <a:srcRect b="0" l="0" r="0" t="0"/>
          <a:stretch/>
        </p:blipFill>
        <p:spPr>
          <a:xfrm>
            <a:off x="971600" y="360216"/>
            <a:ext cx="1080120" cy="991869"/>
          </a:xfrm>
          <a:prstGeom prst="rect">
            <a:avLst/>
          </a:prstGeom>
          <a:noFill/>
          <a:ln>
            <a:noFill/>
          </a:ln>
        </p:spPr>
      </p:pic>
      <p:pic>
        <p:nvPicPr>
          <p:cNvPr id="175" name="Google Shape;175;p2"/>
          <p:cNvPicPr preferRelativeResize="0"/>
          <p:nvPr/>
        </p:nvPicPr>
        <p:blipFill rotWithShape="1">
          <a:blip r:embed="rId4">
            <a:alphaModFix/>
          </a:blip>
          <a:srcRect b="0" l="0" r="0" t="0"/>
          <a:stretch/>
        </p:blipFill>
        <p:spPr>
          <a:xfrm>
            <a:off x="3779912" y="315794"/>
            <a:ext cx="1080120" cy="991869"/>
          </a:xfrm>
          <a:prstGeom prst="rect">
            <a:avLst/>
          </a:prstGeom>
          <a:noFill/>
          <a:ln>
            <a:noFill/>
          </a:ln>
        </p:spPr>
      </p:pic>
      <p:pic>
        <p:nvPicPr>
          <p:cNvPr id="176" name="Google Shape;176;p2"/>
          <p:cNvPicPr preferRelativeResize="0"/>
          <p:nvPr/>
        </p:nvPicPr>
        <p:blipFill rotWithShape="1">
          <a:blip r:embed="rId5">
            <a:alphaModFix/>
          </a:blip>
          <a:srcRect b="0" l="0" r="0" t="0"/>
          <a:stretch/>
        </p:blipFill>
        <p:spPr>
          <a:xfrm>
            <a:off x="6588224" y="315794"/>
            <a:ext cx="1080120" cy="1008232"/>
          </a:xfrm>
          <a:prstGeom prst="rect">
            <a:avLst/>
          </a:prstGeom>
          <a:noFill/>
          <a:ln>
            <a:noFill/>
          </a:ln>
        </p:spPr>
      </p:pic>
      <p:pic>
        <p:nvPicPr>
          <p:cNvPr id="177" name="Google Shape;177;p2"/>
          <p:cNvPicPr preferRelativeResize="0"/>
          <p:nvPr/>
        </p:nvPicPr>
        <p:blipFill rotWithShape="1">
          <a:blip r:embed="rId6">
            <a:alphaModFix/>
          </a:blip>
          <a:srcRect b="0" l="0" r="0" t="0"/>
          <a:stretch/>
        </p:blipFill>
        <p:spPr>
          <a:xfrm>
            <a:off x="284772" y="5737497"/>
            <a:ext cx="2072640" cy="56642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21"/>
          <p:cNvSpPr/>
          <p:nvPr/>
        </p:nvSpPr>
        <p:spPr>
          <a:xfrm>
            <a:off x="2483768" y="5805264"/>
            <a:ext cx="613636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100">
                <a:solidFill>
                  <a:schemeClr val="lt1"/>
                </a:solidFill>
                <a:latin typeface="Arial"/>
                <a:ea typeface="Arial"/>
                <a:cs typeface="Arial"/>
                <a:sym typeface="Arial"/>
              </a:rPr>
              <a:t>Proiect cofinanțat de Uniunea Europeană din Fondul Social European </a:t>
            </a:r>
            <a:br>
              <a:rPr b="1" i="1" lang="en-US" sz="1100">
                <a:solidFill>
                  <a:schemeClr val="lt1"/>
                </a:solidFill>
                <a:latin typeface="Arial"/>
                <a:ea typeface="Arial"/>
                <a:cs typeface="Arial"/>
                <a:sym typeface="Arial"/>
              </a:rPr>
            </a:br>
            <a:r>
              <a:rPr b="1" i="1" lang="en-US" sz="1100">
                <a:solidFill>
                  <a:schemeClr val="lt1"/>
                </a:solidFill>
                <a:latin typeface="Arial"/>
                <a:ea typeface="Arial"/>
                <a:cs typeface="Arial"/>
                <a:sym typeface="Arial"/>
              </a:rPr>
              <a:t>prin Programul Operațional Capital Uman 2014-2020</a:t>
            </a:r>
            <a:endParaRPr b="1" sz="1100">
              <a:solidFill>
                <a:schemeClr val="lt1"/>
              </a:solidFill>
              <a:latin typeface="Arial"/>
              <a:ea typeface="Arial"/>
              <a:cs typeface="Arial"/>
              <a:sym typeface="Arial"/>
            </a:endParaRPr>
          </a:p>
        </p:txBody>
      </p:sp>
      <p:pic>
        <p:nvPicPr>
          <p:cNvPr id="353" name="Google Shape;353;p21"/>
          <p:cNvPicPr preferRelativeResize="0"/>
          <p:nvPr/>
        </p:nvPicPr>
        <p:blipFill rotWithShape="1">
          <a:blip r:embed="rId3">
            <a:alphaModFix/>
          </a:blip>
          <a:srcRect b="0" l="0" r="0" t="0"/>
          <a:stretch/>
        </p:blipFill>
        <p:spPr>
          <a:xfrm>
            <a:off x="971600" y="360216"/>
            <a:ext cx="1080120" cy="991869"/>
          </a:xfrm>
          <a:prstGeom prst="rect">
            <a:avLst/>
          </a:prstGeom>
          <a:noFill/>
          <a:ln>
            <a:noFill/>
          </a:ln>
        </p:spPr>
      </p:pic>
      <p:pic>
        <p:nvPicPr>
          <p:cNvPr id="354" name="Google Shape;354;p21"/>
          <p:cNvPicPr preferRelativeResize="0"/>
          <p:nvPr/>
        </p:nvPicPr>
        <p:blipFill rotWithShape="1">
          <a:blip r:embed="rId4">
            <a:alphaModFix/>
          </a:blip>
          <a:srcRect b="0" l="0" r="0" t="0"/>
          <a:stretch/>
        </p:blipFill>
        <p:spPr>
          <a:xfrm>
            <a:off x="3779912" y="315794"/>
            <a:ext cx="1080120" cy="991869"/>
          </a:xfrm>
          <a:prstGeom prst="rect">
            <a:avLst/>
          </a:prstGeom>
          <a:noFill/>
          <a:ln>
            <a:noFill/>
          </a:ln>
        </p:spPr>
      </p:pic>
      <p:pic>
        <p:nvPicPr>
          <p:cNvPr id="355" name="Google Shape;355;p21"/>
          <p:cNvPicPr preferRelativeResize="0"/>
          <p:nvPr/>
        </p:nvPicPr>
        <p:blipFill rotWithShape="1">
          <a:blip r:embed="rId5">
            <a:alphaModFix/>
          </a:blip>
          <a:srcRect b="0" l="0" r="0" t="0"/>
          <a:stretch/>
        </p:blipFill>
        <p:spPr>
          <a:xfrm>
            <a:off x="6588224" y="315794"/>
            <a:ext cx="1080120" cy="1008232"/>
          </a:xfrm>
          <a:prstGeom prst="rect">
            <a:avLst/>
          </a:prstGeom>
          <a:noFill/>
          <a:ln>
            <a:noFill/>
          </a:ln>
        </p:spPr>
      </p:pic>
      <p:pic>
        <p:nvPicPr>
          <p:cNvPr id="356" name="Google Shape;356;p21"/>
          <p:cNvPicPr preferRelativeResize="0"/>
          <p:nvPr/>
        </p:nvPicPr>
        <p:blipFill rotWithShape="1">
          <a:blip r:embed="rId6">
            <a:alphaModFix/>
          </a:blip>
          <a:srcRect b="0" l="0" r="0" t="0"/>
          <a:stretch/>
        </p:blipFill>
        <p:spPr>
          <a:xfrm>
            <a:off x="284772" y="5737497"/>
            <a:ext cx="2072640" cy="566420"/>
          </a:xfrm>
          <a:prstGeom prst="rect">
            <a:avLst/>
          </a:prstGeom>
          <a:noFill/>
          <a:ln>
            <a:noFill/>
          </a:ln>
        </p:spPr>
      </p:pic>
      <p:sp>
        <p:nvSpPr>
          <p:cNvPr id="357" name="Google Shape;357;p21"/>
          <p:cNvSpPr txBox="1"/>
          <p:nvPr>
            <p:ph idx="1" type="body"/>
          </p:nvPr>
        </p:nvSpPr>
        <p:spPr>
          <a:xfrm>
            <a:off x="514351" y="1411220"/>
            <a:ext cx="7797662" cy="4221164"/>
          </a:xfrm>
          <a:prstGeom prst="rect">
            <a:avLst/>
          </a:prstGeom>
          <a:noFill/>
          <a:ln>
            <a:noFill/>
          </a:ln>
        </p:spPr>
        <p:txBody>
          <a:bodyPr anchorCtr="0" anchor="ctr" bIns="45700" lIns="91425" spcFirstLastPara="1" rIns="91425" wrap="square" tIns="45700">
            <a:normAutofit fontScale="92500" lnSpcReduction="10000"/>
          </a:bodyPr>
          <a:lstStyle/>
          <a:p>
            <a:pPr indent="0" lvl="0" marL="0" rtl="0" algn="l">
              <a:lnSpc>
                <a:spcPct val="115000"/>
              </a:lnSpc>
              <a:spcBef>
                <a:spcPts val="0"/>
              </a:spcBef>
              <a:spcAft>
                <a:spcPts val="0"/>
              </a:spcAft>
              <a:buSzPct val="159999"/>
              <a:buNone/>
            </a:pPr>
            <a:r>
              <a:t/>
            </a:r>
            <a:endParaRPr b="1" sz="900">
              <a:latin typeface="Arial"/>
              <a:ea typeface="Arial"/>
              <a:cs typeface="Arial"/>
              <a:sym typeface="Arial"/>
            </a:endParaRPr>
          </a:p>
          <a:p>
            <a:pPr indent="0" lvl="0" marL="0" marR="0" rtl="0" algn="l">
              <a:lnSpc>
                <a:spcPct val="115000"/>
              </a:lnSpc>
              <a:spcBef>
                <a:spcPts val="0"/>
              </a:spcBef>
              <a:spcAft>
                <a:spcPts val="0"/>
              </a:spcAft>
              <a:buSzPct val="159999"/>
              <a:buNone/>
            </a:pPr>
            <a:r>
              <a:rPr b="1" lang="en-US" sz="900">
                <a:latin typeface="Arial"/>
                <a:ea typeface="Arial"/>
                <a:cs typeface="Arial"/>
                <a:sym typeface="Arial"/>
              </a:rPr>
              <a:t>	</a:t>
            </a:r>
            <a:r>
              <a:rPr b="1" lang="en-US" sz="1200">
                <a:latin typeface="Arial"/>
                <a:ea typeface="Arial"/>
                <a:cs typeface="Arial"/>
                <a:sym typeface="Arial"/>
              </a:rPr>
              <a:t>STABILIREA STANDARDELOR DE PERFORMANȚĂ</a:t>
            </a:r>
            <a:endParaRPr sz="1200">
              <a:latin typeface="Arial"/>
              <a:ea typeface="Arial"/>
              <a:cs typeface="Arial"/>
              <a:sym typeface="Arial"/>
            </a:endParaRPr>
          </a:p>
          <a:p>
            <a:pPr indent="0" lvl="0" marL="0" marR="0" rtl="0" algn="l">
              <a:lnSpc>
                <a:spcPct val="115000"/>
              </a:lnSpc>
              <a:spcBef>
                <a:spcPts val="0"/>
              </a:spcBef>
              <a:spcAft>
                <a:spcPts val="0"/>
              </a:spcAft>
              <a:buSzPct val="160000"/>
              <a:buNone/>
            </a:pPr>
            <a:r>
              <a:rPr b="1" lang="en-US" sz="1200">
                <a:latin typeface="Arial"/>
                <a:ea typeface="Arial"/>
                <a:cs typeface="Arial"/>
                <a:sym typeface="Arial"/>
              </a:rPr>
              <a:t> </a:t>
            </a:r>
            <a:endParaRPr sz="1200">
              <a:latin typeface="Arial"/>
              <a:ea typeface="Arial"/>
              <a:cs typeface="Arial"/>
              <a:sym typeface="Arial"/>
            </a:endParaRPr>
          </a:p>
          <a:p>
            <a:pPr indent="0" lvl="0" marL="0" marR="0" rtl="0" algn="just">
              <a:lnSpc>
                <a:spcPct val="115000"/>
              </a:lnSpc>
              <a:spcBef>
                <a:spcPts val="0"/>
              </a:spcBef>
              <a:spcAft>
                <a:spcPts val="0"/>
              </a:spcAft>
              <a:buSzPct val="160000"/>
              <a:buNone/>
            </a:pPr>
            <a:r>
              <a:rPr b="1" lang="en-US" sz="1200">
                <a:solidFill>
                  <a:srgbClr val="000000"/>
                </a:solidFill>
                <a:latin typeface="Arial"/>
                <a:ea typeface="Arial"/>
                <a:cs typeface="Arial"/>
                <a:sym typeface="Arial"/>
              </a:rPr>
              <a:t>	EVALUAREA</a:t>
            </a:r>
            <a:r>
              <a:rPr lang="en-US" sz="1200">
                <a:solidFill>
                  <a:srgbClr val="000000"/>
                </a:solidFill>
                <a:latin typeface="Arial"/>
                <a:ea typeface="Arial"/>
                <a:cs typeface="Arial"/>
                <a:sym typeface="Arial"/>
              </a:rPr>
              <a:t> ÎNCEPE DE OBICEI CU STABILIREA, PE BAZA DESCRIERII POSTURILOR, A STANDARDELOR DE PERFORMANȚĂ PENTRU FIECARE ANGAJAT ȘI POST. FIECARE STANDARD VA FI ASTFEL STABILIT ÎNCÂT SĂ MĂSOARE UN ASPECT AL ACTIVITĂȚII DIN CADRUL POSTULUI  RESPECTIV ȘI SĂ VIZEZE FIE OBȚINEREA UNUI REZULTAT CONCRET (VOLUM DE PRODUSE, CALITATEA ACESTORA), FIE UN ANUMIT COMPORTAMENT AL ANGAJATULUI PE ACEL POST (DE PILDĂ , RELAȚIILE CU COLEGII, PREZENTA LA LUCRU, DISCIPLINA).</a:t>
            </a:r>
            <a:endParaRPr sz="1200">
              <a:latin typeface="Arial"/>
              <a:ea typeface="Arial"/>
              <a:cs typeface="Arial"/>
              <a:sym typeface="Arial"/>
            </a:endParaRPr>
          </a:p>
          <a:p>
            <a:pPr indent="0" lvl="0" marL="0" marR="0" rtl="0" algn="just">
              <a:lnSpc>
                <a:spcPct val="115000"/>
              </a:lnSpc>
              <a:spcBef>
                <a:spcPts val="0"/>
              </a:spcBef>
              <a:spcAft>
                <a:spcPts val="0"/>
              </a:spcAft>
              <a:buSzPct val="160000"/>
              <a:buNone/>
            </a:pPr>
            <a:r>
              <a:rPr b="1" lang="en-US" sz="1200">
                <a:solidFill>
                  <a:srgbClr val="000000"/>
                </a:solidFill>
                <a:latin typeface="Arial"/>
                <a:ea typeface="Arial"/>
                <a:cs typeface="Arial"/>
                <a:sym typeface="Arial"/>
              </a:rPr>
              <a:t>	EVALUAREA</a:t>
            </a:r>
            <a:r>
              <a:rPr lang="en-US" sz="1200">
                <a:solidFill>
                  <a:srgbClr val="000000"/>
                </a:solidFill>
                <a:latin typeface="Arial"/>
                <a:ea typeface="Arial"/>
                <a:cs typeface="Arial"/>
                <a:sym typeface="Arial"/>
              </a:rPr>
              <a:t> TREBUIE SĂ AIBĂ ÎN VEDERE ACELE ATRIBUTE (ALE POSTULUI ȘI ALE ANGAJATULUI) CARE DETERMINA  ÎNDEPLINIREA OBIECTIVELOR POSTULUI.</a:t>
            </a:r>
            <a:endParaRPr sz="1200">
              <a:latin typeface="Arial"/>
              <a:ea typeface="Arial"/>
              <a:cs typeface="Arial"/>
              <a:sym typeface="Arial"/>
            </a:endParaRPr>
          </a:p>
          <a:p>
            <a:pPr indent="0" lvl="0" marL="0" marR="0" rtl="0" algn="just">
              <a:lnSpc>
                <a:spcPct val="115000"/>
              </a:lnSpc>
              <a:spcBef>
                <a:spcPts val="0"/>
              </a:spcBef>
              <a:spcAft>
                <a:spcPts val="0"/>
              </a:spcAft>
              <a:buSzPct val="160000"/>
              <a:buNone/>
            </a:pPr>
            <a:r>
              <a:rPr lang="en-US" sz="1200">
                <a:solidFill>
                  <a:srgbClr val="000000"/>
                </a:solidFill>
                <a:latin typeface="Arial"/>
                <a:ea typeface="Arial"/>
                <a:cs typeface="Arial"/>
                <a:sym typeface="Arial"/>
              </a:rPr>
              <a:t>	</a:t>
            </a:r>
            <a:endParaRPr/>
          </a:p>
          <a:p>
            <a:pPr indent="0" lvl="0" marL="0" marR="0" rtl="0" algn="just">
              <a:lnSpc>
                <a:spcPct val="115000"/>
              </a:lnSpc>
              <a:spcBef>
                <a:spcPts val="0"/>
              </a:spcBef>
              <a:spcAft>
                <a:spcPts val="0"/>
              </a:spcAft>
              <a:buSzPct val="160000"/>
              <a:buNone/>
            </a:pPr>
            <a:r>
              <a:rPr lang="en-US" sz="1200">
                <a:solidFill>
                  <a:srgbClr val="000000"/>
                </a:solidFill>
                <a:latin typeface="Arial"/>
                <a:ea typeface="Arial"/>
                <a:cs typeface="Arial"/>
                <a:sym typeface="Arial"/>
              </a:rPr>
              <a:t>	CATEGORII DE ATRIBUTE CE POT FI URMĂRITE:</a:t>
            </a:r>
            <a:endParaRPr sz="1200">
              <a:latin typeface="Arial"/>
              <a:ea typeface="Arial"/>
              <a:cs typeface="Arial"/>
              <a:sym typeface="Arial"/>
            </a:endParaRPr>
          </a:p>
          <a:p>
            <a:pPr indent="0" lvl="0" marL="228600" marR="0" rtl="0" algn="just">
              <a:lnSpc>
                <a:spcPct val="115000"/>
              </a:lnSpc>
              <a:spcBef>
                <a:spcPts val="0"/>
              </a:spcBef>
              <a:spcAft>
                <a:spcPts val="0"/>
              </a:spcAft>
              <a:buSzPct val="160000"/>
              <a:buNone/>
            </a:pPr>
            <a:r>
              <a:rPr lang="en-US" sz="1200">
                <a:solidFill>
                  <a:srgbClr val="000000"/>
                </a:solidFill>
                <a:latin typeface="Arial"/>
                <a:ea typeface="Arial"/>
                <a:cs typeface="Arial"/>
                <a:sym typeface="Arial"/>
              </a:rPr>
              <a:t>	●  CUNOȘTINȚE, CALIFICĂRI, PROGRAME DE INSTRUIRE EFECTUATE ÎN PERIOADA EVALUATĂ, EXPERIENTA ACUMULATA;</a:t>
            </a:r>
            <a:endParaRPr sz="1200">
              <a:latin typeface="Arial"/>
              <a:ea typeface="Arial"/>
              <a:cs typeface="Arial"/>
              <a:sym typeface="Arial"/>
            </a:endParaRPr>
          </a:p>
          <a:p>
            <a:pPr indent="0" lvl="0" marL="228600" marR="0" rtl="0" algn="just">
              <a:lnSpc>
                <a:spcPct val="115000"/>
              </a:lnSpc>
              <a:spcBef>
                <a:spcPts val="0"/>
              </a:spcBef>
              <a:spcAft>
                <a:spcPts val="0"/>
              </a:spcAft>
              <a:buSzPct val="160000"/>
              <a:buNone/>
            </a:pPr>
            <a:r>
              <a:rPr lang="en-US" sz="1200">
                <a:solidFill>
                  <a:srgbClr val="000000"/>
                </a:solidFill>
                <a:latin typeface="Arial"/>
                <a:ea typeface="Arial"/>
                <a:cs typeface="Arial"/>
                <a:sym typeface="Arial"/>
              </a:rPr>
              <a:t>	● ABILITĂȚI PRIVIND DELEGAREA, PLANIFICAREA, SUPERVIZAREA, ASUMAREA RESPONSABILITATILOR, ORGANIZAREA TIMPULUI, 	CONDUCEREA, LUAREA DECIZIILOR, REZOLVAREA PROBLEMELOR;</a:t>
            </a:r>
            <a:endParaRPr sz="1200">
              <a:latin typeface="Arial"/>
              <a:ea typeface="Arial"/>
              <a:cs typeface="Arial"/>
              <a:sym typeface="Arial"/>
            </a:endParaRPr>
          </a:p>
          <a:p>
            <a:pPr indent="0" lvl="0" marL="228600" marR="0" rtl="0" algn="just">
              <a:lnSpc>
                <a:spcPct val="115000"/>
              </a:lnSpc>
              <a:spcBef>
                <a:spcPts val="0"/>
              </a:spcBef>
              <a:spcAft>
                <a:spcPts val="0"/>
              </a:spcAft>
              <a:buSzPct val="160000"/>
              <a:buNone/>
            </a:pPr>
            <a:r>
              <a:rPr lang="en-US" sz="1200">
                <a:solidFill>
                  <a:srgbClr val="000000"/>
                </a:solidFill>
                <a:latin typeface="Arial"/>
                <a:ea typeface="Arial"/>
                <a:cs typeface="Arial"/>
                <a:sym typeface="Arial"/>
              </a:rPr>
              <a:t>	● CALITĂȚI PERSONALE: ÎNFĂȚIȘARE, PERSONALITATE, ENTUZIASM, SANATATE, ABILITĂȚI FIZICE, CREATIVITATE;</a:t>
            </a:r>
            <a:endParaRPr sz="1200">
              <a:latin typeface="Arial"/>
              <a:ea typeface="Arial"/>
              <a:cs typeface="Arial"/>
              <a:sym typeface="Arial"/>
            </a:endParaRPr>
          </a:p>
          <a:p>
            <a:pPr indent="0" lvl="0" marL="228600" marR="0" rtl="0" algn="just">
              <a:lnSpc>
                <a:spcPct val="115000"/>
              </a:lnSpc>
              <a:spcBef>
                <a:spcPts val="0"/>
              </a:spcBef>
              <a:spcAft>
                <a:spcPts val="0"/>
              </a:spcAft>
              <a:buSzPct val="160000"/>
              <a:buNone/>
            </a:pPr>
            <a:r>
              <a:rPr lang="en-US" sz="1200">
                <a:solidFill>
                  <a:srgbClr val="000000"/>
                </a:solidFill>
                <a:latin typeface="Arial"/>
                <a:ea typeface="Arial"/>
                <a:cs typeface="Arial"/>
                <a:sym typeface="Arial"/>
              </a:rPr>
              <a:t>	● </a:t>
            </a:r>
            <a:r>
              <a:rPr lang="en-US" sz="1200">
                <a:latin typeface="Arial"/>
                <a:ea typeface="Arial"/>
                <a:cs typeface="Arial"/>
                <a:sym typeface="Arial"/>
              </a:rPr>
              <a:t>CALITĂȚI INTERPERSONALE: COMUNICARE VERBALĂ ȘI ÎN SCRIS, RELAȚIILE CU CLIENȚII, CU SUPERVIZORII ȘI COLEGII.</a:t>
            </a:r>
            <a:endParaRPr sz="1200">
              <a:latin typeface="Arial"/>
              <a:ea typeface="Arial"/>
              <a:cs typeface="Arial"/>
              <a:sym typeface="Arial"/>
            </a:endParaRPr>
          </a:p>
          <a:p>
            <a:pPr indent="0" lvl="0" marL="0" rtl="0" algn="l">
              <a:lnSpc>
                <a:spcPct val="120000"/>
              </a:lnSpc>
              <a:spcBef>
                <a:spcPts val="1000"/>
              </a:spcBef>
              <a:spcAft>
                <a:spcPts val="0"/>
              </a:spcAft>
              <a:buSzPct val="160000"/>
              <a:buNone/>
            </a:pPr>
            <a:r>
              <a:t/>
            </a:r>
            <a:endParaRPr sz="8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22"/>
          <p:cNvSpPr/>
          <p:nvPr/>
        </p:nvSpPr>
        <p:spPr>
          <a:xfrm>
            <a:off x="2483768" y="5805264"/>
            <a:ext cx="613636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100">
                <a:solidFill>
                  <a:schemeClr val="lt1"/>
                </a:solidFill>
                <a:latin typeface="Arial"/>
                <a:ea typeface="Arial"/>
                <a:cs typeface="Arial"/>
                <a:sym typeface="Arial"/>
              </a:rPr>
              <a:t>Proiect cofinanțat de Uniunea Europeană din Fondul Social European </a:t>
            </a:r>
            <a:br>
              <a:rPr b="1" i="1" lang="en-US" sz="1100">
                <a:solidFill>
                  <a:schemeClr val="lt1"/>
                </a:solidFill>
                <a:latin typeface="Arial"/>
                <a:ea typeface="Arial"/>
                <a:cs typeface="Arial"/>
                <a:sym typeface="Arial"/>
              </a:rPr>
            </a:br>
            <a:r>
              <a:rPr b="1" i="1" lang="en-US" sz="1100">
                <a:solidFill>
                  <a:schemeClr val="lt1"/>
                </a:solidFill>
                <a:latin typeface="Arial"/>
                <a:ea typeface="Arial"/>
                <a:cs typeface="Arial"/>
                <a:sym typeface="Arial"/>
              </a:rPr>
              <a:t>prin Programul Operațional Capital Uman 2014-2020</a:t>
            </a:r>
            <a:endParaRPr b="1" sz="1100">
              <a:solidFill>
                <a:schemeClr val="lt1"/>
              </a:solidFill>
              <a:latin typeface="Arial"/>
              <a:ea typeface="Arial"/>
              <a:cs typeface="Arial"/>
              <a:sym typeface="Arial"/>
            </a:endParaRPr>
          </a:p>
        </p:txBody>
      </p:sp>
      <p:pic>
        <p:nvPicPr>
          <p:cNvPr id="363" name="Google Shape;363;p22"/>
          <p:cNvPicPr preferRelativeResize="0"/>
          <p:nvPr/>
        </p:nvPicPr>
        <p:blipFill rotWithShape="1">
          <a:blip r:embed="rId3">
            <a:alphaModFix/>
          </a:blip>
          <a:srcRect b="0" l="0" r="0" t="0"/>
          <a:stretch/>
        </p:blipFill>
        <p:spPr>
          <a:xfrm>
            <a:off x="971600" y="360216"/>
            <a:ext cx="1080120" cy="991869"/>
          </a:xfrm>
          <a:prstGeom prst="rect">
            <a:avLst/>
          </a:prstGeom>
          <a:noFill/>
          <a:ln>
            <a:noFill/>
          </a:ln>
        </p:spPr>
      </p:pic>
      <p:pic>
        <p:nvPicPr>
          <p:cNvPr id="364" name="Google Shape;364;p22"/>
          <p:cNvPicPr preferRelativeResize="0"/>
          <p:nvPr/>
        </p:nvPicPr>
        <p:blipFill rotWithShape="1">
          <a:blip r:embed="rId4">
            <a:alphaModFix/>
          </a:blip>
          <a:srcRect b="0" l="0" r="0" t="0"/>
          <a:stretch/>
        </p:blipFill>
        <p:spPr>
          <a:xfrm>
            <a:off x="3779912" y="315794"/>
            <a:ext cx="1080120" cy="991869"/>
          </a:xfrm>
          <a:prstGeom prst="rect">
            <a:avLst/>
          </a:prstGeom>
          <a:noFill/>
          <a:ln>
            <a:noFill/>
          </a:ln>
        </p:spPr>
      </p:pic>
      <p:pic>
        <p:nvPicPr>
          <p:cNvPr id="365" name="Google Shape;365;p22"/>
          <p:cNvPicPr preferRelativeResize="0"/>
          <p:nvPr/>
        </p:nvPicPr>
        <p:blipFill rotWithShape="1">
          <a:blip r:embed="rId5">
            <a:alphaModFix/>
          </a:blip>
          <a:srcRect b="0" l="0" r="0" t="0"/>
          <a:stretch/>
        </p:blipFill>
        <p:spPr>
          <a:xfrm>
            <a:off x="6588224" y="315794"/>
            <a:ext cx="1080120" cy="1008232"/>
          </a:xfrm>
          <a:prstGeom prst="rect">
            <a:avLst/>
          </a:prstGeom>
          <a:noFill/>
          <a:ln>
            <a:noFill/>
          </a:ln>
        </p:spPr>
      </p:pic>
      <p:pic>
        <p:nvPicPr>
          <p:cNvPr id="366" name="Google Shape;366;p22"/>
          <p:cNvPicPr preferRelativeResize="0"/>
          <p:nvPr/>
        </p:nvPicPr>
        <p:blipFill rotWithShape="1">
          <a:blip r:embed="rId6">
            <a:alphaModFix/>
          </a:blip>
          <a:srcRect b="0" l="0" r="0" t="0"/>
          <a:stretch/>
        </p:blipFill>
        <p:spPr>
          <a:xfrm>
            <a:off x="284772" y="5737497"/>
            <a:ext cx="2072640" cy="566420"/>
          </a:xfrm>
          <a:prstGeom prst="rect">
            <a:avLst/>
          </a:prstGeom>
          <a:noFill/>
          <a:ln>
            <a:noFill/>
          </a:ln>
        </p:spPr>
      </p:pic>
      <p:sp>
        <p:nvSpPr>
          <p:cNvPr id="367" name="Google Shape;367;p22"/>
          <p:cNvSpPr txBox="1"/>
          <p:nvPr>
            <p:ph idx="1" type="body"/>
          </p:nvPr>
        </p:nvSpPr>
        <p:spPr>
          <a:xfrm>
            <a:off x="514351" y="1455642"/>
            <a:ext cx="7797662" cy="3918943"/>
          </a:xfrm>
          <a:prstGeom prst="rect">
            <a:avLst/>
          </a:prstGeom>
          <a:noFill/>
          <a:ln>
            <a:noFill/>
          </a:ln>
        </p:spPr>
        <p:txBody>
          <a:bodyPr anchorCtr="0" anchor="ctr" bIns="45700" lIns="91425" spcFirstLastPara="1" rIns="91425" wrap="square" tIns="45700">
            <a:normAutofit/>
          </a:bodyPr>
          <a:lstStyle/>
          <a:p>
            <a:pPr indent="0" lvl="0" marL="0" rtl="0" algn="l">
              <a:lnSpc>
                <a:spcPct val="120000"/>
              </a:lnSpc>
              <a:spcBef>
                <a:spcPts val="0"/>
              </a:spcBef>
              <a:spcAft>
                <a:spcPts val="0"/>
              </a:spcAft>
              <a:buSzPts val="1920"/>
              <a:buNone/>
            </a:pPr>
            <a:r>
              <a:rPr b="1" lang="en-US" sz="1200">
                <a:latin typeface="Arial"/>
                <a:ea typeface="Arial"/>
                <a:cs typeface="Arial"/>
                <a:sym typeface="Arial"/>
              </a:rPr>
              <a:t>	ACTIVITATEA DE EVALUARE A PERFORMANȚELOR </a:t>
            </a:r>
            <a:r>
              <a:rPr lang="en-US" sz="1200">
                <a:latin typeface="Arial"/>
                <a:ea typeface="Arial"/>
                <a:cs typeface="Arial"/>
                <a:sym typeface="Arial"/>
              </a:rPr>
              <a:t>URMĂREȘTE SĂ RĂSPUNDĂ LA PATRU ÎNTREBĂRI DISTINCTE, FORMULATE ÎN TABELUL URMĂTOR</a:t>
            </a:r>
            <a:endParaRPr sz="1200">
              <a:latin typeface="Arial"/>
              <a:ea typeface="Arial"/>
              <a:cs typeface="Arial"/>
              <a:sym typeface="Arial"/>
            </a:endParaRPr>
          </a:p>
          <a:p>
            <a:pPr indent="0" lvl="0" marL="0" rtl="0" algn="l">
              <a:lnSpc>
                <a:spcPct val="120000"/>
              </a:lnSpc>
              <a:spcBef>
                <a:spcPts val="1000"/>
              </a:spcBef>
              <a:spcAft>
                <a:spcPts val="0"/>
              </a:spcAft>
              <a:buSzPts val="1280"/>
              <a:buNone/>
            </a:pPr>
            <a:r>
              <a:t/>
            </a:r>
            <a:endParaRPr sz="800">
              <a:latin typeface="Arial"/>
              <a:ea typeface="Arial"/>
              <a:cs typeface="Arial"/>
              <a:sym typeface="Arial"/>
            </a:endParaRPr>
          </a:p>
          <a:p>
            <a:pPr indent="0" lvl="0" marL="0" rtl="0" algn="l">
              <a:lnSpc>
                <a:spcPct val="120000"/>
              </a:lnSpc>
              <a:spcBef>
                <a:spcPts val="1000"/>
              </a:spcBef>
              <a:spcAft>
                <a:spcPts val="0"/>
              </a:spcAft>
              <a:buSzPts val="1280"/>
              <a:buNone/>
            </a:pPr>
            <a:r>
              <a:t/>
            </a:r>
            <a:endParaRPr sz="800">
              <a:latin typeface="Arial"/>
              <a:ea typeface="Arial"/>
              <a:cs typeface="Arial"/>
              <a:sym typeface="Arial"/>
            </a:endParaRPr>
          </a:p>
          <a:p>
            <a:pPr indent="0" lvl="0" marL="0" rtl="0" algn="l">
              <a:lnSpc>
                <a:spcPct val="120000"/>
              </a:lnSpc>
              <a:spcBef>
                <a:spcPts val="1000"/>
              </a:spcBef>
              <a:spcAft>
                <a:spcPts val="0"/>
              </a:spcAft>
              <a:buSzPts val="1280"/>
              <a:buNone/>
            </a:pPr>
            <a:r>
              <a:t/>
            </a:r>
            <a:endParaRPr sz="800">
              <a:latin typeface="Arial"/>
              <a:ea typeface="Arial"/>
              <a:cs typeface="Arial"/>
              <a:sym typeface="Arial"/>
            </a:endParaRPr>
          </a:p>
          <a:p>
            <a:pPr indent="0" lvl="0" marL="0" rtl="0" algn="l">
              <a:lnSpc>
                <a:spcPct val="120000"/>
              </a:lnSpc>
              <a:spcBef>
                <a:spcPts val="1000"/>
              </a:spcBef>
              <a:spcAft>
                <a:spcPts val="0"/>
              </a:spcAft>
              <a:buSzPts val="1280"/>
              <a:buNone/>
            </a:pPr>
            <a:r>
              <a:t/>
            </a:r>
            <a:endParaRPr sz="800">
              <a:latin typeface="Arial"/>
              <a:ea typeface="Arial"/>
              <a:cs typeface="Arial"/>
              <a:sym typeface="Arial"/>
            </a:endParaRPr>
          </a:p>
          <a:p>
            <a:pPr indent="0" lvl="0" marL="0" rtl="0" algn="l">
              <a:lnSpc>
                <a:spcPct val="120000"/>
              </a:lnSpc>
              <a:spcBef>
                <a:spcPts val="1000"/>
              </a:spcBef>
              <a:spcAft>
                <a:spcPts val="0"/>
              </a:spcAft>
              <a:buSzPts val="1280"/>
              <a:buNone/>
            </a:pPr>
            <a:r>
              <a:t/>
            </a:r>
            <a:endParaRPr sz="800">
              <a:latin typeface="Arial"/>
              <a:ea typeface="Arial"/>
              <a:cs typeface="Arial"/>
              <a:sym typeface="Arial"/>
            </a:endParaRPr>
          </a:p>
          <a:p>
            <a:pPr indent="0" lvl="0" marL="0" rtl="0" algn="l">
              <a:lnSpc>
                <a:spcPct val="120000"/>
              </a:lnSpc>
              <a:spcBef>
                <a:spcPts val="1000"/>
              </a:spcBef>
              <a:spcAft>
                <a:spcPts val="0"/>
              </a:spcAft>
              <a:buSzPts val="1280"/>
              <a:buNone/>
            </a:pPr>
            <a:r>
              <a:t/>
            </a:r>
            <a:endParaRPr sz="800">
              <a:latin typeface="Arial"/>
              <a:ea typeface="Arial"/>
              <a:cs typeface="Arial"/>
              <a:sym typeface="Arial"/>
            </a:endParaRPr>
          </a:p>
          <a:p>
            <a:pPr indent="0" lvl="0" marL="0" rtl="0" algn="l">
              <a:lnSpc>
                <a:spcPct val="120000"/>
              </a:lnSpc>
              <a:spcBef>
                <a:spcPts val="1000"/>
              </a:spcBef>
              <a:spcAft>
                <a:spcPts val="0"/>
              </a:spcAft>
              <a:buSzPts val="1280"/>
              <a:buNone/>
            </a:pPr>
            <a:r>
              <a:t/>
            </a:r>
            <a:endParaRPr sz="800">
              <a:latin typeface="Arial"/>
              <a:ea typeface="Arial"/>
              <a:cs typeface="Arial"/>
              <a:sym typeface="Arial"/>
            </a:endParaRPr>
          </a:p>
          <a:p>
            <a:pPr indent="0" lvl="0" marL="0" rtl="0" algn="l">
              <a:lnSpc>
                <a:spcPct val="120000"/>
              </a:lnSpc>
              <a:spcBef>
                <a:spcPts val="1000"/>
              </a:spcBef>
              <a:spcAft>
                <a:spcPts val="0"/>
              </a:spcAft>
              <a:buSzPts val="1280"/>
              <a:buNone/>
            </a:pPr>
            <a:r>
              <a:t/>
            </a:r>
            <a:endParaRPr sz="800">
              <a:latin typeface="Arial"/>
              <a:ea typeface="Arial"/>
              <a:cs typeface="Arial"/>
              <a:sym typeface="Arial"/>
            </a:endParaRPr>
          </a:p>
          <a:p>
            <a:pPr indent="0" lvl="0" marL="0" rtl="0" algn="l">
              <a:lnSpc>
                <a:spcPct val="120000"/>
              </a:lnSpc>
              <a:spcBef>
                <a:spcPts val="1000"/>
              </a:spcBef>
              <a:spcAft>
                <a:spcPts val="0"/>
              </a:spcAft>
              <a:buSzPts val="1280"/>
              <a:buNone/>
            </a:pPr>
            <a:r>
              <a:rPr lang="en-US" sz="800">
                <a:latin typeface="Arial"/>
                <a:ea typeface="Arial"/>
                <a:cs typeface="Arial"/>
                <a:sym typeface="Arial"/>
              </a:rPr>
              <a:t>:</a:t>
            </a:r>
            <a:endParaRPr/>
          </a:p>
          <a:p>
            <a:pPr indent="0" lvl="0" marL="0" rtl="0" algn="l">
              <a:lnSpc>
                <a:spcPct val="120000"/>
              </a:lnSpc>
              <a:spcBef>
                <a:spcPts val="1000"/>
              </a:spcBef>
              <a:spcAft>
                <a:spcPts val="0"/>
              </a:spcAft>
              <a:buSzPts val="1280"/>
              <a:buNone/>
            </a:pPr>
            <a:r>
              <a:t/>
            </a:r>
            <a:endParaRPr sz="800">
              <a:latin typeface="Arial"/>
              <a:ea typeface="Arial"/>
              <a:cs typeface="Arial"/>
              <a:sym typeface="Arial"/>
            </a:endParaRPr>
          </a:p>
          <a:p>
            <a:pPr indent="-25400" lvl="0" marL="228600" rtl="0" algn="l">
              <a:lnSpc>
                <a:spcPct val="120000"/>
              </a:lnSpc>
              <a:spcBef>
                <a:spcPts val="1000"/>
              </a:spcBef>
              <a:spcAft>
                <a:spcPts val="0"/>
              </a:spcAft>
              <a:buSzPts val="3200"/>
              <a:buNone/>
            </a:pPr>
            <a:r>
              <a:t/>
            </a:r>
            <a:endParaRPr/>
          </a:p>
        </p:txBody>
      </p:sp>
      <p:graphicFrame>
        <p:nvGraphicFramePr>
          <p:cNvPr id="368" name="Google Shape;368;p22"/>
          <p:cNvGraphicFramePr/>
          <p:nvPr/>
        </p:nvGraphicFramePr>
        <p:xfrm>
          <a:off x="1477010" y="2287428"/>
          <a:ext cx="3000000" cy="3000000"/>
        </p:xfrm>
        <a:graphic>
          <a:graphicData uri="http://schemas.openxmlformats.org/drawingml/2006/table">
            <a:tbl>
              <a:tblPr>
                <a:noFill/>
                <a:tableStyleId>{C363B1DD-561E-4DEB-94D7-14B2F0B266F5}</a:tableStyleId>
              </a:tblPr>
              <a:tblGrid>
                <a:gridCol w="3041025"/>
                <a:gridCol w="2831475"/>
              </a:tblGrid>
              <a:tr h="381625">
                <a:tc>
                  <a:txBody>
                    <a:bodyPr/>
                    <a:lstStyle/>
                    <a:p>
                      <a:pPr indent="0" lvl="0" marL="1243965" marR="1129030" rtl="0" algn="ctr">
                        <a:lnSpc>
                          <a:spcPct val="115000"/>
                        </a:lnSpc>
                        <a:spcBef>
                          <a:spcPts val="0"/>
                        </a:spcBef>
                        <a:spcAft>
                          <a:spcPts val="0"/>
                        </a:spcAft>
                        <a:buNone/>
                      </a:pPr>
                      <a:r>
                        <a:rPr b="1" lang="en-US" sz="1200" u="none" cap="none" strike="noStrike">
                          <a:latin typeface="Arial"/>
                          <a:ea typeface="Arial"/>
                          <a:cs typeface="Arial"/>
                          <a:sym typeface="Arial"/>
                        </a:rPr>
                        <a:t>Intrebare</a:t>
                      </a:r>
                      <a:endParaRPr sz="1100" u="none" cap="none" strike="noStrike">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3C85C6"/>
                    </a:solidFill>
                  </a:tcPr>
                </a:tc>
                <a:tc>
                  <a:txBody>
                    <a:bodyPr/>
                    <a:lstStyle/>
                    <a:p>
                      <a:pPr indent="200025" lvl="0" marL="132715" marR="0" rtl="0" algn="l">
                        <a:lnSpc>
                          <a:spcPct val="115000"/>
                        </a:lnSpc>
                        <a:spcBef>
                          <a:spcPts val="0"/>
                        </a:spcBef>
                        <a:spcAft>
                          <a:spcPts val="0"/>
                        </a:spcAft>
                        <a:buNone/>
                      </a:pPr>
                      <a:r>
                        <a:rPr b="1" lang="en-US" sz="1200" u="none" cap="none" strike="noStrike">
                          <a:solidFill>
                            <a:srgbClr val="000000"/>
                          </a:solidFill>
                          <a:latin typeface="Arial"/>
                          <a:ea typeface="Arial"/>
                          <a:cs typeface="Arial"/>
                          <a:sym typeface="Arial"/>
                        </a:rPr>
                        <a:t>Etapa corespunzătoare din cadrul procesului de evaluare a performan</a:t>
                      </a:r>
                      <a:r>
                        <a:rPr lang="en-US" sz="1200" u="none" cap="none" strike="noStrike">
                          <a:solidFill>
                            <a:srgbClr val="000000"/>
                          </a:solidFill>
                          <a:latin typeface="Arial"/>
                          <a:ea typeface="Arial"/>
                          <a:cs typeface="Arial"/>
                          <a:sym typeface="Arial"/>
                        </a:rPr>
                        <a:t>ț</a:t>
                      </a:r>
                      <a:r>
                        <a:rPr b="1" lang="en-US" sz="1200" u="none" cap="none" strike="noStrike">
                          <a:solidFill>
                            <a:srgbClr val="000000"/>
                          </a:solidFill>
                          <a:latin typeface="Arial"/>
                          <a:ea typeface="Arial"/>
                          <a:cs typeface="Arial"/>
                          <a:sym typeface="Arial"/>
                        </a:rPr>
                        <a:t>elor</a:t>
                      </a:r>
                      <a:endParaRPr sz="1100" u="none" cap="none" strike="noStrike">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3C85C6"/>
                    </a:solidFill>
                  </a:tcPr>
                </a:tc>
              </a:tr>
              <a:tr h="878200">
                <a:tc>
                  <a:txBody>
                    <a:bodyPr/>
                    <a:lstStyle/>
                    <a:p>
                      <a:pPr indent="0" lvl="0" marL="113665" marR="121920" rtl="0" algn="l">
                        <a:lnSpc>
                          <a:spcPct val="115000"/>
                        </a:lnSpc>
                        <a:spcBef>
                          <a:spcPts val="0"/>
                        </a:spcBef>
                        <a:spcAft>
                          <a:spcPts val="0"/>
                        </a:spcAft>
                        <a:buNone/>
                      </a:pPr>
                      <a:r>
                        <a:rPr lang="en-US" sz="1200" u="none" cap="none" strike="noStrike">
                          <a:solidFill>
                            <a:srgbClr val="000000"/>
                          </a:solidFill>
                          <a:latin typeface="Arial"/>
                          <a:ea typeface="Arial"/>
                          <a:cs typeface="Arial"/>
                          <a:sym typeface="Arial"/>
                        </a:rPr>
                        <a:t>1. Ce trebuie evaluat (care sunt rezultatele și comportamentele angajatului ce trebuie observate și apreciate)</a:t>
                      </a:r>
                      <a:endParaRPr sz="1100" u="none" cap="none" strike="noStrike">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FC5E8"/>
                    </a:solidFill>
                  </a:tcPr>
                </a:tc>
                <a:tc>
                  <a:txBody>
                    <a:bodyPr/>
                    <a:lstStyle/>
                    <a:p>
                      <a:pPr indent="0" lvl="0" marL="113665" marR="13334" rtl="0" algn="l">
                        <a:lnSpc>
                          <a:spcPct val="115000"/>
                        </a:lnSpc>
                        <a:spcBef>
                          <a:spcPts val="0"/>
                        </a:spcBef>
                        <a:spcAft>
                          <a:spcPts val="0"/>
                        </a:spcAft>
                        <a:buNone/>
                      </a:pPr>
                      <a:r>
                        <a:rPr lang="en-US" sz="1200" u="none" cap="none" strike="noStrike">
                          <a:solidFill>
                            <a:srgbClr val="000000"/>
                          </a:solidFill>
                          <a:latin typeface="Arial"/>
                          <a:ea typeface="Arial"/>
                          <a:cs typeface="Arial"/>
                          <a:sym typeface="Arial"/>
                        </a:rPr>
                        <a:t>Realizarea descrierii posturilor. stabilirea standardelor de performanta pentru fiecare post.</a:t>
                      </a:r>
                      <a:endParaRPr sz="1100" u="none" cap="none" strike="noStrike">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FC5E8"/>
                    </a:solidFill>
                  </a:tcPr>
                </a:tc>
              </a:tr>
              <a:tr h="495925">
                <a:tc>
                  <a:txBody>
                    <a:bodyPr/>
                    <a:lstStyle/>
                    <a:p>
                      <a:pPr indent="0" lvl="0" marL="113665" marR="0" rtl="0" algn="l">
                        <a:lnSpc>
                          <a:spcPct val="115000"/>
                        </a:lnSpc>
                        <a:spcBef>
                          <a:spcPts val="0"/>
                        </a:spcBef>
                        <a:spcAft>
                          <a:spcPts val="0"/>
                        </a:spcAft>
                        <a:buNone/>
                      </a:pPr>
                      <a:r>
                        <a:rPr lang="en-US" sz="1200" u="none" cap="none" strike="noStrike">
                          <a:solidFill>
                            <a:srgbClr val="000000"/>
                          </a:solidFill>
                          <a:latin typeface="Arial"/>
                          <a:ea typeface="Arial"/>
                          <a:cs typeface="Arial"/>
                          <a:sym typeface="Arial"/>
                        </a:rPr>
                        <a:t>2. Cine trebuie sa realizeze evaluarea?</a:t>
                      </a:r>
                      <a:endParaRPr sz="1100" u="none" cap="none" strike="noStrike">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FC5E8"/>
                    </a:solidFill>
                  </a:tcPr>
                </a:tc>
                <a:tc>
                  <a:txBody>
                    <a:bodyPr/>
                    <a:lstStyle/>
                    <a:p>
                      <a:pPr indent="0" lvl="0" marL="113665" marR="222884" rtl="0" algn="l">
                        <a:lnSpc>
                          <a:spcPct val="115000"/>
                        </a:lnSpc>
                        <a:spcBef>
                          <a:spcPts val="0"/>
                        </a:spcBef>
                        <a:spcAft>
                          <a:spcPts val="0"/>
                        </a:spcAft>
                        <a:buNone/>
                      </a:pPr>
                      <a:r>
                        <a:rPr lang="en-US" sz="1200" u="none" cap="none" strike="noStrike">
                          <a:solidFill>
                            <a:srgbClr val="000000"/>
                          </a:solidFill>
                          <a:latin typeface="Arial"/>
                          <a:ea typeface="Arial"/>
                          <a:cs typeface="Arial"/>
                          <a:sym typeface="Arial"/>
                        </a:rPr>
                        <a:t>Desemnarea persoanei care va efectua evaluările</a:t>
                      </a:r>
                      <a:endParaRPr sz="1100" u="none" cap="none" strike="noStrike">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FC5E8"/>
                    </a:solidFill>
                  </a:tcPr>
                </a:tc>
              </a:tr>
              <a:tr h="495925">
                <a:tc>
                  <a:txBody>
                    <a:bodyPr/>
                    <a:lstStyle/>
                    <a:p>
                      <a:pPr indent="0" lvl="0" marL="113665" marR="0" rtl="0" algn="l">
                        <a:lnSpc>
                          <a:spcPct val="115000"/>
                        </a:lnSpc>
                        <a:spcBef>
                          <a:spcPts val="0"/>
                        </a:spcBef>
                        <a:spcAft>
                          <a:spcPts val="0"/>
                        </a:spcAft>
                        <a:buNone/>
                      </a:pPr>
                      <a:r>
                        <a:rPr lang="en-US" sz="1200" u="none" cap="none" strike="noStrike">
                          <a:solidFill>
                            <a:srgbClr val="000000"/>
                          </a:solidFill>
                          <a:latin typeface="Arial"/>
                          <a:ea typeface="Arial"/>
                          <a:cs typeface="Arial"/>
                          <a:sym typeface="Arial"/>
                        </a:rPr>
                        <a:t>3. Ce modalități de evaluare se folosesc?</a:t>
                      </a:r>
                      <a:endParaRPr sz="1100" u="none" cap="none" strike="noStrike">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FC5E8"/>
                    </a:solidFill>
                  </a:tcPr>
                </a:tc>
                <a:tc>
                  <a:txBody>
                    <a:bodyPr/>
                    <a:lstStyle/>
                    <a:p>
                      <a:pPr indent="0" lvl="0" marL="113665" marR="688975" rtl="0" algn="l">
                        <a:lnSpc>
                          <a:spcPct val="115000"/>
                        </a:lnSpc>
                        <a:spcBef>
                          <a:spcPts val="0"/>
                        </a:spcBef>
                        <a:spcAft>
                          <a:spcPts val="0"/>
                        </a:spcAft>
                        <a:buNone/>
                      </a:pPr>
                      <a:r>
                        <a:rPr lang="en-US" sz="1200" u="none" cap="none" strike="noStrike">
                          <a:solidFill>
                            <a:srgbClr val="000000"/>
                          </a:solidFill>
                          <a:latin typeface="Arial"/>
                          <a:ea typeface="Arial"/>
                          <a:cs typeface="Arial"/>
                          <a:sym typeface="Arial"/>
                        </a:rPr>
                        <a:t>Alegerea metodei de evaluare a performanței</a:t>
                      </a:r>
                      <a:endParaRPr sz="1100" u="none" cap="none" strike="noStrike">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FC5E8"/>
                    </a:solidFill>
                  </a:tcPr>
                </a:tc>
              </a:tr>
              <a:tr h="381000">
                <a:tc>
                  <a:txBody>
                    <a:bodyPr/>
                    <a:lstStyle/>
                    <a:p>
                      <a:pPr indent="0" lvl="0" marL="113665" marR="0" rtl="0" algn="l">
                        <a:lnSpc>
                          <a:spcPct val="115000"/>
                        </a:lnSpc>
                        <a:spcBef>
                          <a:spcPts val="0"/>
                        </a:spcBef>
                        <a:spcAft>
                          <a:spcPts val="0"/>
                        </a:spcAft>
                        <a:buNone/>
                      </a:pPr>
                      <a:r>
                        <a:rPr lang="en-US" sz="1200" u="none" cap="none" strike="noStrike">
                          <a:solidFill>
                            <a:srgbClr val="000000"/>
                          </a:solidFill>
                          <a:latin typeface="Arial"/>
                          <a:ea typeface="Arial"/>
                          <a:cs typeface="Arial"/>
                          <a:sym typeface="Arial"/>
                        </a:rPr>
                        <a:t>4. Cum este comunicat rezultatul evaluării?</a:t>
                      </a:r>
                      <a:endParaRPr sz="1100" u="none" cap="none" strike="noStrike">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9FC5E8"/>
                    </a:solidFill>
                  </a:tcPr>
                </a:tc>
                <a:tc>
                  <a:txBody>
                    <a:bodyPr/>
                    <a:lstStyle/>
                    <a:p>
                      <a:pPr indent="0" lvl="0" marL="113665" marR="0" rtl="0" algn="l">
                        <a:lnSpc>
                          <a:spcPct val="115000"/>
                        </a:lnSpc>
                        <a:spcBef>
                          <a:spcPts val="0"/>
                        </a:spcBef>
                        <a:spcAft>
                          <a:spcPts val="0"/>
                        </a:spcAft>
                        <a:buNone/>
                      </a:pPr>
                      <a:r>
                        <a:rPr lang="en-US" sz="1200" u="none" cap="none" strike="noStrike">
                          <a:solidFill>
                            <a:srgbClr val="000000"/>
                          </a:solidFill>
                          <a:latin typeface="Arial"/>
                          <a:ea typeface="Arial"/>
                          <a:cs typeface="Arial"/>
                          <a:sym typeface="Arial"/>
                        </a:rPr>
                        <a:t>Sustinerea interviului de evaluare</a:t>
                      </a:r>
                      <a:endParaRPr sz="1100" u="none" cap="none" strike="noStrike">
                        <a:latin typeface="Arial"/>
                        <a:ea typeface="Arial"/>
                        <a:cs typeface="Arial"/>
                        <a:sym typeface="Arial"/>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9FC5E8"/>
                    </a:solidFill>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23"/>
          <p:cNvSpPr/>
          <p:nvPr/>
        </p:nvSpPr>
        <p:spPr>
          <a:xfrm>
            <a:off x="2483768" y="5805264"/>
            <a:ext cx="613636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100">
                <a:solidFill>
                  <a:schemeClr val="lt1"/>
                </a:solidFill>
                <a:latin typeface="Arial"/>
                <a:ea typeface="Arial"/>
                <a:cs typeface="Arial"/>
                <a:sym typeface="Arial"/>
              </a:rPr>
              <a:t>Proiect cofinanțat de Uniunea Europeană din Fondul Social European </a:t>
            </a:r>
            <a:br>
              <a:rPr b="1" i="1" lang="en-US" sz="1100">
                <a:solidFill>
                  <a:schemeClr val="lt1"/>
                </a:solidFill>
                <a:latin typeface="Arial"/>
                <a:ea typeface="Arial"/>
                <a:cs typeface="Arial"/>
                <a:sym typeface="Arial"/>
              </a:rPr>
            </a:br>
            <a:r>
              <a:rPr b="1" i="1" lang="en-US" sz="1100">
                <a:solidFill>
                  <a:schemeClr val="lt1"/>
                </a:solidFill>
                <a:latin typeface="Arial"/>
                <a:ea typeface="Arial"/>
                <a:cs typeface="Arial"/>
                <a:sym typeface="Arial"/>
              </a:rPr>
              <a:t>prin Programul Operațional Capital Uman 2014-2020</a:t>
            </a:r>
            <a:endParaRPr b="1" sz="1100">
              <a:solidFill>
                <a:schemeClr val="lt1"/>
              </a:solidFill>
              <a:latin typeface="Arial"/>
              <a:ea typeface="Arial"/>
              <a:cs typeface="Arial"/>
              <a:sym typeface="Arial"/>
            </a:endParaRPr>
          </a:p>
        </p:txBody>
      </p:sp>
      <p:pic>
        <p:nvPicPr>
          <p:cNvPr id="374" name="Google Shape;374;p23"/>
          <p:cNvPicPr preferRelativeResize="0"/>
          <p:nvPr/>
        </p:nvPicPr>
        <p:blipFill rotWithShape="1">
          <a:blip r:embed="rId3">
            <a:alphaModFix/>
          </a:blip>
          <a:srcRect b="0" l="0" r="0" t="0"/>
          <a:stretch/>
        </p:blipFill>
        <p:spPr>
          <a:xfrm>
            <a:off x="971600" y="360216"/>
            <a:ext cx="1080120" cy="991869"/>
          </a:xfrm>
          <a:prstGeom prst="rect">
            <a:avLst/>
          </a:prstGeom>
          <a:noFill/>
          <a:ln>
            <a:noFill/>
          </a:ln>
        </p:spPr>
      </p:pic>
      <p:pic>
        <p:nvPicPr>
          <p:cNvPr id="375" name="Google Shape;375;p23"/>
          <p:cNvPicPr preferRelativeResize="0"/>
          <p:nvPr/>
        </p:nvPicPr>
        <p:blipFill rotWithShape="1">
          <a:blip r:embed="rId4">
            <a:alphaModFix/>
          </a:blip>
          <a:srcRect b="0" l="0" r="0" t="0"/>
          <a:stretch/>
        </p:blipFill>
        <p:spPr>
          <a:xfrm>
            <a:off x="3779912" y="315794"/>
            <a:ext cx="1080120" cy="991869"/>
          </a:xfrm>
          <a:prstGeom prst="rect">
            <a:avLst/>
          </a:prstGeom>
          <a:noFill/>
          <a:ln>
            <a:noFill/>
          </a:ln>
        </p:spPr>
      </p:pic>
      <p:pic>
        <p:nvPicPr>
          <p:cNvPr id="376" name="Google Shape;376;p23"/>
          <p:cNvPicPr preferRelativeResize="0"/>
          <p:nvPr/>
        </p:nvPicPr>
        <p:blipFill rotWithShape="1">
          <a:blip r:embed="rId5">
            <a:alphaModFix/>
          </a:blip>
          <a:srcRect b="0" l="0" r="0" t="0"/>
          <a:stretch/>
        </p:blipFill>
        <p:spPr>
          <a:xfrm>
            <a:off x="6588224" y="315794"/>
            <a:ext cx="1080120" cy="1008232"/>
          </a:xfrm>
          <a:prstGeom prst="rect">
            <a:avLst/>
          </a:prstGeom>
          <a:noFill/>
          <a:ln>
            <a:noFill/>
          </a:ln>
        </p:spPr>
      </p:pic>
      <p:pic>
        <p:nvPicPr>
          <p:cNvPr id="377" name="Google Shape;377;p23"/>
          <p:cNvPicPr preferRelativeResize="0"/>
          <p:nvPr/>
        </p:nvPicPr>
        <p:blipFill rotWithShape="1">
          <a:blip r:embed="rId6">
            <a:alphaModFix/>
          </a:blip>
          <a:srcRect b="0" l="0" r="0" t="0"/>
          <a:stretch/>
        </p:blipFill>
        <p:spPr>
          <a:xfrm>
            <a:off x="284772" y="5737497"/>
            <a:ext cx="2072640" cy="566420"/>
          </a:xfrm>
          <a:prstGeom prst="rect">
            <a:avLst/>
          </a:prstGeom>
          <a:noFill/>
          <a:ln>
            <a:noFill/>
          </a:ln>
        </p:spPr>
      </p:pic>
      <p:sp>
        <p:nvSpPr>
          <p:cNvPr id="378" name="Google Shape;378;p23"/>
          <p:cNvSpPr txBox="1"/>
          <p:nvPr>
            <p:ph idx="1" type="body"/>
          </p:nvPr>
        </p:nvSpPr>
        <p:spPr>
          <a:xfrm>
            <a:off x="673169" y="1499336"/>
            <a:ext cx="7797662" cy="4017896"/>
          </a:xfrm>
          <a:prstGeom prst="rect">
            <a:avLst/>
          </a:prstGeom>
          <a:noFill/>
          <a:ln>
            <a:noFill/>
          </a:ln>
        </p:spPr>
        <p:txBody>
          <a:bodyPr anchorCtr="0" anchor="ctr" bIns="45700" lIns="91425" spcFirstLastPara="1" rIns="91425" wrap="square" tIns="45700">
            <a:noAutofit/>
          </a:bodyPr>
          <a:lstStyle/>
          <a:p>
            <a:pPr indent="0" lvl="0" marL="0" marR="0" rtl="0" algn="just">
              <a:lnSpc>
                <a:spcPct val="115000"/>
              </a:lnSpc>
              <a:spcBef>
                <a:spcPts val="0"/>
              </a:spcBef>
              <a:spcAft>
                <a:spcPts val="0"/>
              </a:spcAft>
              <a:buSzPts val="1920"/>
              <a:buNone/>
            </a:pPr>
            <a:r>
              <a:rPr b="1" i="1" lang="en-US" sz="1200">
                <a:latin typeface="Arial"/>
                <a:ea typeface="Arial"/>
                <a:cs typeface="Arial"/>
                <a:sym typeface="Arial"/>
              </a:rPr>
              <a:t>EVALUAREA ȘI AUTOEVALUAREA ÎN PROCESUL DE CONSILIERE PROFESIONALĂ</a:t>
            </a:r>
            <a:endParaRPr sz="1200">
              <a:latin typeface="Arial"/>
              <a:ea typeface="Arial"/>
              <a:cs typeface="Arial"/>
              <a:sym typeface="Arial"/>
            </a:endParaRPr>
          </a:p>
          <a:p>
            <a:pPr indent="0" lvl="0" marL="0" marR="0" rtl="0" algn="just">
              <a:lnSpc>
                <a:spcPct val="115000"/>
              </a:lnSpc>
              <a:spcBef>
                <a:spcPts val="0"/>
              </a:spcBef>
              <a:spcAft>
                <a:spcPts val="0"/>
              </a:spcAft>
              <a:buSzPts val="1920"/>
              <a:buNone/>
            </a:pPr>
            <a:r>
              <a:rPr b="1" i="1" lang="en-US" sz="1200">
                <a:latin typeface="Arial"/>
                <a:ea typeface="Arial"/>
                <a:cs typeface="Arial"/>
                <a:sym typeface="Arial"/>
              </a:rPr>
              <a:t> </a:t>
            </a:r>
            <a:endParaRPr sz="1200">
              <a:latin typeface="Arial"/>
              <a:ea typeface="Arial"/>
              <a:cs typeface="Arial"/>
              <a:sym typeface="Arial"/>
            </a:endParaRPr>
          </a:p>
          <a:p>
            <a:pPr indent="0" lvl="0" marL="0" rtl="0" algn="just">
              <a:lnSpc>
                <a:spcPct val="115000"/>
              </a:lnSpc>
              <a:spcBef>
                <a:spcPts val="0"/>
              </a:spcBef>
              <a:spcAft>
                <a:spcPts val="0"/>
              </a:spcAft>
              <a:buSzPts val="1920"/>
              <a:buNone/>
            </a:pPr>
            <a:r>
              <a:rPr lang="en-US" sz="1200">
                <a:solidFill>
                  <a:srgbClr val="000000"/>
                </a:solidFill>
                <a:latin typeface="Arial"/>
                <a:ea typeface="Arial"/>
                <a:cs typeface="Arial"/>
                <a:sym typeface="Arial"/>
              </a:rPr>
              <a:t>	</a:t>
            </a:r>
            <a:r>
              <a:rPr b="1" lang="en-US" sz="1200">
                <a:latin typeface="Arial"/>
                <a:ea typeface="Arial"/>
                <a:cs typeface="Arial"/>
                <a:sym typeface="Arial"/>
              </a:rPr>
              <a:t> </a:t>
            </a:r>
            <a:r>
              <a:rPr lang="en-US" sz="1200">
                <a:solidFill>
                  <a:srgbClr val="000000"/>
                </a:solidFill>
                <a:latin typeface="Arial"/>
                <a:ea typeface="Arial"/>
                <a:cs typeface="Arial"/>
                <a:sym typeface="Arial"/>
              </a:rPr>
              <a:t>SINELE ȘI CUNOAȘTEREA DE SINE REPREZINTĂ CONCEPTE CENTRALE ÎN CONSILIEREA PROFESIONALĂ,  CU IMPLICAȚII ATÂT LA NIVEL TEORETIC CÂT ȘI PRACTIC. </a:t>
            </a:r>
            <a:endParaRPr/>
          </a:p>
          <a:p>
            <a:pPr indent="0" lvl="0" marL="0" marR="0" rtl="0" algn="just">
              <a:lnSpc>
                <a:spcPct val="115000"/>
              </a:lnSpc>
              <a:spcBef>
                <a:spcPts val="0"/>
              </a:spcBef>
              <a:spcAft>
                <a:spcPts val="0"/>
              </a:spcAft>
              <a:buSzPts val="1920"/>
              <a:buNone/>
            </a:pPr>
            <a:r>
              <a:rPr b="1" lang="en-US" sz="1200">
                <a:solidFill>
                  <a:srgbClr val="000000"/>
                </a:solidFill>
                <a:latin typeface="Arial"/>
                <a:ea typeface="Arial"/>
                <a:cs typeface="Arial"/>
                <a:sym typeface="Arial"/>
              </a:rPr>
              <a:t>	AUTOEVALUAREA </a:t>
            </a:r>
            <a:r>
              <a:rPr lang="en-US" sz="1200">
                <a:solidFill>
                  <a:srgbClr val="000000"/>
                </a:solidFill>
                <a:latin typeface="Arial"/>
                <a:ea typeface="Arial"/>
                <a:cs typeface="Arial"/>
                <a:sym typeface="Arial"/>
              </a:rPr>
              <a:t>ESTE DOAR PRIMUL PAS ÎN PROCESUL DE PLANIFICARE AL CARIEREI. DUPĂ ACEASTA ETAPA, URMEAZĂ ACEEA ÎN CARE ANALIZĂM OPȚIUNILE PE CARE LE AVEM. REZULTATELE AUTOEVALUĂRII POT INDICA O ANUMITĂ OCUPAȚIE CARE SE POTRIVEȘTE CU INTERESELE, APTITUDINILE ȘI VALORILE PE CARE LE POSEZI, DAR ASTA NU ÎNSEAMNĂ CĂ VA FI ALEGEREA FINALĂ. ÎN MOD SIMILAR, DOAR PENTRU CĂ AUTOEVALUAREA NU INDICĂ FAPTUL CĂ O ANUMITĂ OCUPAȚIE ESTE POTRIVITĂ PENTRU TINE, NU ÎNSEAMNĂ CA NU TREBUIE SA O IEI ÎN CONSIDERARE, CI CĂ TREBUIE SĂ PETRECI MAI MULT TIMP ANALIZÂND-O. PREMISELE FORMĂRII CAPACITĂȚII DE AUTOEVALUARE POT FI CREATE DE TIMPURIU. ESTE FOARTE IMPORTANT, ÎN ACEST SENS, CA ÎNCĂ DE PE BĂNCILE ȘCOLII, ELEVUL SĂ FIE AJUTAT SĂ INTERIORIZEZE APRECIERILE </a:t>
            </a:r>
            <a:r>
              <a:rPr lang="en-US" sz="1200">
                <a:latin typeface="Arial"/>
                <a:ea typeface="Arial"/>
                <a:cs typeface="Arial"/>
                <a:sym typeface="Arial"/>
              </a:rPr>
              <a:t>PROFESORULUI PRIN CONȘTIENTIZAREA CRITERIILOR DUPĂ CARE ACESTA SE CONDUCE. </a:t>
            </a:r>
            <a:endParaRPr/>
          </a:p>
          <a:p>
            <a:pPr indent="0" lvl="0" marL="0" rtl="0" algn="just">
              <a:lnSpc>
                <a:spcPct val="115000"/>
              </a:lnSpc>
              <a:spcBef>
                <a:spcPts val="0"/>
              </a:spcBef>
              <a:spcAft>
                <a:spcPts val="0"/>
              </a:spcAft>
              <a:buSzPts val="1920"/>
              <a:buNone/>
            </a:pPr>
            <a:r>
              <a:rPr b="1" i="1" lang="en-US" sz="1200">
                <a:solidFill>
                  <a:srgbClr val="000000"/>
                </a:solidFill>
                <a:latin typeface="Arial"/>
                <a:ea typeface="Arial"/>
                <a:cs typeface="Arial"/>
                <a:sym typeface="Arial"/>
              </a:rPr>
              <a:t>	</a:t>
            </a:r>
            <a:r>
              <a:rPr b="1" lang="en-US" sz="1200">
                <a:solidFill>
                  <a:srgbClr val="000000"/>
                </a:solidFill>
                <a:latin typeface="Arial"/>
                <a:ea typeface="Arial"/>
                <a:cs typeface="Arial"/>
                <a:sym typeface="Arial"/>
              </a:rPr>
              <a:t>AUTOEVALUAREA</a:t>
            </a:r>
            <a:r>
              <a:rPr lang="en-US" sz="1200">
                <a:solidFill>
                  <a:srgbClr val="000000"/>
                </a:solidFill>
                <a:latin typeface="Arial"/>
                <a:ea typeface="Arial"/>
                <a:cs typeface="Arial"/>
                <a:sym typeface="Arial"/>
              </a:rPr>
              <a:t> ESTE UNA DINTRE STRATEGIILE CU LARGI VALENȚE FORMATIVE. PRIN AUTOEVALUARE ÎNȚELEGEM PROCESUL DE APRECIERE A PROPRIILOR REZULTATE.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24"/>
          <p:cNvSpPr/>
          <p:nvPr/>
        </p:nvSpPr>
        <p:spPr>
          <a:xfrm>
            <a:off x="2483768" y="5805264"/>
            <a:ext cx="613636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100">
                <a:solidFill>
                  <a:schemeClr val="lt1"/>
                </a:solidFill>
                <a:latin typeface="Arial"/>
                <a:ea typeface="Arial"/>
                <a:cs typeface="Arial"/>
                <a:sym typeface="Arial"/>
              </a:rPr>
              <a:t>Proiect cofinanțat de Uniunea Europeană din Fondul Social European </a:t>
            </a:r>
            <a:br>
              <a:rPr b="1" i="1" lang="en-US" sz="1100">
                <a:solidFill>
                  <a:schemeClr val="lt1"/>
                </a:solidFill>
                <a:latin typeface="Arial"/>
                <a:ea typeface="Arial"/>
                <a:cs typeface="Arial"/>
                <a:sym typeface="Arial"/>
              </a:rPr>
            </a:br>
            <a:r>
              <a:rPr b="1" i="1" lang="en-US" sz="1100">
                <a:solidFill>
                  <a:schemeClr val="lt1"/>
                </a:solidFill>
                <a:latin typeface="Arial"/>
                <a:ea typeface="Arial"/>
                <a:cs typeface="Arial"/>
                <a:sym typeface="Arial"/>
              </a:rPr>
              <a:t>prin Programul Operațional Capital Uman 2014-2020</a:t>
            </a:r>
            <a:endParaRPr b="1" sz="1100">
              <a:solidFill>
                <a:schemeClr val="lt1"/>
              </a:solidFill>
              <a:latin typeface="Arial"/>
              <a:ea typeface="Arial"/>
              <a:cs typeface="Arial"/>
              <a:sym typeface="Arial"/>
            </a:endParaRPr>
          </a:p>
        </p:txBody>
      </p:sp>
      <p:pic>
        <p:nvPicPr>
          <p:cNvPr id="384" name="Google Shape;384;p24"/>
          <p:cNvPicPr preferRelativeResize="0"/>
          <p:nvPr/>
        </p:nvPicPr>
        <p:blipFill rotWithShape="1">
          <a:blip r:embed="rId3">
            <a:alphaModFix/>
          </a:blip>
          <a:srcRect b="0" l="0" r="0" t="0"/>
          <a:stretch/>
        </p:blipFill>
        <p:spPr>
          <a:xfrm>
            <a:off x="971600" y="360216"/>
            <a:ext cx="1080120" cy="991869"/>
          </a:xfrm>
          <a:prstGeom prst="rect">
            <a:avLst/>
          </a:prstGeom>
          <a:noFill/>
          <a:ln>
            <a:noFill/>
          </a:ln>
        </p:spPr>
      </p:pic>
      <p:pic>
        <p:nvPicPr>
          <p:cNvPr id="385" name="Google Shape;385;p24"/>
          <p:cNvPicPr preferRelativeResize="0"/>
          <p:nvPr/>
        </p:nvPicPr>
        <p:blipFill rotWithShape="1">
          <a:blip r:embed="rId4">
            <a:alphaModFix/>
          </a:blip>
          <a:srcRect b="0" l="0" r="0" t="0"/>
          <a:stretch/>
        </p:blipFill>
        <p:spPr>
          <a:xfrm>
            <a:off x="3779912" y="315794"/>
            <a:ext cx="1080120" cy="991869"/>
          </a:xfrm>
          <a:prstGeom prst="rect">
            <a:avLst/>
          </a:prstGeom>
          <a:noFill/>
          <a:ln>
            <a:noFill/>
          </a:ln>
        </p:spPr>
      </p:pic>
      <p:pic>
        <p:nvPicPr>
          <p:cNvPr id="386" name="Google Shape;386;p24"/>
          <p:cNvPicPr preferRelativeResize="0"/>
          <p:nvPr/>
        </p:nvPicPr>
        <p:blipFill rotWithShape="1">
          <a:blip r:embed="rId5">
            <a:alphaModFix/>
          </a:blip>
          <a:srcRect b="0" l="0" r="0" t="0"/>
          <a:stretch/>
        </p:blipFill>
        <p:spPr>
          <a:xfrm>
            <a:off x="6588224" y="315794"/>
            <a:ext cx="1080120" cy="1008232"/>
          </a:xfrm>
          <a:prstGeom prst="rect">
            <a:avLst/>
          </a:prstGeom>
          <a:noFill/>
          <a:ln>
            <a:noFill/>
          </a:ln>
        </p:spPr>
      </p:pic>
      <p:pic>
        <p:nvPicPr>
          <p:cNvPr id="387" name="Google Shape;387;p24"/>
          <p:cNvPicPr preferRelativeResize="0"/>
          <p:nvPr/>
        </p:nvPicPr>
        <p:blipFill rotWithShape="1">
          <a:blip r:embed="rId6">
            <a:alphaModFix/>
          </a:blip>
          <a:srcRect b="0" l="0" r="0" t="0"/>
          <a:stretch/>
        </p:blipFill>
        <p:spPr>
          <a:xfrm>
            <a:off x="284772" y="5737497"/>
            <a:ext cx="2072640" cy="566420"/>
          </a:xfrm>
          <a:prstGeom prst="rect">
            <a:avLst/>
          </a:prstGeom>
          <a:noFill/>
          <a:ln>
            <a:noFill/>
          </a:ln>
        </p:spPr>
      </p:pic>
      <p:sp>
        <p:nvSpPr>
          <p:cNvPr id="388" name="Google Shape;388;p24"/>
          <p:cNvSpPr txBox="1"/>
          <p:nvPr>
            <p:ph idx="1" type="body"/>
          </p:nvPr>
        </p:nvSpPr>
        <p:spPr>
          <a:xfrm>
            <a:off x="514351" y="1411220"/>
            <a:ext cx="7797662" cy="4221164"/>
          </a:xfrm>
          <a:prstGeom prst="rect">
            <a:avLst/>
          </a:prstGeom>
          <a:noFill/>
          <a:ln>
            <a:noFill/>
          </a:ln>
        </p:spPr>
        <p:txBody>
          <a:bodyPr anchorCtr="0" anchor="ctr" bIns="45700" lIns="91425" spcFirstLastPara="1" rIns="91425" wrap="square" tIns="45700">
            <a:normAutofit fontScale="25000" lnSpcReduction="20000"/>
          </a:bodyPr>
          <a:lstStyle/>
          <a:p>
            <a:pPr indent="0" lvl="0" marL="0" marR="0" rtl="0" algn="just">
              <a:lnSpc>
                <a:spcPct val="115000"/>
              </a:lnSpc>
              <a:spcBef>
                <a:spcPts val="0"/>
              </a:spcBef>
              <a:spcAft>
                <a:spcPts val="0"/>
              </a:spcAft>
              <a:buSzPct val="160000"/>
              <a:buNone/>
            </a:pPr>
            <a:r>
              <a:rPr b="1" lang="en-US" sz="4400">
                <a:solidFill>
                  <a:srgbClr val="000000"/>
                </a:solidFill>
                <a:latin typeface="Arial"/>
                <a:ea typeface="Arial"/>
                <a:cs typeface="Arial"/>
                <a:sym typeface="Arial"/>
              </a:rPr>
              <a:t>	</a:t>
            </a:r>
            <a:r>
              <a:rPr b="1" lang="en-US" sz="4800">
                <a:solidFill>
                  <a:srgbClr val="000000"/>
                </a:solidFill>
                <a:latin typeface="Arial"/>
                <a:ea typeface="Arial"/>
                <a:cs typeface="Arial"/>
                <a:sym typeface="Arial"/>
              </a:rPr>
              <a:t>AUTOEVALUAREA</a:t>
            </a:r>
            <a:r>
              <a:rPr lang="en-US" sz="4800">
                <a:solidFill>
                  <a:srgbClr val="000000"/>
                </a:solidFill>
                <a:latin typeface="Arial"/>
                <a:ea typeface="Arial"/>
                <a:cs typeface="Arial"/>
                <a:sym typeface="Arial"/>
              </a:rPr>
              <a:t> ESTE UN DEMERS CU EFECT PE MAI MULTE PLANURI:</a:t>
            </a:r>
            <a:endParaRPr/>
          </a:p>
          <a:p>
            <a:pPr indent="0" lvl="0" marL="0" marR="0" rtl="0" algn="just">
              <a:lnSpc>
                <a:spcPct val="115000"/>
              </a:lnSpc>
              <a:spcBef>
                <a:spcPts val="0"/>
              </a:spcBef>
              <a:spcAft>
                <a:spcPts val="0"/>
              </a:spcAft>
              <a:buSzPct val="160000"/>
              <a:buNone/>
            </a:pPr>
            <a:r>
              <a:t/>
            </a:r>
            <a:endParaRPr sz="4800">
              <a:latin typeface="Arial"/>
              <a:ea typeface="Arial"/>
              <a:cs typeface="Arial"/>
              <a:sym typeface="Arial"/>
            </a:endParaRPr>
          </a:p>
          <a:p>
            <a:pPr indent="0" lvl="0" marL="228600" rtl="0" algn="just">
              <a:lnSpc>
                <a:spcPct val="115000"/>
              </a:lnSpc>
              <a:spcBef>
                <a:spcPts val="0"/>
              </a:spcBef>
              <a:spcAft>
                <a:spcPts val="0"/>
              </a:spcAft>
              <a:buSzPct val="160000"/>
              <a:buNone/>
            </a:pPr>
            <a:r>
              <a:rPr lang="en-US" sz="4800">
                <a:solidFill>
                  <a:srgbClr val="000000"/>
                </a:solidFill>
                <a:latin typeface="Arial"/>
                <a:ea typeface="Arial"/>
                <a:cs typeface="Arial"/>
                <a:sym typeface="Arial"/>
              </a:rPr>
              <a:t>	● CULTIVA MOTIVAȚIA INTERIOARĂ PENTRU EDUCARE ȘI RESPONSABILITATEA PENTRU PROPRIA ACTIVITATE</a:t>
            </a:r>
            <a:endParaRPr sz="4800">
              <a:latin typeface="Arial"/>
              <a:ea typeface="Arial"/>
              <a:cs typeface="Arial"/>
              <a:sym typeface="Arial"/>
            </a:endParaRPr>
          </a:p>
          <a:p>
            <a:pPr indent="0" lvl="0" marL="228600" rtl="0" algn="just">
              <a:lnSpc>
                <a:spcPct val="115000"/>
              </a:lnSpc>
              <a:spcBef>
                <a:spcPts val="0"/>
              </a:spcBef>
              <a:spcAft>
                <a:spcPts val="0"/>
              </a:spcAft>
              <a:buSzPct val="160000"/>
              <a:buNone/>
            </a:pPr>
            <a:r>
              <a:rPr lang="en-US" sz="4800">
                <a:solidFill>
                  <a:srgbClr val="000000"/>
                </a:solidFill>
                <a:latin typeface="Arial"/>
                <a:ea typeface="Arial"/>
                <a:cs typeface="Arial"/>
                <a:sym typeface="Arial"/>
              </a:rPr>
              <a:t>	● OFERĂ TRANSPARENȚĂ ACȚIUNILOR EVALUATIVE, EVALUATORUL DOBANDIND CONFIRMAREA APRECIERILOR SALE ÎN PRIVINȚA SUBIECȚILOR</a:t>
            </a:r>
            <a:endParaRPr sz="4800">
              <a:latin typeface="Arial"/>
              <a:ea typeface="Arial"/>
              <a:cs typeface="Arial"/>
              <a:sym typeface="Arial"/>
            </a:endParaRPr>
          </a:p>
          <a:p>
            <a:pPr indent="0" lvl="0" marL="228600" rtl="0" algn="just">
              <a:lnSpc>
                <a:spcPct val="115000"/>
              </a:lnSpc>
              <a:spcBef>
                <a:spcPts val="0"/>
              </a:spcBef>
              <a:spcAft>
                <a:spcPts val="0"/>
              </a:spcAft>
              <a:buSzPct val="160000"/>
              <a:buNone/>
            </a:pPr>
            <a:r>
              <a:rPr lang="en-US" sz="4800">
                <a:solidFill>
                  <a:srgbClr val="000000"/>
                </a:solidFill>
                <a:latin typeface="Arial"/>
                <a:ea typeface="Arial"/>
                <a:cs typeface="Arial"/>
                <a:sym typeface="Arial"/>
              </a:rPr>
              <a:t>	● IMPLICA ACTIV PERSONAL ÎN PROPRIA FORMARE</a:t>
            </a:r>
            <a:endParaRPr sz="4800">
              <a:latin typeface="Arial"/>
              <a:ea typeface="Arial"/>
              <a:cs typeface="Arial"/>
              <a:sym typeface="Arial"/>
            </a:endParaRPr>
          </a:p>
          <a:p>
            <a:pPr indent="0" lvl="0" marL="228600" rtl="0" algn="just">
              <a:lnSpc>
                <a:spcPct val="115000"/>
              </a:lnSpc>
              <a:spcBef>
                <a:spcPts val="0"/>
              </a:spcBef>
              <a:spcAft>
                <a:spcPts val="0"/>
              </a:spcAft>
              <a:buSzPct val="160000"/>
              <a:buNone/>
            </a:pPr>
            <a:r>
              <a:rPr lang="en-US" sz="4800">
                <a:solidFill>
                  <a:srgbClr val="000000"/>
                </a:solidFill>
                <a:latin typeface="Arial"/>
                <a:ea typeface="Arial"/>
                <a:cs typeface="Arial"/>
                <a:sym typeface="Arial"/>
              </a:rPr>
              <a:t>	● AJUTĂ PERSOANA SA INTELEAGA UNDE A GREȘIT ȘI SĂ CONȘTIENTIZEZE EFORTURILE NECESARE PENTRU ATINGEREA OBIECTIVELOR STABILITE.</a:t>
            </a:r>
            <a:endParaRPr/>
          </a:p>
          <a:p>
            <a:pPr indent="0" lvl="0" marL="228600" rtl="0" algn="just">
              <a:lnSpc>
                <a:spcPct val="115000"/>
              </a:lnSpc>
              <a:spcBef>
                <a:spcPts val="0"/>
              </a:spcBef>
              <a:spcAft>
                <a:spcPts val="0"/>
              </a:spcAft>
              <a:buSzPct val="160000"/>
              <a:buNone/>
            </a:pPr>
            <a:r>
              <a:t/>
            </a:r>
            <a:endParaRPr sz="4800">
              <a:latin typeface="Arial"/>
              <a:ea typeface="Arial"/>
              <a:cs typeface="Arial"/>
              <a:sym typeface="Arial"/>
            </a:endParaRPr>
          </a:p>
          <a:p>
            <a:pPr indent="0" lvl="0" marL="228600" rtl="0" algn="just">
              <a:lnSpc>
                <a:spcPct val="115000"/>
              </a:lnSpc>
              <a:spcBef>
                <a:spcPts val="0"/>
              </a:spcBef>
              <a:spcAft>
                <a:spcPts val="0"/>
              </a:spcAft>
              <a:buSzPct val="160000"/>
              <a:buNone/>
            </a:pPr>
            <a:r>
              <a:rPr lang="en-US" sz="4800">
                <a:latin typeface="Arial"/>
                <a:ea typeface="Arial"/>
                <a:cs typeface="Arial"/>
                <a:sym typeface="Arial"/>
              </a:rPr>
              <a:t>	 </a:t>
            </a:r>
            <a:r>
              <a:rPr b="1" lang="en-US" sz="4800">
                <a:latin typeface="Arial"/>
                <a:ea typeface="Arial"/>
                <a:cs typeface="Arial"/>
                <a:sym typeface="Arial"/>
              </a:rPr>
              <a:t>AUTOEVALUAREA, </a:t>
            </a:r>
            <a:r>
              <a:rPr lang="en-US" sz="4800">
                <a:latin typeface="Arial"/>
                <a:ea typeface="Arial"/>
                <a:cs typeface="Arial"/>
                <a:sym typeface="Arial"/>
              </a:rPr>
              <a:t>DIN PUNCT DE VEDERE AL REUȘITEI ÎN CARIERĂ, PRESUPUNE PARCURGEREA</a:t>
            </a:r>
            <a:r>
              <a:rPr b="1" lang="en-US" sz="4800">
                <a:latin typeface="Arial"/>
                <a:ea typeface="Arial"/>
                <a:cs typeface="Arial"/>
                <a:sym typeface="Arial"/>
              </a:rPr>
              <a:t> </a:t>
            </a:r>
            <a:r>
              <a:rPr lang="en-US" sz="4800">
                <a:latin typeface="Arial"/>
                <a:ea typeface="Arial"/>
                <a:cs typeface="Arial"/>
                <a:sym typeface="Arial"/>
              </a:rPr>
              <a:t>URMĂTORILOR PAŞI:</a:t>
            </a:r>
            <a:endParaRPr/>
          </a:p>
          <a:p>
            <a:pPr indent="0" lvl="0" marL="228600" rtl="0" algn="just">
              <a:lnSpc>
                <a:spcPct val="115000"/>
              </a:lnSpc>
              <a:spcBef>
                <a:spcPts val="0"/>
              </a:spcBef>
              <a:spcAft>
                <a:spcPts val="0"/>
              </a:spcAft>
              <a:buSzPct val="160000"/>
              <a:buNone/>
            </a:pPr>
            <a:r>
              <a:t/>
            </a:r>
            <a:endParaRPr sz="4800">
              <a:latin typeface="Arial"/>
              <a:ea typeface="Arial"/>
              <a:cs typeface="Arial"/>
              <a:sym typeface="Arial"/>
            </a:endParaRPr>
          </a:p>
          <a:p>
            <a:pPr indent="0" lvl="0" marL="228600" rtl="0" algn="just">
              <a:lnSpc>
                <a:spcPct val="115000"/>
              </a:lnSpc>
              <a:spcBef>
                <a:spcPts val="0"/>
              </a:spcBef>
              <a:spcAft>
                <a:spcPts val="0"/>
              </a:spcAft>
              <a:buSzPct val="160000"/>
              <a:buNone/>
            </a:pPr>
            <a:r>
              <a:rPr lang="en-US" sz="4800">
                <a:latin typeface="Arial"/>
                <a:ea typeface="Arial"/>
                <a:cs typeface="Arial"/>
                <a:sym typeface="Arial"/>
              </a:rPr>
              <a:t>	1. ŞTIU/CUNOSC POSIBILITĂŢILE MELE REALE DE A AJUNGE SĂ FAC CEEA CE-MI PLACE, OBŢINÂND MAXIMUM DE AVANTAJE MATERIALE.</a:t>
            </a:r>
            <a:endParaRPr/>
          </a:p>
          <a:p>
            <a:pPr indent="0" lvl="0" marL="228600" rtl="0" algn="just">
              <a:lnSpc>
                <a:spcPct val="115000"/>
              </a:lnSpc>
              <a:spcBef>
                <a:spcPts val="0"/>
              </a:spcBef>
              <a:spcAft>
                <a:spcPts val="0"/>
              </a:spcAft>
              <a:buSzPct val="160000"/>
              <a:buNone/>
            </a:pPr>
            <a:r>
              <a:rPr lang="en-US" sz="4800">
                <a:latin typeface="Arial"/>
                <a:ea typeface="Arial"/>
                <a:cs typeface="Arial"/>
                <a:sym typeface="Arial"/>
              </a:rPr>
              <a:t>	2. POT VORBI CEL PUŢIN 10 MINUTE DESPRE CEEA CE ŞTIU SĂ FAC, DESPRE EXPERIENŢA DE LUCRU SAU CEA DE VOLUNTARIAT (DACĂ EXISTĂ), DESPRE CARACTERISTICILE PERSONALE ÎN RAPORT CU LOCUL DE MUNCĂ PE CARE ÎL DORESC.</a:t>
            </a:r>
            <a:endParaRPr/>
          </a:p>
          <a:p>
            <a:pPr indent="0" lvl="0" marL="228600" rtl="0" algn="just">
              <a:lnSpc>
                <a:spcPct val="115000"/>
              </a:lnSpc>
              <a:spcBef>
                <a:spcPts val="0"/>
              </a:spcBef>
              <a:spcAft>
                <a:spcPts val="0"/>
              </a:spcAft>
              <a:buSzPct val="160000"/>
              <a:buNone/>
            </a:pPr>
            <a:r>
              <a:rPr lang="en-US" sz="4800">
                <a:latin typeface="Arial"/>
                <a:ea typeface="Arial"/>
                <a:cs typeface="Arial"/>
                <a:sym typeface="Arial"/>
              </a:rPr>
              <a:t>	3. POT EXPLICA DE CE MĂ INTERESEAZĂ LOCUL DE MUNCĂ PENTRU CARE M-AM PREZENTAT LA INTERVIU.</a:t>
            </a:r>
            <a:endParaRPr/>
          </a:p>
          <a:p>
            <a:pPr indent="0" lvl="0" marL="228600" rtl="0" algn="just">
              <a:lnSpc>
                <a:spcPct val="115000"/>
              </a:lnSpc>
              <a:spcBef>
                <a:spcPts val="0"/>
              </a:spcBef>
              <a:spcAft>
                <a:spcPts val="0"/>
              </a:spcAft>
              <a:buSzPct val="160000"/>
              <a:buNone/>
            </a:pPr>
            <a:r>
              <a:rPr lang="en-US" sz="4800">
                <a:latin typeface="Arial"/>
                <a:ea typeface="Arial"/>
                <a:cs typeface="Arial"/>
                <a:sym typeface="Arial"/>
              </a:rPr>
              <a:t>	4. SUNT GATA, ÎNTOTDEAUNA, SĂ DISCUT DESPRE CEEA CE AM REALIZAT PÂNĂ ACUM CU PERSOANELE CARE M-AR PUTEA ANGAJA.</a:t>
            </a:r>
            <a:endParaRPr/>
          </a:p>
          <a:p>
            <a:pPr indent="0" lvl="0" marL="0" marR="0" rtl="0" algn="just">
              <a:lnSpc>
                <a:spcPct val="115000"/>
              </a:lnSpc>
              <a:spcBef>
                <a:spcPts val="0"/>
              </a:spcBef>
              <a:spcAft>
                <a:spcPts val="0"/>
              </a:spcAft>
              <a:buSzPct val="160000"/>
              <a:buNone/>
            </a:pPr>
            <a:r>
              <a:rPr b="1" i="1" lang="en-US" sz="4400">
                <a:latin typeface="Arial"/>
                <a:ea typeface="Arial"/>
                <a:cs typeface="Arial"/>
                <a:sym typeface="Arial"/>
              </a:rPr>
              <a:t>	</a:t>
            </a:r>
            <a:endParaRPr sz="4400">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25"/>
          <p:cNvSpPr/>
          <p:nvPr/>
        </p:nvSpPr>
        <p:spPr>
          <a:xfrm>
            <a:off x="2483768" y="5805264"/>
            <a:ext cx="613636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100">
                <a:solidFill>
                  <a:schemeClr val="lt1"/>
                </a:solidFill>
                <a:latin typeface="Arial"/>
                <a:ea typeface="Arial"/>
                <a:cs typeface="Arial"/>
                <a:sym typeface="Arial"/>
              </a:rPr>
              <a:t>Proiect cofinanțat de Uniunea Europeană din Fondul Social European </a:t>
            </a:r>
            <a:br>
              <a:rPr b="1" i="1" lang="en-US" sz="1100">
                <a:solidFill>
                  <a:schemeClr val="lt1"/>
                </a:solidFill>
                <a:latin typeface="Arial"/>
                <a:ea typeface="Arial"/>
                <a:cs typeface="Arial"/>
                <a:sym typeface="Arial"/>
              </a:rPr>
            </a:br>
            <a:r>
              <a:rPr b="1" i="1" lang="en-US" sz="1100">
                <a:solidFill>
                  <a:schemeClr val="lt1"/>
                </a:solidFill>
                <a:latin typeface="Arial"/>
                <a:ea typeface="Arial"/>
                <a:cs typeface="Arial"/>
                <a:sym typeface="Arial"/>
              </a:rPr>
              <a:t>prin Programul Operațional Capital Uman 2014-2020</a:t>
            </a:r>
            <a:endParaRPr b="1" sz="1100">
              <a:solidFill>
                <a:schemeClr val="lt1"/>
              </a:solidFill>
              <a:latin typeface="Arial"/>
              <a:ea typeface="Arial"/>
              <a:cs typeface="Arial"/>
              <a:sym typeface="Arial"/>
            </a:endParaRPr>
          </a:p>
        </p:txBody>
      </p:sp>
      <p:pic>
        <p:nvPicPr>
          <p:cNvPr id="394" name="Google Shape;394;p25"/>
          <p:cNvPicPr preferRelativeResize="0"/>
          <p:nvPr/>
        </p:nvPicPr>
        <p:blipFill rotWithShape="1">
          <a:blip r:embed="rId3">
            <a:alphaModFix/>
          </a:blip>
          <a:srcRect b="0" l="0" r="0" t="0"/>
          <a:stretch/>
        </p:blipFill>
        <p:spPr>
          <a:xfrm>
            <a:off x="971600" y="360216"/>
            <a:ext cx="1080120" cy="991869"/>
          </a:xfrm>
          <a:prstGeom prst="rect">
            <a:avLst/>
          </a:prstGeom>
          <a:noFill/>
          <a:ln>
            <a:noFill/>
          </a:ln>
        </p:spPr>
      </p:pic>
      <p:pic>
        <p:nvPicPr>
          <p:cNvPr id="395" name="Google Shape;395;p25"/>
          <p:cNvPicPr preferRelativeResize="0"/>
          <p:nvPr/>
        </p:nvPicPr>
        <p:blipFill rotWithShape="1">
          <a:blip r:embed="rId4">
            <a:alphaModFix/>
          </a:blip>
          <a:srcRect b="0" l="0" r="0" t="0"/>
          <a:stretch/>
        </p:blipFill>
        <p:spPr>
          <a:xfrm>
            <a:off x="3779912" y="315794"/>
            <a:ext cx="1080120" cy="991869"/>
          </a:xfrm>
          <a:prstGeom prst="rect">
            <a:avLst/>
          </a:prstGeom>
          <a:noFill/>
          <a:ln>
            <a:noFill/>
          </a:ln>
        </p:spPr>
      </p:pic>
      <p:pic>
        <p:nvPicPr>
          <p:cNvPr id="396" name="Google Shape;396;p25"/>
          <p:cNvPicPr preferRelativeResize="0"/>
          <p:nvPr/>
        </p:nvPicPr>
        <p:blipFill rotWithShape="1">
          <a:blip r:embed="rId5">
            <a:alphaModFix/>
          </a:blip>
          <a:srcRect b="0" l="0" r="0" t="0"/>
          <a:stretch/>
        </p:blipFill>
        <p:spPr>
          <a:xfrm>
            <a:off x="6588224" y="315794"/>
            <a:ext cx="1080120" cy="1008232"/>
          </a:xfrm>
          <a:prstGeom prst="rect">
            <a:avLst/>
          </a:prstGeom>
          <a:noFill/>
          <a:ln>
            <a:noFill/>
          </a:ln>
        </p:spPr>
      </p:pic>
      <p:pic>
        <p:nvPicPr>
          <p:cNvPr id="397" name="Google Shape;397;p25"/>
          <p:cNvPicPr preferRelativeResize="0"/>
          <p:nvPr/>
        </p:nvPicPr>
        <p:blipFill rotWithShape="1">
          <a:blip r:embed="rId6">
            <a:alphaModFix/>
          </a:blip>
          <a:srcRect b="0" l="0" r="0" t="0"/>
          <a:stretch/>
        </p:blipFill>
        <p:spPr>
          <a:xfrm>
            <a:off x="284772" y="5737497"/>
            <a:ext cx="2072640" cy="566420"/>
          </a:xfrm>
          <a:prstGeom prst="rect">
            <a:avLst/>
          </a:prstGeom>
          <a:noFill/>
          <a:ln>
            <a:noFill/>
          </a:ln>
        </p:spPr>
      </p:pic>
      <p:sp>
        <p:nvSpPr>
          <p:cNvPr id="398" name="Google Shape;398;p25"/>
          <p:cNvSpPr txBox="1"/>
          <p:nvPr>
            <p:ph idx="1" type="body"/>
          </p:nvPr>
        </p:nvSpPr>
        <p:spPr>
          <a:xfrm>
            <a:off x="514351" y="1411220"/>
            <a:ext cx="7797662" cy="4221164"/>
          </a:xfrm>
          <a:prstGeom prst="rect">
            <a:avLst/>
          </a:prstGeom>
          <a:noFill/>
          <a:ln>
            <a:noFill/>
          </a:ln>
        </p:spPr>
        <p:txBody>
          <a:bodyPr anchorCtr="0" anchor="ctr" bIns="45700" lIns="91425" spcFirstLastPara="1" rIns="91425" wrap="square" tIns="45700">
            <a:normAutofit fontScale="25000" lnSpcReduction="20000"/>
          </a:bodyPr>
          <a:lstStyle/>
          <a:p>
            <a:pPr indent="0" lvl="0" marL="0" rtl="0" algn="just">
              <a:lnSpc>
                <a:spcPct val="115000"/>
              </a:lnSpc>
              <a:spcBef>
                <a:spcPts val="0"/>
              </a:spcBef>
              <a:spcAft>
                <a:spcPts val="0"/>
              </a:spcAft>
              <a:buSzPct val="160000"/>
              <a:buNone/>
            </a:pPr>
            <a:r>
              <a:rPr lang="en-US" sz="4800">
                <a:solidFill>
                  <a:srgbClr val="000000"/>
                </a:solidFill>
                <a:latin typeface="Arial"/>
                <a:ea typeface="Arial"/>
                <a:cs typeface="Arial"/>
                <a:sym typeface="Arial"/>
              </a:rPr>
              <a:t>	O EVALUARE PERSONALĂ (AUTOEVALUARE) TREBUIE SA INCLUDĂ EXAMINAREA URMĂTOARELOR ASPECTE: </a:t>
            </a:r>
            <a:r>
              <a:rPr b="1" lang="en-US" sz="4800">
                <a:solidFill>
                  <a:srgbClr val="000000"/>
                </a:solidFill>
                <a:latin typeface="Arial"/>
                <a:ea typeface="Arial"/>
                <a:cs typeface="Arial"/>
                <a:sym typeface="Arial"/>
              </a:rPr>
              <a:t>NEVOI, VALORI, INTERESE, APTITUDINI ȘI TRĂSĂTURILE DE PERSONALITATE.</a:t>
            </a:r>
            <a:r>
              <a:rPr lang="en-US" sz="4800">
                <a:solidFill>
                  <a:srgbClr val="000000"/>
                </a:solidFill>
                <a:latin typeface="Arial"/>
                <a:ea typeface="Arial"/>
                <a:cs typeface="Arial"/>
                <a:sym typeface="Arial"/>
              </a:rPr>
              <a:t> DIN CE ÎN CE MAI MULTE PERSOANE APELEAZĂ LA SFATUL UNUI CONSILIER DE CARIERĂ, PENTRU A LE ADMINISTRA EVALUAREA PERSONALĂ. ACESTA ÎI VA SPRIJINI SĂ EXAMINEZE PROPRIA PERSOANĂ DIN PERSPECTIVA ACESTOR ASPECTE.</a:t>
            </a:r>
            <a:endParaRPr sz="4800">
              <a:latin typeface="Arial"/>
              <a:ea typeface="Arial"/>
              <a:cs typeface="Arial"/>
              <a:sym typeface="Arial"/>
            </a:endParaRPr>
          </a:p>
          <a:p>
            <a:pPr indent="0" lvl="0" marL="0" marR="0" rtl="0" algn="just">
              <a:lnSpc>
                <a:spcPct val="115000"/>
              </a:lnSpc>
              <a:spcBef>
                <a:spcPts val="0"/>
              </a:spcBef>
              <a:spcAft>
                <a:spcPts val="0"/>
              </a:spcAft>
              <a:buSzPct val="160000"/>
              <a:buNone/>
            </a:pPr>
            <a:r>
              <a:t/>
            </a:r>
            <a:endParaRPr sz="4800">
              <a:solidFill>
                <a:srgbClr val="000000"/>
              </a:solidFill>
              <a:latin typeface="Arial"/>
              <a:ea typeface="Arial"/>
              <a:cs typeface="Arial"/>
              <a:sym typeface="Arial"/>
            </a:endParaRPr>
          </a:p>
          <a:p>
            <a:pPr indent="0" lvl="0" marL="0" marR="0" rtl="0" algn="just">
              <a:lnSpc>
                <a:spcPct val="115000"/>
              </a:lnSpc>
              <a:spcBef>
                <a:spcPts val="0"/>
              </a:spcBef>
              <a:spcAft>
                <a:spcPts val="0"/>
              </a:spcAft>
              <a:buSzPct val="160000"/>
              <a:buNone/>
            </a:pPr>
            <a:r>
              <a:t/>
            </a:r>
            <a:endParaRPr>
              <a:solidFill>
                <a:srgbClr val="000000"/>
              </a:solidFill>
              <a:latin typeface="Arial"/>
              <a:ea typeface="Arial"/>
              <a:cs typeface="Arial"/>
              <a:sym typeface="Arial"/>
            </a:endParaRPr>
          </a:p>
          <a:p>
            <a:pPr indent="0" lvl="0" marL="0" marR="0" rtl="0" algn="just">
              <a:lnSpc>
                <a:spcPct val="115000"/>
              </a:lnSpc>
              <a:spcBef>
                <a:spcPts val="0"/>
              </a:spcBef>
              <a:spcAft>
                <a:spcPts val="0"/>
              </a:spcAft>
              <a:buSzPct val="160000"/>
              <a:buNone/>
            </a:pPr>
            <a:r>
              <a:t/>
            </a:r>
            <a:endParaRPr sz="4800">
              <a:solidFill>
                <a:srgbClr val="000000"/>
              </a:solidFill>
              <a:latin typeface="Arial"/>
              <a:ea typeface="Arial"/>
              <a:cs typeface="Arial"/>
              <a:sym typeface="Arial"/>
            </a:endParaRPr>
          </a:p>
          <a:p>
            <a:pPr indent="0" lvl="0" marL="0" marR="0" rtl="0" algn="l">
              <a:lnSpc>
                <a:spcPct val="115000"/>
              </a:lnSpc>
              <a:spcBef>
                <a:spcPts val="0"/>
              </a:spcBef>
              <a:spcAft>
                <a:spcPts val="0"/>
              </a:spcAft>
              <a:buSzPct val="160000"/>
              <a:buNone/>
            </a:pPr>
            <a:r>
              <a:rPr lang="en-US" sz="4800">
                <a:solidFill>
                  <a:srgbClr val="000000"/>
                </a:solidFill>
                <a:latin typeface="Arial"/>
                <a:ea typeface="Arial"/>
                <a:cs typeface="Arial"/>
                <a:sym typeface="Arial"/>
              </a:rPr>
              <a:t>	</a:t>
            </a:r>
            <a:r>
              <a:rPr b="1" lang="en-US" sz="4800">
                <a:latin typeface="Arial"/>
                <a:ea typeface="Arial"/>
                <a:cs typeface="Arial"/>
                <a:sym typeface="Arial"/>
              </a:rPr>
              <a:t>BENEFICIILE  EVALUĂRII ȘI AUTOEVALUĂRII:</a:t>
            </a:r>
            <a:endParaRPr sz="4800">
              <a:latin typeface="Arial"/>
              <a:ea typeface="Arial"/>
              <a:cs typeface="Arial"/>
              <a:sym typeface="Arial"/>
            </a:endParaRPr>
          </a:p>
          <a:p>
            <a:pPr indent="0" lvl="0" marL="0" marR="0" rtl="0" algn="l">
              <a:lnSpc>
                <a:spcPct val="115000"/>
              </a:lnSpc>
              <a:spcBef>
                <a:spcPts val="0"/>
              </a:spcBef>
              <a:spcAft>
                <a:spcPts val="0"/>
              </a:spcAft>
              <a:buSzPct val="160000"/>
              <a:buNone/>
            </a:pPr>
            <a:r>
              <a:rPr lang="en-US" sz="4800">
                <a:latin typeface="Arial"/>
                <a:ea typeface="Arial"/>
                <a:cs typeface="Arial"/>
                <a:sym typeface="Arial"/>
              </a:rPr>
              <a:t> </a:t>
            </a:r>
            <a:endParaRPr/>
          </a:p>
          <a:p>
            <a:pPr indent="0" lvl="0" marL="228600" marR="0" rtl="0" algn="l">
              <a:lnSpc>
                <a:spcPct val="115000"/>
              </a:lnSpc>
              <a:spcBef>
                <a:spcPts val="0"/>
              </a:spcBef>
              <a:spcAft>
                <a:spcPts val="0"/>
              </a:spcAft>
              <a:buSzPct val="160000"/>
              <a:buNone/>
            </a:pPr>
            <a:r>
              <a:rPr lang="en-US" sz="4800">
                <a:latin typeface="Arial"/>
                <a:ea typeface="Arial"/>
                <a:cs typeface="Arial"/>
                <a:sym typeface="Arial"/>
              </a:rPr>
              <a:t>1. CUNOAŞTEREA PUNCTELOR TARI ŞI A LIMITELOR;</a:t>
            </a:r>
            <a:endParaRPr/>
          </a:p>
          <a:p>
            <a:pPr indent="0" lvl="0" marL="228600" marR="0" rtl="0" algn="l">
              <a:lnSpc>
                <a:spcPct val="115000"/>
              </a:lnSpc>
              <a:spcBef>
                <a:spcPts val="0"/>
              </a:spcBef>
              <a:spcAft>
                <a:spcPts val="0"/>
              </a:spcAft>
              <a:buSzPct val="160000"/>
              <a:buNone/>
            </a:pPr>
            <a:r>
              <a:rPr lang="en-US" sz="4800">
                <a:latin typeface="Arial"/>
                <a:ea typeface="Arial"/>
                <a:cs typeface="Arial"/>
                <a:sym typeface="Arial"/>
              </a:rPr>
              <a:t>2. CUNOAȘTEREA PUNCTELOR SLABE, RESPECTIV RECUNOAŞTEREA VULNERABILITĂŢILOR;</a:t>
            </a:r>
            <a:endParaRPr/>
          </a:p>
          <a:p>
            <a:pPr indent="0" lvl="0" marL="228600" marR="0" rtl="0" algn="l">
              <a:lnSpc>
                <a:spcPct val="115000"/>
              </a:lnSpc>
              <a:spcBef>
                <a:spcPts val="0"/>
              </a:spcBef>
              <a:spcAft>
                <a:spcPts val="0"/>
              </a:spcAft>
              <a:buSzPct val="160000"/>
              <a:buNone/>
            </a:pPr>
            <a:r>
              <a:rPr lang="en-US" sz="4800">
                <a:latin typeface="Arial"/>
                <a:ea typeface="Arial"/>
                <a:cs typeface="Arial"/>
                <a:sym typeface="Arial"/>
              </a:rPr>
              <a:t>3. CUNOAȘTEREA NIVELULUI DE SATISFACERE A PROPRIILOR NEVOI </a:t>
            </a:r>
            <a:endParaRPr sz="4800">
              <a:latin typeface="Arial"/>
              <a:ea typeface="Arial"/>
              <a:cs typeface="Arial"/>
              <a:sym typeface="Arial"/>
            </a:endParaRPr>
          </a:p>
          <a:p>
            <a:pPr indent="0" lvl="0" marL="228600" marR="0" rtl="0" algn="l">
              <a:lnSpc>
                <a:spcPct val="115000"/>
              </a:lnSpc>
              <a:spcBef>
                <a:spcPts val="0"/>
              </a:spcBef>
              <a:spcAft>
                <a:spcPts val="0"/>
              </a:spcAft>
              <a:buSzPct val="160000"/>
              <a:buNone/>
            </a:pPr>
            <a:r>
              <a:rPr lang="en-US" sz="4800">
                <a:latin typeface="Arial"/>
                <a:ea typeface="Arial"/>
                <a:cs typeface="Arial"/>
                <a:sym typeface="Arial"/>
              </a:rPr>
              <a:t>3. IDENTIFICAREA SCALEI DE VALORI PERSONALE ȘI  IMPORTANȚA LOR ÎN LUAREA DECIZIILOR;</a:t>
            </a:r>
            <a:endParaRPr sz="4800">
              <a:latin typeface="Arial"/>
              <a:ea typeface="Arial"/>
              <a:cs typeface="Arial"/>
              <a:sym typeface="Arial"/>
            </a:endParaRPr>
          </a:p>
          <a:p>
            <a:pPr indent="0" lvl="0" marL="228600" marR="0" rtl="0" algn="l">
              <a:lnSpc>
                <a:spcPct val="115000"/>
              </a:lnSpc>
              <a:spcBef>
                <a:spcPts val="0"/>
              </a:spcBef>
              <a:spcAft>
                <a:spcPts val="0"/>
              </a:spcAft>
              <a:buSzPct val="160000"/>
              <a:buNone/>
            </a:pPr>
            <a:r>
              <a:rPr lang="en-US" sz="4800">
                <a:latin typeface="Arial"/>
                <a:ea typeface="Arial"/>
                <a:cs typeface="Arial"/>
                <a:sym typeface="Arial"/>
              </a:rPr>
              <a:t>5. IDENTIFICAREA INTERESELOR PRIN UTILIZAREA CHESTIONARULUI DE INTERESE HOLLAND;</a:t>
            </a:r>
            <a:endParaRPr/>
          </a:p>
          <a:p>
            <a:pPr indent="0" lvl="0" marL="228600" marR="0" rtl="0" algn="l">
              <a:lnSpc>
                <a:spcPct val="115000"/>
              </a:lnSpc>
              <a:spcBef>
                <a:spcPts val="0"/>
              </a:spcBef>
              <a:spcAft>
                <a:spcPts val="0"/>
              </a:spcAft>
              <a:buSzPct val="160000"/>
              <a:buNone/>
            </a:pPr>
            <a:r>
              <a:rPr lang="en-US" sz="4800">
                <a:latin typeface="Arial"/>
                <a:ea typeface="Arial"/>
                <a:cs typeface="Arial"/>
                <a:sym typeface="Arial"/>
              </a:rPr>
              <a:t>6. OFERIREA POSIBILITĂŢII DESCOPERIRII APTITUDINILOR NATIVE, DINCOLO DE PROFESIA ALEASĂ</a:t>
            </a:r>
            <a:endParaRPr sz="4800">
              <a:latin typeface="Arial"/>
              <a:ea typeface="Arial"/>
              <a:cs typeface="Arial"/>
              <a:sym typeface="Arial"/>
            </a:endParaRPr>
          </a:p>
          <a:p>
            <a:pPr indent="0" lvl="0" marL="228600" marR="0" rtl="0" algn="l">
              <a:lnSpc>
                <a:spcPct val="115000"/>
              </a:lnSpc>
              <a:spcBef>
                <a:spcPts val="0"/>
              </a:spcBef>
              <a:spcAft>
                <a:spcPts val="0"/>
              </a:spcAft>
              <a:buSzPct val="160000"/>
              <a:buNone/>
            </a:pPr>
            <a:r>
              <a:rPr lang="en-US" sz="4800">
                <a:latin typeface="Arial"/>
                <a:ea typeface="Arial"/>
                <a:cs typeface="Arial"/>
                <a:sym typeface="Arial"/>
              </a:rPr>
              <a:t>7. IDENTIFICAREA TRĂSĂTURILOR DE PERSONALITATE </a:t>
            </a:r>
            <a:endParaRPr/>
          </a:p>
          <a:p>
            <a:pPr indent="0" lvl="0" marL="0" marR="0" rtl="0" algn="just">
              <a:lnSpc>
                <a:spcPct val="115000"/>
              </a:lnSpc>
              <a:spcBef>
                <a:spcPts val="0"/>
              </a:spcBef>
              <a:spcAft>
                <a:spcPts val="0"/>
              </a:spcAft>
              <a:buSzPct val="160000"/>
              <a:buNone/>
            </a:pPr>
            <a:r>
              <a:rPr lang="en-US" sz="4800">
                <a:solidFill>
                  <a:srgbClr val="000000"/>
                </a:solidFill>
                <a:latin typeface="Arial"/>
                <a:ea typeface="Arial"/>
                <a:cs typeface="Arial"/>
                <a:sym typeface="Arial"/>
              </a:rPr>
              <a:t> </a:t>
            </a:r>
            <a:endParaRPr sz="4800">
              <a:latin typeface="Arial"/>
              <a:ea typeface="Arial"/>
              <a:cs typeface="Arial"/>
              <a:sym typeface="Arial"/>
            </a:endParaRPr>
          </a:p>
          <a:p>
            <a:pPr indent="0" lvl="0" marL="0" marR="0" rtl="0" algn="just">
              <a:lnSpc>
                <a:spcPct val="115000"/>
              </a:lnSpc>
              <a:spcBef>
                <a:spcPts val="0"/>
              </a:spcBef>
              <a:spcAft>
                <a:spcPts val="0"/>
              </a:spcAft>
              <a:buSzPct val="160000"/>
              <a:buNone/>
            </a:pPr>
            <a:r>
              <a:rPr lang="en-US" sz="4800">
                <a:solidFill>
                  <a:srgbClr val="000000"/>
                </a:solidFill>
                <a:latin typeface="Arial"/>
                <a:ea typeface="Arial"/>
                <a:cs typeface="Arial"/>
                <a:sym typeface="Arial"/>
              </a:rPr>
              <a:t>	</a:t>
            </a:r>
            <a:r>
              <a:rPr lang="en-US" sz="4800">
                <a:latin typeface="Arial"/>
                <a:ea typeface="Arial"/>
                <a:cs typeface="Arial"/>
                <a:sym typeface="Arial"/>
              </a:rPr>
              <a:t>		</a:t>
            </a:r>
            <a:r>
              <a:rPr lang="en-US" sz="4800">
                <a:solidFill>
                  <a:srgbClr val="000000"/>
                </a:solidFill>
                <a:latin typeface="Arial"/>
                <a:ea typeface="Arial"/>
                <a:cs typeface="Arial"/>
                <a:sym typeface="Arial"/>
              </a:rPr>
              <a:t>	</a:t>
            </a:r>
            <a:endParaRPr sz="4800">
              <a:latin typeface="Arial"/>
              <a:ea typeface="Arial"/>
              <a:cs typeface="Arial"/>
              <a:sym typeface="Arial"/>
            </a:endParaRPr>
          </a:p>
          <a:p>
            <a:pPr indent="0" lvl="0" marL="228600" rtl="0" algn="just">
              <a:lnSpc>
                <a:spcPct val="115000"/>
              </a:lnSpc>
              <a:spcBef>
                <a:spcPts val="0"/>
              </a:spcBef>
              <a:spcAft>
                <a:spcPts val="0"/>
              </a:spcAft>
              <a:buSzPct val="160000"/>
              <a:buNone/>
            </a:pPr>
            <a:r>
              <a:t/>
            </a:r>
            <a:endParaRPr sz="4800">
              <a:latin typeface="Arial"/>
              <a:ea typeface="Arial"/>
              <a:cs typeface="Arial"/>
              <a:sym typeface="Arial"/>
            </a:endParaRPr>
          </a:p>
          <a:p>
            <a:pPr indent="0" lvl="0" marL="0" rtl="0" algn="just">
              <a:lnSpc>
                <a:spcPct val="115000"/>
              </a:lnSpc>
              <a:spcBef>
                <a:spcPts val="0"/>
              </a:spcBef>
              <a:spcAft>
                <a:spcPts val="0"/>
              </a:spcAft>
              <a:buSzPct val="160000"/>
              <a:buNone/>
            </a:pPr>
            <a:r>
              <a:t/>
            </a:r>
            <a:endParaRPr>
              <a:latin typeface="Arial"/>
              <a:ea typeface="Arial"/>
              <a:cs typeface="Arial"/>
              <a:sym typeface="Arial"/>
            </a:endParaRPr>
          </a:p>
          <a:p>
            <a:pPr indent="0" lvl="0" marL="0" marR="0" rtl="0" algn="just">
              <a:lnSpc>
                <a:spcPct val="115000"/>
              </a:lnSpc>
              <a:spcBef>
                <a:spcPts val="0"/>
              </a:spcBef>
              <a:spcAft>
                <a:spcPts val="0"/>
              </a:spcAft>
              <a:buSzPct val="159999"/>
              <a:buNone/>
            </a:pPr>
            <a:r>
              <a:t/>
            </a:r>
            <a:endParaRPr sz="1800">
              <a:latin typeface="Arial"/>
              <a:ea typeface="Arial"/>
              <a:cs typeface="Arial"/>
              <a:sym typeface="Arial"/>
            </a:endParaRPr>
          </a:p>
          <a:p>
            <a:pPr indent="0" lvl="0" marL="0" rtl="0" algn="l">
              <a:lnSpc>
                <a:spcPct val="115000"/>
              </a:lnSpc>
              <a:spcBef>
                <a:spcPts val="0"/>
              </a:spcBef>
              <a:spcAft>
                <a:spcPts val="0"/>
              </a:spcAft>
              <a:buSzPct val="160000"/>
              <a:buNone/>
            </a:pPr>
            <a:r>
              <a:rPr b="1" i="1" lang="en-US" sz="800">
                <a:latin typeface="Arial"/>
                <a:ea typeface="Arial"/>
                <a:cs typeface="Arial"/>
                <a:sym typeface="Arial"/>
              </a:rPr>
              <a:t>	</a:t>
            </a:r>
            <a:endParaRPr/>
          </a:p>
          <a:p>
            <a:pPr indent="0" lvl="0" marL="0" rtl="0" algn="l">
              <a:lnSpc>
                <a:spcPct val="115000"/>
              </a:lnSpc>
              <a:spcBef>
                <a:spcPts val="0"/>
              </a:spcBef>
              <a:spcAft>
                <a:spcPts val="0"/>
              </a:spcAft>
              <a:buSzPct val="160000"/>
              <a:buNone/>
            </a:pPr>
            <a:r>
              <a:rPr b="1" i="1" lang="en-US" sz="800">
                <a:latin typeface="Arial"/>
                <a:ea typeface="Arial"/>
                <a:cs typeface="Arial"/>
                <a:sym typeface="Arial"/>
              </a:rPr>
              <a:t>	</a:t>
            </a:r>
            <a:endParaRPr sz="8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26"/>
          <p:cNvSpPr/>
          <p:nvPr/>
        </p:nvSpPr>
        <p:spPr>
          <a:xfrm>
            <a:off x="2483768" y="5805264"/>
            <a:ext cx="613636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100">
                <a:solidFill>
                  <a:schemeClr val="lt1"/>
                </a:solidFill>
                <a:latin typeface="Arial"/>
                <a:ea typeface="Arial"/>
                <a:cs typeface="Arial"/>
                <a:sym typeface="Arial"/>
              </a:rPr>
              <a:t>Proiect cofinanțat de Uniunea Europeană din Fondul Social European </a:t>
            </a:r>
            <a:br>
              <a:rPr b="1" i="1" lang="en-US" sz="1100">
                <a:solidFill>
                  <a:schemeClr val="lt1"/>
                </a:solidFill>
                <a:latin typeface="Arial"/>
                <a:ea typeface="Arial"/>
                <a:cs typeface="Arial"/>
                <a:sym typeface="Arial"/>
              </a:rPr>
            </a:br>
            <a:r>
              <a:rPr b="1" i="1" lang="en-US" sz="1100">
                <a:solidFill>
                  <a:schemeClr val="lt1"/>
                </a:solidFill>
                <a:latin typeface="Arial"/>
                <a:ea typeface="Arial"/>
                <a:cs typeface="Arial"/>
                <a:sym typeface="Arial"/>
              </a:rPr>
              <a:t>prin Programul Operațional Capital Uman 2014-2020</a:t>
            </a:r>
            <a:endParaRPr b="1" sz="1100">
              <a:solidFill>
                <a:schemeClr val="lt1"/>
              </a:solidFill>
              <a:latin typeface="Arial"/>
              <a:ea typeface="Arial"/>
              <a:cs typeface="Arial"/>
              <a:sym typeface="Arial"/>
            </a:endParaRPr>
          </a:p>
        </p:txBody>
      </p:sp>
      <p:pic>
        <p:nvPicPr>
          <p:cNvPr id="404" name="Google Shape;404;p26"/>
          <p:cNvPicPr preferRelativeResize="0"/>
          <p:nvPr/>
        </p:nvPicPr>
        <p:blipFill rotWithShape="1">
          <a:blip r:embed="rId3">
            <a:alphaModFix/>
          </a:blip>
          <a:srcRect b="0" l="0" r="0" t="0"/>
          <a:stretch/>
        </p:blipFill>
        <p:spPr>
          <a:xfrm>
            <a:off x="971600" y="360216"/>
            <a:ext cx="1080120" cy="991869"/>
          </a:xfrm>
          <a:prstGeom prst="rect">
            <a:avLst/>
          </a:prstGeom>
          <a:noFill/>
          <a:ln>
            <a:noFill/>
          </a:ln>
        </p:spPr>
      </p:pic>
      <p:pic>
        <p:nvPicPr>
          <p:cNvPr id="405" name="Google Shape;405;p26"/>
          <p:cNvPicPr preferRelativeResize="0"/>
          <p:nvPr/>
        </p:nvPicPr>
        <p:blipFill rotWithShape="1">
          <a:blip r:embed="rId4">
            <a:alphaModFix/>
          </a:blip>
          <a:srcRect b="0" l="0" r="0" t="0"/>
          <a:stretch/>
        </p:blipFill>
        <p:spPr>
          <a:xfrm>
            <a:off x="3779912" y="315794"/>
            <a:ext cx="1080120" cy="991869"/>
          </a:xfrm>
          <a:prstGeom prst="rect">
            <a:avLst/>
          </a:prstGeom>
          <a:noFill/>
          <a:ln>
            <a:noFill/>
          </a:ln>
        </p:spPr>
      </p:pic>
      <p:pic>
        <p:nvPicPr>
          <p:cNvPr id="406" name="Google Shape;406;p26"/>
          <p:cNvPicPr preferRelativeResize="0"/>
          <p:nvPr/>
        </p:nvPicPr>
        <p:blipFill rotWithShape="1">
          <a:blip r:embed="rId5">
            <a:alphaModFix/>
          </a:blip>
          <a:srcRect b="0" l="0" r="0" t="0"/>
          <a:stretch/>
        </p:blipFill>
        <p:spPr>
          <a:xfrm>
            <a:off x="6588224" y="315794"/>
            <a:ext cx="1080120" cy="1008232"/>
          </a:xfrm>
          <a:prstGeom prst="rect">
            <a:avLst/>
          </a:prstGeom>
          <a:noFill/>
          <a:ln>
            <a:noFill/>
          </a:ln>
        </p:spPr>
      </p:pic>
      <p:pic>
        <p:nvPicPr>
          <p:cNvPr id="407" name="Google Shape;407;p26"/>
          <p:cNvPicPr preferRelativeResize="0"/>
          <p:nvPr/>
        </p:nvPicPr>
        <p:blipFill rotWithShape="1">
          <a:blip r:embed="rId6">
            <a:alphaModFix/>
          </a:blip>
          <a:srcRect b="0" l="0" r="0" t="0"/>
          <a:stretch/>
        </p:blipFill>
        <p:spPr>
          <a:xfrm>
            <a:off x="284772" y="5737497"/>
            <a:ext cx="2072640" cy="566420"/>
          </a:xfrm>
          <a:prstGeom prst="rect">
            <a:avLst/>
          </a:prstGeom>
          <a:noFill/>
          <a:ln>
            <a:noFill/>
          </a:ln>
        </p:spPr>
      </p:pic>
      <p:sp>
        <p:nvSpPr>
          <p:cNvPr id="408" name="Google Shape;408;p26"/>
          <p:cNvSpPr txBox="1"/>
          <p:nvPr>
            <p:ph idx="1" type="body"/>
          </p:nvPr>
        </p:nvSpPr>
        <p:spPr>
          <a:xfrm>
            <a:off x="514351" y="1411220"/>
            <a:ext cx="7797662" cy="4221164"/>
          </a:xfrm>
          <a:prstGeom prst="rect">
            <a:avLst/>
          </a:prstGeom>
          <a:noFill/>
          <a:ln>
            <a:noFill/>
          </a:ln>
        </p:spPr>
        <p:txBody>
          <a:bodyPr anchorCtr="0" anchor="ctr" bIns="45700" lIns="91425" spcFirstLastPara="1" rIns="91425" wrap="square" tIns="45700">
            <a:normAutofit fontScale="25000" lnSpcReduction="20000"/>
          </a:bodyPr>
          <a:lstStyle/>
          <a:p>
            <a:pPr indent="0" lvl="0" marL="0" marR="0" rtl="0" algn="just">
              <a:lnSpc>
                <a:spcPct val="115000"/>
              </a:lnSpc>
              <a:spcBef>
                <a:spcPts val="0"/>
              </a:spcBef>
              <a:spcAft>
                <a:spcPts val="0"/>
              </a:spcAft>
              <a:buSzPct val="159999"/>
              <a:buNone/>
            </a:pPr>
            <a:r>
              <a:t/>
            </a:r>
            <a:endParaRPr b="1" sz="3100">
              <a:solidFill>
                <a:srgbClr val="000000"/>
              </a:solidFill>
              <a:latin typeface="Arial"/>
              <a:ea typeface="Arial"/>
              <a:cs typeface="Arial"/>
              <a:sym typeface="Arial"/>
            </a:endParaRPr>
          </a:p>
          <a:p>
            <a:pPr indent="0" lvl="0" marL="0" marR="0" rtl="0" algn="just">
              <a:lnSpc>
                <a:spcPct val="115000"/>
              </a:lnSpc>
              <a:spcBef>
                <a:spcPts val="0"/>
              </a:spcBef>
              <a:spcAft>
                <a:spcPts val="0"/>
              </a:spcAft>
              <a:buSzPct val="159999"/>
              <a:buNone/>
            </a:pPr>
            <a:r>
              <a:t/>
            </a:r>
            <a:endParaRPr b="1" sz="3100">
              <a:solidFill>
                <a:srgbClr val="000000"/>
              </a:solidFill>
              <a:latin typeface="Arial"/>
              <a:ea typeface="Arial"/>
              <a:cs typeface="Arial"/>
              <a:sym typeface="Arial"/>
            </a:endParaRPr>
          </a:p>
          <a:p>
            <a:pPr indent="0" lvl="0" marL="0" marR="0" rtl="0" algn="just">
              <a:lnSpc>
                <a:spcPct val="115000"/>
              </a:lnSpc>
              <a:spcBef>
                <a:spcPts val="0"/>
              </a:spcBef>
              <a:spcAft>
                <a:spcPts val="0"/>
              </a:spcAft>
              <a:buSzPct val="159999"/>
              <a:buNone/>
            </a:pPr>
            <a:r>
              <a:t/>
            </a:r>
            <a:endParaRPr b="1" sz="3100">
              <a:solidFill>
                <a:srgbClr val="000000"/>
              </a:solidFill>
              <a:latin typeface="Arial"/>
              <a:ea typeface="Arial"/>
              <a:cs typeface="Arial"/>
              <a:sym typeface="Arial"/>
            </a:endParaRPr>
          </a:p>
          <a:p>
            <a:pPr indent="0" lvl="0" marL="0" marR="0" rtl="0" algn="just">
              <a:lnSpc>
                <a:spcPct val="115000"/>
              </a:lnSpc>
              <a:spcBef>
                <a:spcPts val="0"/>
              </a:spcBef>
              <a:spcAft>
                <a:spcPts val="0"/>
              </a:spcAft>
              <a:buSzPct val="160000"/>
              <a:buNone/>
            </a:pPr>
            <a:r>
              <a:t/>
            </a:r>
            <a:endParaRPr b="1" sz="4000">
              <a:solidFill>
                <a:srgbClr val="000000"/>
              </a:solidFill>
              <a:latin typeface="Arial"/>
              <a:ea typeface="Arial"/>
              <a:cs typeface="Arial"/>
              <a:sym typeface="Arial"/>
            </a:endParaRPr>
          </a:p>
          <a:p>
            <a:pPr indent="0" lvl="0" marL="0" marR="0" rtl="0" algn="just">
              <a:lnSpc>
                <a:spcPct val="115000"/>
              </a:lnSpc>
              <a:spcBef>
                <a:spcPts val="0"/>
              </a:spcBef>
              <a:spcAft>
                <a:spcPts val="0"/>
              </a:spcAft>
              <a:buSzPct val="160000"/>
              <a:buNone/>
            </a:pPr>
            <a:r>
              <a:t/>
            </a:r>
            <a:endParaRPr b="1" sz="4000">
              <a:solidFill>
                <a:srgbClr val="000000"/>
              </a:solidFill>
              <a:latin typeface="Arial"/>
              <a:ea typeface="Arial"/>
              <a:cs typeface="Arial"/>
              <a:sym typeface="Arial"/>
            </a:endParaRPr>
          </a:p>
          <a:p>
            <a:pPr indent="0" lvl="0" marL="0" marR="0" rtl="0" algn="just">
              <a:lnSpc>
                <a:spcPct val="115000"/>
              </a:lnSpc>
              <a:spcBef>
                <a:spcPts val="0"/>
              </a:spcBef>
              <a:spcAft>
                <a:spcPts val="0"/>
              </a:spcAft>
              <a:buSzPct val="160000"/>
              <a:buNone/>
            </a:pPr>
            <a:r>
              <a:t/>
            </a:r>
            <a:endParaRPr b="1" sz="4000">
              <a:solidFill>
                <a:srgbClr val="000000"/>
              </a:solidFill>
              <a:latin typeface="Arial"/>
              <a:ea typeface="Arial"/>
              <a:cs typeface="Arial"/>
              <a:sym typeface="Arial"/>
            </a:endParaRPr>
          </a:p>
          <a:p>
            <a:pPr indent="0" lvl="0" marL="0" marR="0" rtl="0" algn="just">
              <a:lnSpc>
                <a:spcPct val="115000"/>
              </a:lnSpc>
              <a:spcBef>
                <a:spcPts val="0"/>
              </a:spcBef>
              <a:spcAft>
                <a:spcPts val="0"/>
              </a:spcAft>
              <a:buSzPct val="160000"/>
              <a:buNone/>
            </a:pPr>
            <a:r>
              <a:rPr b="1" lang="en-US" sz="4000">
                <a:solidFill>
                  <a:srgbClr val="000000"/>
                </a:solidFill>
                <a:latin typeface="Arial"/>
                <a:ea typeface="Arial"/>
                <a:cs typeface="Arial"/>
                <a:sym typeface="Arial"/>
              </a:rPr>
              <a:t>	NEVOILE </a:t>
            </a:r>
            <a:endParaRPr sz="4000">
              <a:latin typeface="Arial"/>
              <a:ea typeface="Arial"/>
              <a:cs typeface="Arial"/>
              <a:sym typeface="Arial"/>
            </a:endParaRPr>
          </a:p>
          <a:p>
            <a:pPr indent="0" lvl="0" marL="0" marR="0" rtl="0" algn="just">
              <a:lnSpc>
                <a:spcPct val="115000"/>
              </a:lnSpc>
              <a:spcBef>
                <a:spcPts val="0"/>
              </a:spcBef>
              <a:spcAft>
                <a:spcPts val="0"/>
              </a:spcAft>
              <a:buSzPct val="160000"/>
              <a:buNone/>
            </a:pPr>
            <a:r>
              <a:rPr lang="en-US" sz="4000">
                <a:solidFill>
                  <a:srgbClr val="000000"/>
                </a:solidFill>
                <a:latin typeface="Arial"/>
                <a:ea typeface="Arial"/>
                <a:cs typeface="Arial"/>
                <a:sym typeface="Arial"/>
              </a:rPr>
              <a:t> </a:t>
            </a:r>
            <a:endParaRPr sz="4000">
              <a:latin typeface="Arial"/>
              <a:ea typeface="Arial"/>
              <a:cs typeface="Arial"/>
              <a:sym typeface="Arial"/>
            </a:endParaRPr>
          </a:p>
          <a:p>
            <a:pPr indent="0" lvl="0" marL="0" marR="0" rtl="0" algn="just">
              <a:lnSpc>
                <a:spcPct val="120000"/>
              </a:lnSpc>
              <a:spcBef>
                <a:spcPts val="0"/>
              </a:spcBef>
              <a:spcAft>
                <a:spcPts val="0"/>
              </a:spcAft>
              <a:buSzPct val="160000"/>
              <a:buNone/>
            </a:pPr>
            <a:r>
              <a:rPr b="1" i="1" lang="en-US" sz="4000">
                <a:latin typeface="Arial"/>
                <a:ea typeface="Arial"/>
                <a:cs typeface="Arial"/>
                <a:sym typeface="Arial"/>
              </a:rPr>
              <a:t>               AUTOCUNOAŞTEREA</a:t>
            </a:r>
            <a:r>
              <a:rPr i="1" lang="en-US" sz="4000">
                <a:latin typeface="Arial"/>
                <a:ea typeface="Arial"/>
                <a:cs typeface="Arial"/>
                <a:sym typeface="Arial"/>
              </a:rPr>
              <a:t> </a:t>
            </a:r>
            <a:r>
              <a:rPr lang="en-US" sz="4000">
                <a:latin typeface="Arial"/>
                <a:ea typeface="Arial"/>
                <a:cs typeface="Arial"/>
                <a:sym typeface="Arial"/>
              </a:rPr>
              <a:t>IMPLICĂ ACHIZIŢIONAREA UNOR INFORMAŢII DESPRE SINE DAR ŞI DESPRE SINE ÎN RELAŢIE CU ALŢII, CARE SĂ   NE PERMITĂ O EVALUARE CORECTĂ ŞI CARE SĂ NE OFERE POSIBILITĂŢILE DE REALIZARE CONFORM NEVOILOR NOASTRE.</a:t>
            </a:r>
            <a:endParaRPr sz="4000">
              <a:latin typeface="Arial"/>
              <a:ea typeface="Arial"/>
              <a:cs typeface="Arial"/>
              <a:sym typeface="Arial"/>
            </a:endParaRPr>
          </a:p>
          <a:p>
            <a:pPr indent="0" lvl="0" marL="0" marR="0" rtl="0" algn="just">
              <a:lnSpc>
                <a:spcPct val="120000"/>
              </a:lnSpc>
              <a:spcBef>
                <a:spcPts val="0"/>
              </a:spcBef>
              <a:spcAft>
                <a:spcPts val="0"/>
              </a:spcAft>
              <a:buSzPct val="160000"/>
              <a:buNone/>
            </a:pPr>
            <a:r>
              <a:rPr lang="en-US" sz="4000">
                <a:latin typeface="Arial"/>
                <a:ea typeface="Arial"/>
                <a:cs typeface="Arial"/>
                <a:sym typeface="Arial"/>
              </a:rPr>
              <a:t>              MASLOW A CLASIFICAT NEVOILE UMANE ÎN CINCI GRUPURI GENERALE, SUB FORMA UNEI PIRAMIDE, PUNÂND NEVOILE FIZIOLOGICE LA BAZA ȘI NEVOILE DE AUTOÎMPLINIRE LA VÂRFUL PIRAMIDEI. MOTIVAȚIA CREȘTE ÎN MOD PROPORȚIONAL CU ÎNDEPLINIREA GRADUALĂ A NEVOILOR DE PE FIECARE TREAPTĂ. ODATĂ CE NEVOIE FIZIOLOGICE PRIMARE SUNT SATISFĂCUTE, NEVOILE DE NIVEL IMEDIAT SUPERIOR DEVIN PREDOMINANTE ȘI DOMINĂ MOTIVAȚIA.</a:t>
            </a:r>
            <a:endParaRPr sz="4000">
              <a:latin typeface="Arial"/>
              <a:ea typeface="Arial"/>
              <a:cs typeface="Arial"/>
              <a:sym typeface="Arial"/>
            </a:endParaRPr>
          </a:p>
          <a:p>
            <a:pPr indent="0" lvl="0" marL="0" marR="0" rtl="0" algn="just">
              <a:lnSpc>
                <a:spcPct val="120000"/>
              </a:lnSpc>
              <a:spcBef>
                <a:spcPts val="0"/>
              </a:spcBef>
              <a:spcAft>
                <a:spcPts val="0"/>
              </a:spcAft>
              <a:buSzPct val="160000"/>
              <a:buNone/>
            </a:pPr>
            <a:r>
              <a:rPr lang="en-US" sz="4000">
                <a:latin typeface="Arial"/>
                <a:ea typeface="Arial"/>
                <a:cs typeface="Arial"/>
                <a:sym typeface="Arial"/>
              </a:rPr>
              <a:t>            TEORIA NEVOILOR SUSȚINE CĂ FIINŢELE UMANE AU NEVOI CARACTERISTICE ŞI CĂ OAMENII POT FI MOTIVAȚI OFERINDU-LE CEEA CE AU NEVOIE ÎN SCHIMBUL EFORTULUI PE CARE ÎL DEPUN. CU ALTE CUVINTE,OAMENII SUNT MOTIVAŢI SĂ ÎŞI SATISFACĂ NEVOILE CELE MAI IMPORTANTE. </a:t>
            </a:r>
            <a:endParaRPr/>
          </a:p>
          <a:p>
            <a:pPr indent="0" lvl="0" marL="0" marR="0" rtl="0" algn="just">
              <a:lnSpc>
                <a:spcPct val="120000"/>
              </a:lnSpc>
              <a:spcBef>
                <a:spcPts val="0"/>
              </a:spcBef>
              <a:spcAft>
                <a:spcPts val="0"/>
              </a:spcAft>
              <a:buSzPct val="160000"/>
              <a:buNone/>
            </a:pPr>
            <a:r>
              <a:rPr lang="en-US" sz="4000">
                <a:latin typeface="Arial"/>
                <a:ea typeface="Arial"/>
                <a:cs typeface="Arial"/>
                <a:sym typeface="Arial"/>
              </a:rPr>
              <a:t>            ÎN PREZENTAREA CONCEPTULUI SĂU MASLOW A SUSȚINUT CĂ EXISTĂ NUMEROASE NEVOI UMANE, CARE VARIAZĂ DE LA FACTORII PSIHOLOGICI PRIMARI DETERMINANȚI, CUM AR FI </a:t>
            </a:r>
            <a:r>
              <a:rPr lang="en-US" sz="4000">
                <a:latin typeface="Arial"/>
                <a:ea typeface="Arial"/>
                <a:cs typeface="Arial"/>
                <a:sym typeface="Arial"/>
              </a:rPr>
              <a:t>F</a:t>
            </a:r>
            <a:r>
              <a:rPr lang="en-US" sz="4000">
                <a:latin typeface="Arial"/>
                <a:ea typeface="Arial"/>
                <a:cs typeface="Arial"/>
                <a:sym typeface="Arial"/>
              </a:rPr>
              <a:t>OAMEA, ȘI PÂNĂ LA O DORINȚĂ MAI ABSTRACTĂ DE AUTOÎMPLINIRE ȘI CĂ ACEȘTI FACTORI SUNT ARANJAȚI ÎNTR-O ANUMITĂ IERARHIE PRIN CARE NEVOILE PRIMARE TREBUIE SĂ FIE SATISFĂCUTE ÎNTR-O MARE MĂSURĂ ÎNAINTE CA NEVOILE DE RANG SUPERIOR SĂ INTRE ÎN SCENĂ. MASLOW   A   PROMOVAT   IDEEA   CĂ   OAMENII   CLASIFICĂ   ȘI   ÎȘI   SATISFAC   NEVOILE   ÎN   ORDINEA IMPORTANȚEI.</a:t>
            </a:r>
            <a:endParaRPr/>
          </a:p>
          <a:p>
            <a:pPr indent="0" lvl="0" marL="0" marR="0" rtl="0" algn="just">
              <a:lnSpc>
                <a:spcPct val="120000"/>
              </a:lnSpc>
              <a:spcBef>
                <a:spcPts val="0"/>
              </a:spcBef>
              <a:spcAft>
                <a:spcPts val="0"/>
              </a:spcAft>
              <a:buSzPct val="160000"/>
              <a:buNone/>
            </a:pPr>
            <a:r>
              <a:rPr lang="en-US" sz="4000">
                <a:latin typeface="Arial"/>
                <a:ea typeface="Arial"/>
                <a:cs typeface="Arial"/>
                <a:sym typeface="Arial"/>
              </a:rPr>
              <a:t>            MASLOW A DESCOPERIT CĂ MULŢI OAMENI, GÂNDINDU-SE LA PROPRIUL LOR POTENŢIAL, POT FI SPERIAȚI DE CEEA CE AR PUTEA DEVENI. UNII DINTRE EI ÎNCEARCĂ SĂ SE FEREASCĂ DE A-ŞI DEZVOLTA POTENŢIALUL SĂU CONŞTIINŢA MISIUNII PERSONALE. MASLOW A NUMIT ACEASTĂ TENDINŢĂ  COMPLEXUL LUI IONA  (DUPĂ NUMELE PROFETULUI BIBLIC CARE, ÎNCERCÂND SĂ FUGĂ DE MISIUNEA SA PERSONALĂ, A FOST ÎNGHIŢIT DE O BALENĂ ŞI ELIBERAT APOI PENTRU A-ŞI ÎMPLINI DESTINUL).</a:t>
            </a:r>
            <a:endParaRPr/>
          </a:p>
          <a:p>
            <a:pPr indent="0" lvl="0" marL="0" marR="0" rtl="0" algn="just">
              <a:lnSpc>
                <a:spcPct val="120000"/>
              </a:lnSpc>
              <a:spcBef>
                <a:spcPts val="0"/>
              </a:spcBef>
              <a:spcAft>
                <a:spcPts val="0"/>
              </a:spcAft>
              <a:buSzPct val="160000"/>
              <a:buNone/>
            </a:pPr>
            <a:r>
              <a:rPr lang="en-US" sz="4000">
                <a:latin typeface="Arial"/>
                <a:ea typeface="Arial"/>
                <a:cs typeface="Arial"/>
                <a:sym typeface="Arial"/>
              </a:rPr>
              <a:t>          CONCLUZIONÂND, PIRAMIDA NEVOILOR LUI MASLOW, CLASIFICĂ NEVOILE UMANE ÎN CINCI CATEGORII. ÎMPĂRȚITE ÎN NEVOI PRIMARE ȘI DE RANG SUPERIOR, LECȚIA PENTRU MANAGERI ESTE SĂ ÎNCEAPĂ PRIN A OFERI  ANGAJAȚILOR UN MEDIU DE LUCRU SIGUR ȘI A ÎNCURAJA RELAȚII INTERPERSONALE POZITIVE, ȘI APOI SĂ CONTINUE CU OFERIREA  DE  OPORTUNITĂȚI PENTRU NEVOILE DE RANG  SUPERIOR, CUM  AR FI CREȘTEREA   PERSONALĂ,  AVANSAREA ȘI AUTOÎMPLINIRE</a:t>
            </a:r>
            <a:endParaRPr sz="4000">
              <a:latin typeface="Arial"/>
              <a:ea typeface="Arial"/>
              <a:cs typeface="Arial"/>
              <a:sym typeface="Arial"/>
            </a:endParaRPr>
          </a:p>
          <a:p>
            <a:pPr indent="0" lvl="0" marL="0" marR="0" rtl="0" algn="just">
              <a:lnSpc>
                <a:spcPct val="115000"/>
              </a:lnSpc>
              <a:spcBef>
                <a:spcPts val="0"/>
              </a:spcBef>
              <a:spcAft>
                <a:spcPts val="0"/>
              </a:spcAft>
              <a:buSzPct val="160000"/>
              <a:buNone/>
            </a:pPr>
            <a:r>
              <a:t/>
            </a:r>
            <a:endParaRPr sz="4000">
              <a:latin typeface="Arial"/>
              <a:ea typeface="Arial"/>
              <a:cs typeface="Arial"/>
              <a:sym typeface="Arial"/>
            </a:endParaRPr>
          </a:p>
          <a:p>
            <a:pPr indent="0" lvl="0" marL="0" rtl="0" algn="just">
              <a:lnSpc>
                <a:spcPct val="107000"/>
              </a:lnSpc>
              <a:spcBef>
                <a:spcPts val="0"/>
              </a:spcBef>
              <a:spcAft>
                <a:spcPts val="0"/>
              </a:spcAft>
              <a:buSzPct val="160000"/>
              <a:buNone/>
            </a:pPr>
            <a:r>
              <a:rPr lang="en-US" sz="4000">
                <a:solidFill>
                  <a:srgbClr val="000000"/>
                </a:solidFill>
                <a:latin typeface="Arial"/>
                <a:ea typeface="Arial"/>
                <a:cs typeface="Arial"/>
                <a:sym typeface="Arial"/>
              </a:rPr>
              <a:t>	</a:t>
            </a:r>
            <a:endParaRPr/>
          </a:p>
          <a:p>
            <a:pPr indent="0" lvl="0" marL="0" marR="0" rtl="0" algn="just">
              <a:lnSpc>
                <a:spcPct val="115000"/>
              </a:lnSpc>
              <a:spcBef>
                <a:spcPts val="800"/>
              </a:spcBef>
              <a:spcAft>
                <a:spcPts val="0"/>
              </a:spcAft>
              <a:buSzPct val="159999"/>
              <a:buNone/>
            </a:pPr>
            <a:r>
              <a:t/>
            </a:r>
            <a:endParaRPr b="1" sz="3100">
              <a:solidFill>
                <a:srgbClr val="000000"/>
              </a:solidFill>
              <a:latin typeface="Arial"/>
              <a:ea typeface="Arial"/>
              <a:cs typeface="Arial"/>
              <a:sym typeface="Arial"/>
            </a:endParaRPr>
          </a:p>
          <a:p>
            <a:pPr indent="0" lvl="0" marL="0" marR="0" rtl="0" algn="just">
              <a:lnSpc>
                <a:spcPct val="115000"/>
              </a:lnSpc>
              <a:spcBef>
                <a:spcPts val="0"/>
              </a:spcBef>
              <a:spcAft>
                <a:spcPts val="0"/>
              </a:spcAft>
              <a:buSzPct val="159999"/>
              <a:buNone/>
            </a:pPr>
            <a:r>
              <a:rPr b="1" lang="en-US" sz="3100">
                <a:solidFill>
                  <a:srgbClr val="000000"/>
                </a:solidFill>
                <a:latin typeface="Arial"/>
                <a:ea typeface="Arial"/>
                <a:cs typeface="Arial"/>
                <a:sym typeface="Arial"/>
              </a:rPr>
              <a:t>	</a:t>
            </a:r>
            <a:endParaRPr b="1" sz="1200">
              <a:solidFill>
                <a:srgbClr val="000000"/>
              </a:solidFill>
              <a:latin typeface="Arial"/>
              <a:ea typeface="Arial"/>
              <a:cs typeface="Arial"/>
              <a:sym typeface="Arial"/>
            </a:endParaRPr>
          </a:p>
          <a:p>
            <a:pPr indent="0" lvl="0" marL="0" rtl="0" algn="just">
              <a:lnSpc>
                <a:spcPct val="107000"/>
              </a:lnSpc>
              <a:spcBef>
                <a:spcPts val="0"/>
              </a:spcBef>
              <a:spcAft>
                <a:spcPts val="0"/>
              </a:spcAft>
              <a:buSzPct val="160000"/>
              <a:buNone/>
            </a:pPr>
            <a:r>
              <a:rPr b="1" lang="en-US" sz="1200">
                <a:solidFill>
                  <a:srgbClr val="000000"/>
                </a:solidFill>
                <a:latin typeface="Arial"/>
                <a:ea typeface="Arial"/>
                <a:cs typeface="Arial"/>
                <a:sym typeface="Arial"/>
              </a:rPr>
              <a:t>	</a:t>
            </a:r>
            <a:endParaRPr sz="1200">
              <a:latin typeface="Arial"/>
              <a:ea typeface="Arial"/>
              <a:cs typeface="Arial"/>
              <a:sym typeface="Arial"/>
            </a:endParaRPr>
          </a:p>
          <a:p>
            <a:pPr indent="0" lvl="0" marL="0" marR="0" rtl="0" algn="just">
              <a:lnSpc>
                <a:spcPct val="115000"/>
              </a:lnSpc>
              <a:spcBef>
                <a:spcPts val="800"/>
              </a:spcBef>
              <a:spcAft>
                <a:spcPts val="0"/>
              </a:spcAft>
              <a:buSzPct val="159999"/>
              <a:buNone/>
            </a:pPr>
            <a:r>
              <a:t/>
            </a:r>
            <a:endParaRPr sz="1800">
              <a:latin typeface="Arial"/>
              <a:ea typeface="Arial"/>
              <a:cs typeface="Arial"/>
              <a:sym typeface="Arial"/>
            </a:endParaRPr>
          </a:p>
          <a:p>
            <a:pPr indent="0" lvl="0" marL="0" rtl="0" algn="l">
              <a:lnSpc>
                <a:spcPct val="115000"/>
              </a:lnSpc>
              <a:spcBef>
                <a:spcPts val="0"/>
              </a:spcBef>
              <a:spcAft>
                <a:spcPts val="0"/>
              </a:spcAft>
              <a:buSzPct val="160000"/>
              <a:buNone/>
            </a:pPr>
            <a:r>
              <a:rPr b="1" i="1" lang="en-US" sz="800">
                <a:latin typeface="Arial"/>
                <a:ea typeface="Arial"/>
                <a:cs typeface="Arial"/>
                <a:sym typeface="Arial"/>
              </a:rPr>
              <a:t>	</a:t>
            </a:r>
            <a:endParaRPr/>
          </a:p>
          <a:p>
            <a:pPr indent="0" lvl="0" marL="0" rtl="0" algn="l">
              <a:lnSpc>
                <a:spcPct val="115000"/>
              </a:lnSpc>
              <a:spcBef>
                <a:spcPts val="0"/>
              </a:spcBef>
              <a:spcAft>
                <a:spcPts val="0"/>
              </a:spcAft>
              <a:buSzPct val="160000"/>
              <a:buNone/>
            </a:pPr>
            <a:r>
              <a:rPr b="1" i="1" lang="en-US" sz="800">
                <a:latin typeface="Arial"/>
                <a:ea typeface="Arial"/>
                <a:cs typeface="Arial"/>
                <a:sym typeface="Arial"/>
              </a:rPr>
              <a:t>	</a:t>
            </a:r>
            <a:endParaRPr sz="8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27"/>
          <p:cNvSpPr/>
          <p:nvPr/>
        </p:nvSpPr>
        <p:spPr>
          <a:xfrm>
            <a:off x="2483768" y="5805264"/>
            <a:ext cx="613636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100">
                <a:solidFill>
                  <a:schemeClr val="lt1"/>
                </a:solidFill>
                <a:latin typeface="Arial"/>
                <a:ea typeface="Arial"/>
                <a:cs typeface="Arial"/>
                <a:sym typeface="Arial"/>
              </a:rPr>
              <a:t>Proiect cofinanțat de Uniunea Europeană din Fondul Social European </a:t>
            </a:r>
            <a:br>
              <a:rPr b="1" i="1" lang="en-US" sz="1100">
                <a:solidFill>
                  <a:schemeClr val="lt1"/>
                </a:solidFill>
                <a:latin typeface="Arial"/>
                <a:ea typeface="Arial"/>
                <a:cs typeface="Arial"/>
                <a:sym typeface="Arial"/>
              </a:rPr>
            </a:br>
            <a:r>
              <a:rPr b="1" i="1" lang="en-US" sz="1100">
                <a:solidFill>
                  <a:schemeClr val="lt1"/>
                </a:solidFill>
                <a:latin typeface="Arial"/>
                <a:ea typeface="Arial"/>
                <a:cs typeface="Arial"/>
                <a:sym typeface="Arial"/>
              </a:rPr>
              <a:t>prin Programul Operațional Capital Uman 2014-2020</a:t>
            </a:r>
            <a:endParaRPr b="1" sz="1100">
              <a:solidFill>
                <a:schemeClr val="lt1"/>
              </a:solidFill>
              <a:latin typeface="Arial"/>
              <a:ea typeface="Arial"/>
              <a:cs typeface="Arial"/>
              <a:sym typeface="Arial"/>
            </a:endParaRPr>
          </a:p>
        </p:txBody>
      </p:sp>
      <p:pic>
        <p:nvPicPr>
          <p:cNvPr id="414" name="Google Shape;414;p27"/>
          <p:cNvPicPr preferRelativeResize="0"/>
          <p:nvPr/>
        </p:nvPicPr>
        <p:blipFill rotWithShape="1">
          <a:blip r:embed="rId3">
            <a:alphaModFix/>
          </a:blip>
          <a:srcRect b="0" l="0" r="0" t="0"/>
          <a:stretch/>
        </p:blipFill>
        <p:spPr>
          <a:xfrm>
            <a:off x="971600" y="360216"/>
            <a:ext cx="1080120" cy="991869"/>
          </a:xfrm>
          <a:prstGeom prst="rect">
            <a:avLst/>
          </a:prstGeom>
          <a:noFill/>
          <a:ln>
            <a:noFill/>
          </a:ln>
        </p:spPr>
      </p:pic>
      <p:pic>
        <p:nvPicPr>
          <p:cNvPr id="415" name="Google Shape;415;p27"/>
          <p:cNvPicPr preferRelativeResize="0"/>
          <p:nvPr/>
        </p:nvPicPr>
        <p:blipFill rotWithShape="1">
          <a:blip r:embed="rId4">
            <a:alphaModFix/>
          </a:blip>
          <a:srcRect b="0" l="0" r="0" t="0"/>
          <a:stretch/>
        </p:blipFill>
        <p:spPr>
          <a:xfrm>
            <a:off x="3779912" y="315794"/>
            <a:ext cx="1080120" cy="991869"/>
          </a:xfrm>
          <a:prstGeom prst="rect">
            <a:avLst/>
          </a:prstGeom>
          <a:noFill/>
          <a:ln>
            <a:noFill/>
          </a:ln>
        </p:spPr>
      </p:pic>
      <p:pic>
        <p:nvPicPr>
          <p:cNvPr id="416" name="Google Shape;416;p27"/>
          <p:cNvPicPr preferRelativeResize="0"/>
          <p:nvPr/>
        </p:nvPicPr>
        <p:blipFill rotWithShape="1">
          <a:blip r:embed="rId5">
            <a:alphaModFix/>
          </a:blip>
          <a:srcRect b="0" l="0" r="0" t="0"/>
          <a:stretch/>
        </p:blipFill>
        <p:spPr>
          <a:xfrm>
            <a:off x="6588224" y="315794"/>
            <a:ext cx="1080120" cy="1008232"/>
          </a:xfrm>
          <a:prstGeom prst="rect">
            <a:avLst/>
          </a:prstGeom>
          <a:noFill/>
          <a:ln>
            <a:noFill/>
          </a:ln>
        </p:spPr>
      </p:pic>
      <p:pic>
        <p:nvPicPr>
          <p:cNvPr id="417" name="Google Shape;417;p27"/>
          <p:cNvPicPr preferRelativeResize="0"/>
          <p:nvPr/>
        </p:nvPicPr>
        <p:blipFill rotWithShape="1">
          <a:blip r:embed="rId6">
            <a:alphaModFix/>
          </a:blip>
          <a:srcRect b="0" l="0" r="0" t="0"/>
          <a:stretch/>
        </p:blipFill>
        <p:spPr>
          <a:xfrm>
            <a:off x="284772" y="5737497"/>
            <a:ext cx="2072640" cy="566420"/>
          </a:xfrm>
          <a:prstGeom prst="rect">
            <a:avLst/>
          </a:prstGeom>
          <a:noFill/>
          <a:ln>
            <a:noFill/>
          </a:ln>
        </p:spPr>
      </p:pic>
      <p:sp>
        <p:nvSpPr>
          <p:cNvPr id="418" name="Google Shape;418;p27"/>
          <p:cNvSpPr txBox="1"/>
          <p:nvPr>
            <p:ph idx="1" type="body"/>
          </p:nvPr>
        </p:nvSpPr>
        <p:spPr>
          <a:xfrm>
            <a:off x="514351" y="1411220"/>
            <a:ext cx="7797662" cy="4221164"/>
          </a:xfrm>
          <a:prstGeom prst="rect">
            <a:avLst/>
          </a:prstGeom>
          <a:noFill/>
          <a:ln>
            <a:noFill/>
          </a:ln>
        </p:spPr>
        <p:txBody>
          <a:bodyPr anchorCtr="0" anchor="ctr" bIns="45700" lIns="91425" spcFirstLastPara="1" rIns="91425" wrap="square" tIns="45700">
            <a:normAutofit fontScale="25000" lnSpcReduction="20000"/>
          </a:bodyPr>
          <a:lstStyle/>
          <a:p>
            <a:pPr indent="0" lvl="0" marL="0" rtl="0" algn="just">
              <a:lnSpc>
                <a:spcPct val="107000"/>
              </a:lnSpc>
              <a:spcBef>
                <a:spcPts val="0"/>
              </a:spcBef>
              <a:spcAft>
                <a:spcPts val="0"/>
              </a:spcAft>
              <a:buSzPct val="160000"/>
              <a:buNone/>
            </a:pPr>
            <a:r>
              <a:rPr lang="en-US" sz="4800">
                <a:solidFill>
                  <a:srgbClr val="000000"/>
                </a:solidFill>
                <a:latin typeface="Arial"/>
                <a:ea typeface="Arial"/>
                <a:cs typeface="Arial"/>
                <a:sym typeface="Arial"/>
              </a:rPr>
              <a:t>	</a:t>
            </a:r>
            <a:endParaRPr/>
          </a:p>
          <a:p>
            <a:pPr indent="0" lvl="0" marL="0" rtl="0" algn="just">
              <a:lnSpc>
                <a:spcPct val="107000"/>
              </a:lnSpc>
              <a:spcBef>
                <a:spcPts val="800"/>
              </a:spcBef>
              <a:spcAft>
                <a:spcPts val="0"/>
              </a:spcAft>
              <a:buSzPct val="160000"/>
              <a:buNone/>
            </a:pPr>
            <a:r>
              <a:t/>
            </a:r>
            <a:endParaRPr b="1" sz="4800">
              <a:solidFill>
                <a:srgbClr val="000000"/>
              </a:solidFill>
              <a:latin typeface="Arial"/>
              <a:ea typeface="Arial"/>
              <a:cs typeface="Arial"/>
              <a:sym typeface="Arial"/>
            </a:endParaRPr>
          </a:p>
          <a:p>
            <a:pPr indent="0" lvl="0" marL="0" rtl="0" algn="just">
              <a:lnSpc>
                <a:spcPct val="107000"/>
              </a:lnSpc>
              <a:spcBef>
                <a:spcPts val="800"/>
              </a:spcBef>
              <a:spcAft>
                <a:spcPts val="0"/>
              </a:spcAft>
              <a:buSzPct val="160000"/>
              <a:buNone/>
            </a:pPr>
            <a:r>
              <a:rPr b="1" lang="en-US" sz="4800">
                <a:solidFill>
                  <a:srgbClr val="000000"/>
                </a:solidFill>
                <a:latin typeface="Arial"/>
                <a:ea typeface="Arial"/>
                <a:cs typeface="Arial"/>
                <a:sym typeface="Arial"/>
              </a:rPr>
              <a:t>	</a:t>
            </a:r>
            <a:r>
              <a:rPr b="1" lang="en-US" sz="4000">
                <a:latin typeface="Arial"/>
                <a:ea typeface="Arial"/>
                <a:cs typeface="Arial"/>
                <a:sym typeface="Arial"/>
              </a:rPr>
              <a:t>IERARHIZAREA NEVOILOR UMANE- PIRAMIDA NEVOILOR LUI MASLOW </a:t>
            </a:r>
            <a:endParaRPr sz="4000">
              <a:latin typeface="Arial"/>
              <a:ea typeface="Arial"/>
              <a:cs typeface="Arial"/>
              <a:sym typeface="Arial"/>
            </a:endParaRPr>
          </a:p>
          <a:p>
            <a:pPr indent="0" lvl="0" marL="0" rtl="0" algn="just">
              <a:lnSpc>
                <a:spcPct val="115000"/>
              </a:lnSpc>
              <a:spcBef>
                <a:spcPts val="800"/>
              </a:spcBef>
              <a:spcAft>
                <a:spcPts val="0"/>
              </a:spcAft>
              <a:buSzPct val="160000"/>
              <a:buNone/>
            </a:pPr>
            <a:r>
              <a:rPr b="1" lang="en-US" sz="4000">
                <a:latin typeface="Arial"/>
                <a:ea typeface="Arial"/>
                <a:cs typeface="Arial"/>
                <a:sym typeface="Arial"/>
              </a:rPr>
              <a:t>	1. NEVOI FIZIOLOGICE.</a:t>
            </a:r>
            <a:r>
              <a:rPr lang="en-US" sz="4000">
                <a:latin typeface="Arial"/>
                <a:ea typeface="Arial"/>
                <a:cs typeface="Arial"/>
                <a:sym typeface="Arial"/>
              </a:rPr>
              <a:t> PE NIVELUL CEL MAI DE JOS AL IERARHIEI LUI MASLOW SE AFLĂ NEVOILE DE BAZĂ,   BIOLOGICE   SAU   FIZIOLOGICE.   CORPUL   UMAN   ARE   NEVOIE   DE   AER,   MÂNCARE,   APĂ,   ODIHNĂ,ÎMBRĂCĂMINTE. MODELUL SUGEREAZĂ CĂ OAMENII CĂRORA LE ESTE FOAME SAU CARE SE CONFRUNTĂ CU PERICOLUL PIERDERII ELEMENTELOR DE BAZĂ NECESARE EXISTENŢEI UMANE SUNT MAI PUŢIN PREOCUPAŢI DE VIAŢA   SOCIALĂ   SAU  DE   SATISFACEREA   NEVOILOR   EU-LUI   INTERIOR.   ÎN   ORGANIZAŢII   ACESTE   NEVOI   SUNT SATISFĂCUTE PRIN ACORDAREA UNUI NIVEL AL SALARIULUI CARE SĂ ASIGURE SUBZISTENŢA ŞI PRINTR-UN PROGRAM DE LUCRU CARE SĂ PERMITĂ UN NIVEL SUFICIENT AL REFACERII CAPACITĂŢII DE MUNCĂ.</a:t>
            </a:r>
            <a:endParaRPr/>
          </a:p>
          <a:p>
            <a:pPr indent="0" lvl="0" marL="0" rtl="0" algn="just">
              <a:lnSpc>
                <a:spcPct val="115000"/>
              </a:lnSpc>
              <a:spcBef>
                <a:spcPts val="0"/>
              </a:spcBef>
              <a:spcAft>
                <a:spcPts val="0"/>
              </a:spcAft>
              <a:buSzPct val="160000"/>
              <a:buNone/>
            </a:pPr>
            <a:r>
              <a:rPr b="1" lang="en-US" sz="4000">
                <a:latin typeface="Arial"/>
                <a:ea typeface="Arial"/>
                <a:cs typeface="Arial"/>
                <a:sym typeface="Arial"/>
              </a:rPr>
              <a:t>	2. NEVOI DE SECURITATE.</a:t>
            </a:r>
            <a:r>
              <a:rPr lang="en-US" sz="4000">
                <a:latin typeface="Arial"/>
                <a:ea typeface="Arial"/>
                <a:cs typeface="Arial"/>
                <a:sym typeface="Arial"/>
              </a:rPr>
              <a:t> SECURITATEA REPREZINTĂ ANUMITE CONDIŢII CARE AMENINŢĂ INTEGRITATEA FIZICĂ A UNEI PERSOANE. ÎN ORGANIZAŢII ACESTE NEVOI SE REFERĂ LA: SECURITATEA MUNCII (PERICOL DE ACCIDENTE ŞI BOLI PROFESIONALE CÂT MAI REDUS), SECURITATEA LOCULUI DE MUNCĂ (PROBABILITATE CÂT MAI MICĂ  DE PIERDERE A  LOCULUI DE MUNCĂ RESPECTIV), PLATA UNOR  SALARII PESTE NIVELUL MINIM DE SUPRAVIEŢUIRE, LIBERTATEA DE A SE ÎNSCRIE ÎNTR-UN SINDICAT, PROGRAME DE PENSII ŞI ASIGURĂRI.</a:t>
            </a:r>
            <a:endParaRPr/>
          </a:p>
          <a:p>
            <a:pPr indent="0" lvl="0" marL="0" rtl="0" algn="just">
              <a:lnSpc>
                <a:spcPct val="107000"/>
              </a:lnSpc>
              <a:spcBef>
                <a:spcPts val="0"/>
              </a:spcBef>
              <a:spcAft>
                <a:spcPts val="0"/>
              </a:spcAft>
              <a:buSzPct val="160000"/>
              <a:buNone/>
            </a:pPr>
            <a:r>
              <a:rPr b="1" lang="en-US" sz="4000">
                <a:latin typeface="Arial"/>
                <a:ea typeface="Arial"/>
                <a:cs typeface="Arial"/>
                <a:sym typeface="Arial"/>
              </a:rPr>
              <a:t>	3. NEVOI DE APARTENENŢĂ. </a:t>
            </a:r>
            <a:r>
              <a:rPr lang="en-US" sz="4000">
                <a:latin typeface="Arial"/>
                <a:ea typeface="Arial"/>
                <a:cs typeface="Arial"/>
                <a:sym typeface="Arial"/>
              </a:rPr>
              <a:t>MODELUL INDICĂ FAPTUL CĂ OAMENII AU NEVOIE SĂ INTRE ÎN CONTACT CU ALŢII ŞI SĂ SE BUCURE DE SPRIJIN SOCIAL. ÎN SITUAŢIA ÎN CARE OAMENII SUNT IZOLAŢI SAU SINGURI, NEVOIA DE ASOCIERE NU VA FI SATISFĂCUTĂ ŞI ÎŞI VOR FOLOSI ENERGIA PENTRU A ÎNCERCA SĂ O SATISFACĂ. ÎN ORGANIZAŢII ACEST NIVEL SE REFLECTĂ ÎN SECURITATEA ŞI MÂNDRIA PE CARE UN ANGAJAT LE POATE RESIMȚI CA URMARE A FAPTULUI CĂ FACE PARTE DINTR-O ANUMITĂ COMPANIE SAU APARŢINE UNEI ANUMITE ECHIPE, PRIN POSIBILITATEA DE A INTERACŢIONA CU ALŢII LA LOCUL DE MUNCĂ, DE A DEZVOLTA NOI RELAŢII SOCIALE. </a:t>
            </a:r>
            <a:endParaRPr/>
          </a:p>
          <a:p>
            <a:pPr indent="0" lvl="0" marL="0" rtl="0" algn="just">
              <a:lnSpc>
                <a:spcPct val="107000"/>
              </a:lnSpc>
              <a:spcBef>
                <a:spcPts val="0"/>
              </a:spcBef>
              <a:spcAft>
                <a:spcPts val="0"/>
              </a:spcAft>
              <a:buSzPct val="160000"/>
              <a:buNone/>
            </a:pPr>
            <a:r>
              <a:rPr b="1" lang="en-US" sz="4000">
                <a:latin typeface="Arial"/>
                <a:ea typeface="Arial"/>
                <a:cs typeface="Arial"/>
                <a:sym typeface="Arial"/>
              </a:rPr>
              <a:t>	4. NEVOI DE STIMĂ.</a:t>
            </a:r>
            <a:r>
              <a:rPr lang="en-US" sz="4000">
                <a:latin typeface="Arial"/>
                <a:ea typeface="Arial"/>
                <a:cs typeface="Arial"/>
                <a:sym typeface="Arial"/>
              </a:rPr>
              <a:t> ACESTE NEVOI SE REFERĂ LA NEVOIA DE A FI BINE CUNOSCUT DE CĂTRE CEILALŢI ŞI LA NEVOIA INDIVIDULUI DE A SE SIMŢI VALOROS, COMPETENT ŞI RESPECTAT. ÎN SITUAŢIA ÎN CARE INDIVIDUL ESTE RIDICULIZAT, DEFĂIMAT, DISCREDITAT SAU EVALUAT NEGATIV, SE VA SIMŢI RĂNIT ŞI NEVOILE DE PE ACEST NIVEL NU SUNT SATISFĂCUTE. ÎN ORGANIZAŢIILE MODERNE, ÎN CARE NEVOILE DE BAZĂ SUNT SATISFĂCUTE, MANAGERII TREBUIE SĂ ACORDE MULTĂ ATENŢIE ŞI ENERGIE NEVOILOR DE STIMĂ. </a:t>
            </a:r>
            <a:endParaRPr/>
          </a:p>
          <a:p>
            <a:pPr indent="0" lvl="0" marL="0" rtl="0" algn="just">
              <a:lnSpc>
                <a:spcPct val="107000"/>
              </a:lnSpc>
              <a:spcBef>
                <a:spcPts val="0"/>
              </a:spcBef>
              <a:spcAft>
                <a:spcPts val="0"/>
              </a:spcAft>
              <a:buSzPct val="160000"/>
              <a:buNone/>
            </a:pPr>
            <a:r>
              <a:rPr b="1" lang="en-US" sz="4000">
                <a:latin typeface="Arial"/>
                <a:ea typeface="Arial"/>
                <a:cs typeface="Arial"/>
                <a:sym typeface="Arial"/>
              </a:rPr>
              <a:t>	5. NEVOI DE AUTOÎMPLINIRE</a:t>
            </a:r>
            <a:r>
              <a:rPr lang="en-US" sz="4000">
                <a:latin typeface="Arial"/>
                <a:ea typeface="Arial"/>
                <a:cs typeface="Arial"/>
                <a:sym typeface="Arial"/>
              </a:rPr>
              <a:t>. MASLOW A SUSȚINUT CĂ, DACĂ TOATE NEVOILE DESCRISE ANTERIOR AR FI SATISFĂCUTE (CEEA CE NU ESTE ÎNSĂ CAZUL DE OBICEI), OAMENII S-AR AFLA ÎN SITUAŢIA SĂ ÎŞI DEZVOLTE POTENŢIALUL MAXIM. EI AR SIMŢI NEVOIA DE A-ŞI ACTUALIZA POTENŢIALUL ŞI DE A-ŞI ATINGE CELE MAI ÎNALTE OBIECTIVE ŞI ASPIRAŢII. </a:t>
            </a:r>
            <a:endParaRPr/>
          </a:p>
          <a:p>
            <a:pPr indent="0" lvl="0" marL="0" rtl="0" algn="just">
              <a:lnSpc>
                <a:spcPct val="115000"/>
              </a:lnSpc>
              <a:spcBef>
                <a:spcPts val="0"/>
              </a:spcBef>
              <a:spcAft>
                <a:spcPts val="0"/>
              </a:spcAft>
              <a:buSzPct val="160000"/>
              <a:buNone/>
            </a:pPr>
            <a:r>
              <a:t/>
            </a:r>
            <a:endParaRPr sz="4000">
              <a:latin typeface="Arial"/>
              <a:ea typeface="Arial"/>
              <a:cs typeface="Arial"/>
              <a:sym typeface="Arial"/>
            </a:endParaRPr>
          </a:p>
          <a:p>
            <a:pPr indent="0" lvl="0" marL="228600" rtl="0" algn="just">
              <a:lnSpc>
                <a:spcPct val="115000"/>
              </a:lnSpc>
              <a:spcBef>
                <a:spcPts val="0"/>
              </a:spcBef>
              <a:spcAft>
                <a:spcPts val="0"/>
              </a:spcAft>
              <a:buSzPct val="160000"/>
              <a:buNone/>
            </a:pPr>
            <a:r>
              <a:t/>
            </a:r>
            <a:endParaRPr sz="4800">
              <a:latin typeface="Arial"/>
              <a:ea typeface="Arial"/>
              <a:cs typeface="Arial"/>
              <a:sym typeface="Arial"/>
            </a:endParaRPr>
          </a:p>
          <a:p>
            <a:pPr indent="0" lvl="0" marL="0" rtl="0" algn="just">
              <a:lnSpc>
                <a:spcPct val="115000"/>
              </a:lnSpc>
              <a:spcBef>
                <a:spcPts val="0"/>
              </a:spcBef>
              <a:spcAft>
                <a:spcPts val="0"/>
              </a:spcAft>
              <a:buSzPct val="160000"/>
              <a:buNone/>
            </a:pPr>
            <a:r>
              <a:t/>
            </a:r>
            <a:endParaRPr>
              <a:latin typeface="Arial"/>
              <a:ea typeface="Arial"/>
              <a:cs typeface="Arial"/>
              <a:sym typeface="Arial"/>
            </a:endParaRPr>
          </a:p>
          <a:p>
            <a:pPr indent="0" lvl="0" marL="0" marR="0" rtl="0" algn="just">
              <a:lnSpc>
                <a:spcPct val="115000"/>
              </a:lnSpc>
              <a:spcBef>
                <a:spcPts val="0"/>
              </a:spcBef>
              <a:spcAft>
                <a:spcPts val="0"/>
              </a:spcAft>
              <a:buSzPct val="159999"/>
              <a:buNone/>
            </a:pPr>
            <a:r>
              <a:t/>
            </a:r>
            <a:endParaRPr sz="1800">
              <a:latin typeface="Arial"/>
              <a:ea typeface="Arial"/>
              <a:cs typeface="Arial"/>
              <a:sym typeface="Arial"/>
            </a:endParaRPr>
          </a:p>
          <a:p>
            <a:pPr indent="0" lvl="0" marL="0" rtl="0" algn="l">
              <a:lnSpc>
                <a:spcPct val="115000"/>
              </a:lnSpc>
              <a:spcBef>
                <a:spcPts val="0"/>
              </a:spcBef>
              <a:spcAft>
                <a:spcPts val="0"/>
              </a:spcAft>
              <a:buSzPct val="160000"/>
              <a:buNone/>
            </a:pPr>
            <a:r>
              <a:rPr b="1" i="1" lang="en-US" sz="800">
                <a:latin typeface="Arial"/>
                <a:ea typeface="Arial"/>
                <a:cs typeface="Arial"/>
                <a:sym typeface="Arial"/>
              </a:rPr>
              <a:t>	</a:t>
            </a:r>
            <a:endParaRPr/>
          </a:p>
          <a:p>
            <a:pPr indent="0" lvl="0" marL="0" rtl="0" algn="l">
              <a:lnSpc>
                <a:spcPct val="115000"/>
              </a:lnSpc>
              <a:spcBef>
                <a:spcPts val="0"/>
              </a:spcBef>
              <a:spcAft>
                <a:spcPts val="0"/>
              </a:spcAft>
              <a:buSzPct val="160000"/>
              <a:buNone/>
            </a:pPr>
            <a:r>
              <a:rPr b="1" i="1" lang="en-US" sz="800">
                <a:latin typeface="Arial"/>
                <a:ea typeface="Arial"/>
                <a:cs typeface="Arial"/>
                <a:sym typeface="Arial"/>
              </a:rPr>
              <a:t>	</a:t>
            </a:r>
            <a:endParaRPr sz="8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28"/>
          <p:cNvSpPr/>
          <p:nvPr/>
        </p:nvSpPr>
        <p:spPr>
          <a:xfrm>
            <a:off x="2483768" y="5805264"/>
            <a:ext cx="613636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100">
                <a:solidFill>
                  <a:schemeClr val="lt1"/>
                </a:solidFill>
                <a:latin typeface="Arial"/>
                <a:ea typeface="Arial"/>
                <a:cs typeface="Arial"/>
                <a:sym typeface="Arial"/>
              </a:rPr>
              <a:t>Proiect cofinanțat de Uniunea Europeană din Fondul Social European </a:t>
            </a:r>
            <a:br>
              <a:rPr b="1" i="1" lang="en-US" sz="1100">
                <a:solidFill>
                  <a:schemeClr val="lt1"/>
                </a:solidFill>
                <a:latin typeface="Arial"/>
                <a:ea typeface="Arial"/>
                <a:cs typeface="Arial"/>
                <a:sym typeface="Arial"/>
              </a:rPr>
            </a:br>
            <a:r>
              <a:rPr b="1" i="1" lang="en-US" sz="1100">
                <a:solidFill>
                  <a:schemeClr val="lt1"/>
                </a:solidFill>
                <a:latin typeface="Arial"/>
                <a:ea typeface="Arial"/>
                <a:cs typeface="Arial"/>
                <a:sym typeface="Arial"/>
              </a:rPr>
              <a:t>prin Programul Operațional Capital Uman 2014-2020</a:t>
            </a:r>
            <a:endParaRPr b="1" sz="1100">
              <a:solidFill>
                <a:schemeClr val="lt1"/>
              </a:solidFill>
              <a:latin typeface="Arial"/>
              <a:ea typeface="Arial"/>
              <a:cs typeface="Arial"/>
              <a:sym typeface="Arial"/>
            </a:endParaRPr>
          </a:p>
        </p:txBody>
      </p:sp>
      <p:pic>
        <p:nvPicPr>
          <p:cNvPr id="424" name="Google Shape;424;p28"/>
          <p:cNvPicPr preferRelativeResize="0"/>
          <p:nvPr/>
        </p:nvPicPr>
        <p:blipFill rotWithShape="1">
          <a:blip r:embed="rId3">
            <a:alphaModFix/>
          </a:blip>
          <a:srcRect b="0" l="0" r="0" t="0"/>
          <a:stretch/>
        </p:blipFill>
        <p:spPr>
          <a:xfrm>
            <a:off x="971600" y="360216"/>
            <a:ext cx="1080120" cy="991869"/>
          </a:xfrm>
          <a:prstGeom prst="rect">
            <a:avLst/>
          </a:prstGeom>
          <a:noFill/>
          <a:ln>
            <a:noFill/>
          </a:ln>
        </p:spPr>
      </p:pic>
      <p:pic>
        <p:nvPicPr>
          <p:cNvPr id="425" name="Google Shape;425;p28"/>
          <p:cNvPicPr preferRelativeResize="0"/>
          <p:nvPr/>
        </p:nvPicPr>
        <p:blipFill rotWithShape="1">
          <a:blip r:embed="rId4">
            <a:alphaModFix/>
          </a:blip>
          <a:srcRect b="0" l="0" r="0" t="0"/>
          <a:stretch/>
        </p:blipFill>
        <p:spPr>
          <a:xfrm>
            <a:off x="3779912" y="315794"/>
            <a:ext cx="1080120" cy="991869"/>
          </a:xfrm>
          <a:prstGeom prst="rect">
            <a:avLst/>
          </a:prstGeom>
          <a:noFill/>
          <a:ln>
            <a:noFill/>
          </a:ln>
        </p:spPr>
      </p:pic>
      <p:pic>
        <p:nvPicPr>
          <p:cNvPr id="426" name="Google Shape;426;p28"/>
          <p:cNvPicPr preferRelativeResize="0"/>
          <p:nvPr/>
        </p:nvPicPr>
        <p:blipFill rotWithShape="1">
          <a:blip r:embed="rId5">
            <a:alphaModFix/>
          </a:blip>
          <a:srcRect b="0" l="0" r="0" t="0"/>
          <a:stretch/>
        </p:blipFill>
        <p:spPr>
          <a:xfrm>
            <a:off x="6588224" y="315794"/>
            <a:ext cx="1080120" cy="1008232"/>
          </a:xfrm>
          <a:prstGeom prst="rect">
            <a:avLst/>
          </a:prstGeom>
          <a:noFill/>
          <a:ln>
            <a:noFill/>
          </a:ln>
        </p:spPr>
      </p:pic>
      <p:pic>
        <p:nvPicPr>
          <p:cNvPr id="427" name="Google Shape;427;p28"/>
          <p:cNvPicPr preferRelativeResize="0"/>
          <p:nvPr/>
        </p:nvPicPr>
        <p:blipFill rotWithShape="1">
          <a:blip r:embed="rId6">
            <a:alphaModFix/>
          </a:blip>
          <a:srcRect b="0" l="0" r="0" t="0"/>
          <a:stretch/>
        </p:blipFill>
        <p:spPr>
          <a:xfrm>
            <a:off x="284772" y="5737497"/>
            <a:ext cx="2072640" cy="566420"/>
          </a:xfrm>
          <a:prstGeom prst="rect">
            <a:avLst/>
          </a:prstGeom>
          <a:noFill/>
          <a:ln>
            <a:noFill/>
          </a:ln>
        </p:spPr>
      </p:pic>
      <p:sp>
        <p:nvSpPr>
          <p:cNvPr id="428" name="Google Shape;428;p28"/>
          <p:cNvSpPr txBox="1"/>
          <p:nvPr>
            <p:ph idx="1" type="body"/>
          </p:nvPr>
        </p:nvSpPr>
        <p:spPr>
          <a:xfrm>
            <a:off x="514351" y="1352086"/>
            <a:ext cx="7797662" cy="4165146"/>
          </a:xfrm>
          <a:prstGeom prst="rect">
            <a:avLst/>
          </a:prstGeom>
          <a:noFill/>
          <a:ln>
            <a:noFill/>
          </a:ln>
        </p:spPr>
        <p:txBody>
          <a:bodyPr anchorCtr="0" anchor="ctr" bIns="45700" lIns="91425" spcFirstLastPara="1" rIns="91425" wrap="square" tIns="45700">
            <a:normAutofit/>
          </a:bodyPr>
          <a:lstStyle/>
          <a:p>
            <a:pPr indent="0" lvl="0" marL="0" marR="0" rtl="0" algn="just">
              <a:lnSpc>
                <a:spcPct val="115000"/>
              </a:lnSpc>
              <a:spcBef>
                <a:spcPts val="0"/>
              </a:spcBef>
              <a:spcAft>
                <a:spcPts val="0"/>
              </a:spcAft>
              <a:buSzPts val="3360"/>
              <a:buNone/>
            </a:pPr>
            <a:r>
              <a:t/>
            </a:r>
            <a:endParaRPr b="1" sz="2100">
              <a:latin typeface="Arial"/>
              <a:ea typeface="Arial"/>
              <a:cs typeface="Arial"/>
              <a:sym typeface="Arial"/>
            </a:endParaRPr>
          </a:p>
          <a:p>
            <a:pPr indent="0" lvl="0" marL="0" marR="0" rtl="0" algn="just">
              <a:lnSpc>
                <a:spcPct val="115000"/>
              </a:lnSpc>
              <a:spcBef>
                <a:spcPts val="0"/>
              </a:spcBef>
              <a:spcAft>
                <a:spcPts val="0"/>
              </a:spcAft>
              <a:buSzPts val="3360"/>
              <a:buNone/>
            </a:pPr>
            <a:r>
              <a:rPr b="1" lang="en-US" sz="2100">
                <a:latin typeface="Arial"/>
                <a:ea typeface="Arial"/>
                <a:cs typeface="Arial"/>
                <a:sym typeface="Arial"/>
              </a:rPr>
              <a:t>	</a:t>
            </a:r>
            <a:endParaRPr/>
          </a:p>
        </p:txBody>
      </p:sp>
      <p:pic>
        <p:nvPicPr>
          <p:cNvPr id="429" name="Google Shape;429;p28"/>
          <p:cNvPicPr preferRelativeResize="0"/>
          <p:nvPr/>
        </p:nvPicPr>
        <p:blipFill rotWithShape="1">
          <a:blip r:embed="rId7">
            <a:alphaModFix/>
          </a:blip>
          <a:srcRect b="0" l="0" r="0" t="0"/>
          <a:stretch/>
        </p:blipFill>
        <p:spPr>
          <a:xfrm>
            <a:off x="666127" y="1394015"/>
            <a:ext cx="7658050" cy="415714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29"/>
          <p:cNvSpPr/>
          <p:nvPr/>
        </p:nvSpPr>
        <p:spPr>
          <a:xfrm>
            <a:off x="2483768" y="5805264"/>
            <a:ext cx="613636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100">
                <a:solidFill>
                  <a:schemeClr val="lt1"/>
                </a:solidFill>
                <a:latin typeface="Arial"/>
                <a:ea typeface="Arial"/>
                <a:cs typeface="Arial"/>
                <a:sym typeface="Arial"/>
              </a:rPr>
              <a:t>Proiect cofinanțat de Uniunea Europeană din Fondul Social European </a:t>
            </a:r>
            <a:br>
              <a:rPr b="1" i="1" lang="en-US" sz="1100">
                <a:solidFill>
                  <a:schemeClr val="lt1"/>
                </a:solidFill>
                <a:latin typeface="Arial"/>
                <a:ea typeface="Arial"/>
                <a:cs typeface="Arial"/>
                <a:sym typeface="Arial"/>
              </a:rPr>
            </a:br>
            <a:r>
              <a:rPr b="1" i="1" lang="en-US" sz="1100">
                <a:solidFill>
                  <a:schemeClr val="lt1"/>
                </a:solidFill>
                <a:latin typeface="Arial"/>
                <a:ea typeface="Arial"/>
                <a:cs typeface="Arial"/>
                <a:sym typeface="Arial"/>
              </a:rPr>
              <a:t>prin Programul Operațional Capital Uman 2014-2020</a:t>
            </a:r>
            <a:endParaRPr b="1" sz="1100">
              <a:solidFill>
                <a:schemeClr val="lt1"/>
              </a:solidFill>
              <a:latin typeface="Arial"/>
              <a:ea typeface="Arial"/>
              <a:cs typeface="Arial"/>
              <a:sym typeface="Arial"/>
            </a:endParaRPr>
          </a:p>
        </p:txBody>
      </p:sp>
      <p:pic>
        <p:nvPicPr>
          <p:cNvPr id="435" name="Google Shape;435;p29"/>
          <p:cNvPicPr preferRelativeResize="0"/>
          <p:nvPr/>
        </p:nvPicPr>
        <p:blipFill rotWithShape="1">
          <a:blip r:embed="rId3">
            <a:alphaModFix/>
          </a:blip>
          <a:srcRect b="0" l="0" r="0" t="0"/>
          <a:stretch/>
        </p:blipFill>
        <p:spPr>
          <a:xfrm>
            <a:off x="971600" y="360216"/>
            <a:ext cx="1080120" cy="991869"/>
          </a:xfrm>
          <a:prstGeom prst="rect">
            <a:avLst/>
          </a:prstGeom>
          <a:noFill/>
          <a:ln>
            <a:noFill/>
          </a:ln>
        </p:spPr>
      </p:pic>
      <p:pic>
        <p:nvPicPr>
          <p:cNvPr id="436" name="Google Shape;436;p29"/>
          <p:cNvPicPr preferRelativeResize="0"/>
          <p:nvPr/>
        </p:nvPicPr>
        <p:blipFill rotWithShape="1">
          <a:blip r:embed="rId4">
            <a:alphaModFix/>
          </a:blip>
          <a:srcRect b="0" l="0" r="0" t="0"/>
          <a:stretch/>
        </p:blipFill>
        <p:spPr>
          <a:xfrm>
            <a:off x="3779912" y="315794"/>
            <a:ext cx="1080120" cy="991869"/>
          </a:xfrm>
          <a:prstGeom prst="rect">
            <a:avLst/>
          </a:prstGeom>
          <a:noFill/>
          <a:ln>
            <a:noFill/>
          </a:ln>
        </p:spPr>
      </p:pic>
      <p:pic>
        <p:nvPicPr>
          <p:cNvPr id="437" name="Google Shape;437;p29"/>
          <p:cNvPicPr preferRelativeResize="0"/>
          <p:nvPr/>
        </p:nvPicPr>
        <p:blipFill rotWithShape="1">
          <a:blip r:embed="rId5">
            <a:alphaModFix/>
          </a:blip>
          <a:srcRect b="0" l="0" r="0" t="0"/>
          <a:stretch/>
        </p:blipFill>
        <p:spPr>
          <a:xfrm>
            <a:off x="6588224" y="315794"/>
            <a:ext cx="1080120" cy="1008232"/>
          </a:xfrm>
          <a:prstGeom prst="rect">
            <a:avLst/>
          </a:prstGeom>
          <a:noFill/>
          <a:ln>
            <a:noFill/>
          </a:ln>
        </p:spPr>
      </p:pic>
      <p:pic>
        <p:nvPicPr>
          <p:cNvPr id="438" name="Google Shape;438;p29"/>
          <p:cNvPicPr preferRelativeResize="0"/>
          <p:nvPr/>
        </p:nvPicPr>
        <p:blipFill rotWithShape="1">
          <a:blip r:embed="rId6">
            <a:alphaModFix/>
          </a:blip>
          <a:srcRect b="0" l="0" r="0" t="0"/>
          <a:stretch/>
        </p:blipFill>
        <p:spPr>
          <a:xfrm>
            <a:off x="284772" y="5737497"/>
            <a:ext cx="2072640" cy="566420"/>
          </a:xfrm>
          <a:prstGeom prst="rect">
            <a:avLst/>
          </a:prstGeom>
          <a:noFill/>
          <a:ln>
            <a:noFill/>
          </a:ln>
        </p:spPr>
      </p:pic>
      <p:sp>
        <p:nvSpPr>
          <p:cNvPr id="439" name="Google Shape;439;p29"/>
          <p:cNvSpPr txBox="1"/>
          <p:nvPr>
            <p:ph idx="1" type="body"/>
          </p:nvPr>
        </p:nvSpPr>
        <p:spPr>
          <a:xfrm>
            <a:off x="514351" y="1352086"/>
            <a:ext cx="7797662" cy="4237154"/>
          </a:xfrm>
          <a:prstGeom prst="rect">
            <a:avLst/>
          </a:prstGeom>
          <a:noFill/>
          <a:ln>
            <a:noFill/>
          </a:ln>
        </p:spPr>
        <p:txBody>
          <a:bodyPr anchorCtr="0" anchor="ctr" bIns="45700" lIns="91425" spcFirstLastPara="1" rIns="91425" wrap="square" tIns="45700">
            <a:normAutofit fontScale="25000" lnSpcReduction="20000"/>
          </a:bodyPr>
          <a:lstStyle/>
          <a:p>
            <a:pPr indent="0" lvl="0" marL="0" marR="0" rtl="0" algn="l">
              <a:lnSpc>
                <a:spcPct val="115000"/>
              </a:lnSpc>
              <a:spcBef>
                <a:spcPts val="0"/>
              </a:spcBef>
              <a:spcAft>
                <a:spcPts val="0"/>
              </a:spcAft>
              <a:buSzPct val="160000"/>
              <a:buNone/>
            </a:pPr>
            <a:r>
              <a:t/>
            </a:r>
            <a:endParaRPr b="1" sz="4000">
              <a:latin typeface="Arial"/>
              <a:ea typeface="Arial"/>
              <a:cs typeface="Arial"/>
              <a:sym typeface="Arial"/>
            </a:endParaRPr>
          </a:p>
          <a:p>
            <a:pPr indent="0" lvl="0" marL="0" marR="0" rtl="0" algn="l">
              <a:lnSpc>
                <a:spcPct val="115000"/>
              </a:lnSpc>
              <a:spcBef>
                <a:spcPts val="0"/>
              </a:spcBef>
              <a:spcAft>
                <a:spcPts val="0"/>
              </a:spcAft>
              <a:buSzPct val="160000"/>
              <a:buNone/>
            </a:pPr>
            <a:r>
              <a:t/>
            </a:r>
            <a:endParaRPr b="1" sz="4000">
              <a:latin typeface="Arial"/>
              <a:ea typeface="Arial"/>
              <a:cs typeface="Arial"/>
              <a:sym typeface="Arial"/>
            </a:endParaRPr>
          </a:p>
          <a:p>
            <a:pPr indent="0" lvl="0" marL="0" marR="0" rtl="0" algn="l">
              <a:lnSpc>
                <a:spcPct val="115000"/>
              </a:lnSpc>
              <a:spcBef>
                <a:spcPts val="0"/>
              </a:spcBef>
              <a:spcAft>
                <a:spcPts val="0"/>
              </a:spcAft>
              <a:buSzPct val="160000"/>
              <a:buNone/>
            </a:pPr>
            <a:r>
              <a:rPr b="1" lang="en-US" sz="4000">
                <a:latin typeface="Arial"/>
                <a:ea typeface="Arial"/>
                <a:cs typeface="Arial"/>
                <a:sym typeface="Arial"/>
              </a:rPr>
              <a:t>VALORILE</a:t>
            </a:r>
            <a:endParaRPr sz="4000">
              <a:latin typeface="Arial"/>
              <a:ea typeface="Arial"/>
              <a:cs typeface="Arial"/>
              <a:sym typeface="Arial"/>
            </a:endParaRPr>
          </a:p>
          <a:p>
            <a:pPr indent="0" lvl="0" marL="0" marR="0" rtl="0" algn="l">
              <a:lnSpc>
                <a:spcPct val="115000"/>
              </a:lnSpc>
              <a:spcBef>
                <a:spcPts val="0"/>
              </a:spcBef>
              <a:spcAft>
                <a:spcPts val="0"/>
              </a:spcAft>
              <a:buSzPct val="160000"/>
              <a:buNone/>
            </a:pPr>
            <a:r>
              <a:rPr b="1" lang="en-US" sz="4000">
                <a:latin typeface="Arial"/>
                <a:ea typeface="Arial"/>
                <a:cs typeface="Arial"/>
                <a:sym typeface="Arial"/>
              </a:rPr>
              <a:t> </a:t>
            </a:r>
            <a:endParaRPr sz="4000">
              <a:latin typeface="Arial"/>
              <a:ea typeface="Arial"/>
              <a:cs typeface="Arial"/>
              <a:sym typeface="Arial"/>
            </a:endParaRPr>
          </a:p>
          <a:p>
            <a:pPr indent="0" lvl="0" marL="0" marR="0" rtl="0" algn="l">
              <a:lnSpc>
                <a:spcPct val="115000"/>
              </a:lnSpc>
              <a:spcBef>
                <a:spcPts val="0"/>
              </a:spcBef>
              <a:spcAft>
                <a:spcPts val="0"/>
              </a:spcAft>
              <a:buSzPct val="160000"/>
              <a:buNone/>
            </a:pPr>
            <a:r>
              <a:rPr b="1" lang="en-US" sz="4000">
                <a:latin typeface="Arial"/>
                <a:ea typeface="Arial"/>
                <a:cs typeface="Arial"/>
                <a:sym typeface="Arial"/>
              </a:rPr>
              <a:t>CE SUNT ? </a:t>
            </a:r>
            <a:endParaRPr sz="4000">
              <a:latin typeface="Arial"/>
              <a:ea typeface="Arial"/>
              <a:cs typeface="Arial"/>
              <a:sym typeface="Arial"/>
            </a:endParaRPr>
          </a:p>
          <a:p>
            <a:pPr indent="0" lvl="0" marL="0" marR="0" rtl="0" algn="just">
              <a:lnSpc>
                <a:spcPct val="115000"/>
              </a:lnSpc>
              <a:spcBef>
                <a:spcPts val="0"/>
              </a:spcBef>
              <a:spcAft>
                <a:spcPts val="0"/>
              </a:spcAft>
              <a:buSzPct val="160000"/>
              <a:buNone/>
            </a:pPr>
            <a:r>
              <a:rPr b="0" lang="en-US" sz="4000">
                <a:solidFill>
                  <a:srgbClr val="555555"/>
                </a:solidFill>
                <a:latin typeface="Arial"/>
                <a:ea typeface="Arial"/>
                <a:cs typeface="Arial"/>
                <a:sym typeface="Arial"/>
              </a:rPr>
              <a:t>	FIECARE DINTRE NOI SE GHIDEAZĂ </a:t>
            </a:r>
            <a:r>
              <a:rPr lang="en-US" sz="4000">
                <a:solidFill>
                  <a:srgbClr val="555555"/>
                </a:solidFill>
                <a:latin typeface="Arial"/>
                <a:ea typeface="Arial"/>
                <a:cs typeface="Arial"/>
                <a:sym typeface="Arial"/>
              </a:rPr>
              <a:t>Î</a:t>
            </a:r>
            <a:r>
              <a:rPr b="0" lang="en-US" sz="4000">
                <a:solidFill>
                  <a:srgbClr val="555555"/>
                </a:solidFill>
                <a:latin typeface="Arial"/>
                <a:ea typeface="Arial"/>
                <a:cs typeface="Arial"/>
                <a:sym typeface="Arial"/>
              </a:rPr>
              <a:t>N VIAȚĂ DUPĂ NIȘTE PRINCIPII </a:t>
            </a:r>
            <a:r>
              <a:rPr lang="en-US" sz="4000">
                <a:solidFill>
                  <a:srgbClr val="555555"/>
                </a:solidFill>
                <a:latin typeface="Arial"/>
                <a:ea typeface="Arial"/>
                <a:cs typeface="Arial"/>
                <a:sym typeface="Arial"/>
              </a:rPr>
              <a:t>Ș</a:t>
            </a:r>
            <a:r>
              <a:rPr b="0" lang="en-US" sz="4000">
                <a:solidFill>
                  <a:srgbClr val="555555"/>
                </a:solidFill>
                <a:latin typeface="Arial"/>
                <a:ea typeface="Arial"/>
                <a:cs typeface="Arial"/>
                <a:sym typeface="Arial"/>
              </a:rPr>
              <a:t>I ARE NIȘTE IDEI</a:t>
            </a:r>
            <a:r>
              <a:rPr b="1" lang="en-US" sz="4000">
                <a:solidFill>
                  <a:srgbClr val="555555"/>
                </a:solidFill>
                <a:latin typeface="Arial"/>
                <a:ea typeface="Arial"/>
                <a:cs typeface="Arial"/>
                <a:sym typeface="Arial"/>
              </a:rPr>
              <a:t> </a:t>
            </a:r>
            <a:r>
              <a:rPr lang="en-US" sz="4000">
                <a:solidFill>
                  <a:srgbClr val="555555"/>
                </a:solidFill>
                <a:latin typeface="Arial"/>
                <a:ea typeface="Arial"/>
                <a:cs typeface="Arial"/>
                <a:sym typeface="Arial"/>
              </a:rPr>
              <a:t>– MAI MULT SAU MAI PUȚIN FIXE </a:t>
            </a:r>
            <a:r>
              <a:rPr b="1" lang="en-US" sz="4000">
                <a:solidFill>
                  <a:srgbClr val="555555"/>
                </a:solidFill>
                <a:latin typeface="Arial"/>
                <a:ea typeface="Arial"/>
                <a:cs typeface="Arial"/>
                <a:sym typeface="Arial"/>
              </a:rPr>
              <a:t>– </a:t>
            </a:r>
            <a:r>
              <a:rPr b="0" lang="en-US" sz="4000">
                <a:solidFill>
                  <a:srgbClr val="555555"/>
                </a:solidFill>
                <a:latin typeface="Arial"/>
                <a:ea typeface="Arial"/>
                <a:cs typeface="Arial"/>
                <a:sym typeface="Arial"/>
              </a:rPr>
              <a:t>LA CARE ȚINE FOARTE MULT</a:t>
            </a:r>
            <a:r>
              <a:rPr b="1" lang="en-US" sz="4000">
                <a:solidFill>
                  <a:srgbClr val="555555"/>
                </a:solidFill>
                <a:latin typeface="Arial"/>
                <a:ea typeface="Arial"/>
                <a:cs typeface="Arial"/>
                <a:sym typeface="Arial"/>
              </a:rPr>
              <a:t>. </a:t>
            </a:r>
            <a:endParaRPr sz="4000">
              <a:latin typeface="Arial"/>
              <a:ea typeface="Arial"/>
              <a:cs typeface="Arial"/>
              <a:sym typeface="Arial"/>
            </a:endParaRPr>
          </a:p>
          <a:p>
            <a:pPr indent="0" lvl="0" marL="0" marR="0" rtl="0" algn="just">
              <a:lnSpc>
                <a:spcPct val="115000"/>
              </a:lnSpc>
              <a:spcBef>
                <a:spcPts val="0"/>
              </a:spcBef>
              <a:spcAft>
                <a:spcPts val="0"/>
              </a:spcAft>
              <a:buSzPct val="160000"/>
              <a:buNone/>
            </a:pPr>
            <a:r>
              <a:rPr b="1" lang="en-US" sz="4000">
                <a:solidFill>
                  <a:srgbClr val="555555"/>
                </a:solidFill>
                <a:latin typeface="Arial"/>
                <a:ea typeface="Arial"/>
                <a:cs typeface="Arial"/>
                <a:sym typeface="Arial"/>
              </a:rPr>
              <a:t>	VALORILE</a:t>
            </a:r>
            <a:r>
              <a:rPr lang="en-US" sz="4000">
                <a:solidFill>
                  <a:srgbClr val="555555"/>
                </a:solidFill>
                <a:latin typeface="Arial"/>
                <a:ea typeface="Arial"/>
                <a:cs typeface="Arial"/>
                <a:sym typeface="Arial"/>
              </a:rPr>
              <a:t>, PRIN DEFINIȚIE</a:t>
            </a:r>
            <a:r>
              <a:rPr b="1" lang="en-US" sz="4000">
                <a:solidFill>
                  <a:srgbClr val="555555"/>
                </a:solidFill>
                <a:latin typeface="Arial"/>
                <a:ea typeface="Arial"/>
                <a:cs typeface="Arial"/>
                <a:sym typeface="Arial"/>
              </a:rPr>
              <a:t>, </a:t>
            </a:r>
            <a:r>
              <a:rPr b="0" lang="en-US" sz="4000">
                <a:solidFill>
                  <a:srgbClr val="555555"/>
                </a:solidFill>
                <a:latin typeface="Arial"/>
                <a:ea typeface="Arial"/>
                <a:cs typeface="Arial"/>
                <a:sym typeface="Arial"/>
              </a:rPr>
              <a:t>SUNT EXACT ACESTE IDEI </a:t>
            </a:r>
            <a:r>
              <a:rPr lang="en-US" sz="4000">
                <a:solidFill>
                  <a:srgbClr val="555555"/>
                </a:solidFill>
                <a:latin typeface="Arial"/>
                <a:ea typeface="Arial"/>
                <a:cs typeface="Arial"/>
                <a:sym typeface="Arial"/>
              </a:rPr>
              <a:t>Ș</a:t>
            </a:r>
            <a:r>
              <a:rPr b="0" lang="en-US" sz="4000">
                <a:solidFill>
                  <a:srgbClr val="555555"/>
                </a:solidFill>
                <a:latin typeface="Arial"/>
                <a:ea typeface="Arial"/>
                <a:cs typeface="Arial"/>
                <a:sym typeface="Arial"/>
              </a:rPr>
              <a:t>I CONVINGERI LA CARE NOI </a:t>
            </a:r>
            <a:r>
              <a:rPr lang="en-US" sz="4000">
                <a:solidFill>
                  <a:srgbClr val="555555"/>
                </a:solidFill>
                <a:latin typeface="Arial"/>
                <a:ea typeface="Arial"/>
                <a:cs typeface="Arial"/>
                <a:sym typeface="Arial"/>
              </a:rPr>
              <a:t>Ț</a:t>
            </a:r>
            <a:r>
              <a:rPr b="0" lang="en-US" sz="4000">
                <a:solidFill>
                  <a:srgbClr val="555555"/>
                </a:solidFill>
                <a:latin typeface="Arial"/>
                <a:ea typeface="Arial"/>
                <a:cs typeface="Arial"/>
                <a:sym typeface="Arial"/>
              </a:rPr>
              <a:t>INEM</a:t>
            </a:r>
            <a:r>
              <a:rPr b="1" lang="en-US" sz="4000">
                <a:solidFill>
                  <a:srgbClr val="555555"/>
                </a:solidFill>
                <a:latin typeface="Arial"/>
                <a:ea typeface="Arial"/>
                <a:cs typeface="Arial"/>
                <a:sym typeface="Arial"/>
              </a:rPr>
              <a:t> Ș</a:t>
            </a:r>
            <a:r>
              <a:rPr lang="en-US" sz="4000">
                <a:solidFill>
                  <a:srgbClr val="555555"/>
                </a:solidFill>
                <a:latin typeface="Arial"/>
                <a:ea typeface="Arial"/>
                <a:cs typeface="Arial"/>
                <a:sym typeface="Arial"/>
              </a:rPr>
              <a:t>I PE CARE</a:t>
            </a:r>
            <a:r>
              <a:rPr b="1" lang="en-US" sz="4000">
                <a:solidFill>
                  <a:srgbClr val="555555"/>
                </a:solidFill>
                <a:latin typeface="Arial"/>
                <a:ea typeface="Arial"/>
                <a:cs typeface="Arial"/>
                <a:sym typeface="Arial"/>
              </a:rPr>
              <a:t> </a:t>
            </a:r>
            <a:r>
              <a:rPr b="0" lang="en-US" sz="4000">
                <a:solidFill>
                  <a:srgbClr val="555555"/>
                </a:solidFill>
                <a:latin typeface="Arial"/>
                <a:ea typeface="Arial"/>
                <a:cs typeface="Arial"/>
                <a:sym typeface="Arial"/>
              </a:rPr>
              <a:t>LE LUĂM DREPT REPERE DE-A LUNGUL VIEȚII</a:t>
            </a:r>
            <a:r>
              <a:rPr b="1" lang="en-US" sz="4000">
                <a:solidFill>
                  <a:srgbClr val="555555"/>
                </a:solidFill>
                <a:latin typeface="Arial"/>
                <a:ea typeface="Arial"/>
                <a:cs typeface="Arial"/>
                <a:sym typeface="Arial"/>
              </a:rPr>
              <a:t>.</a:t>
            </a:r>
            <a:endParaRPr sz="4000">
              <a:latin typeface="Arial"/>
              <a:ea typeface="Arial"/>
              <a:cs typeface="Arial"/>
              <a:sym typeface="Arial"/>
            </a:endParaRPr>
          </a:p>
          <a:p>
            <a:pPr indent="0" lvl="0" marL="0" marR="0" rtl="0" algn="l">
              <a:lnSpc>
                <a:spcPct val="115000"/>
              </a:lnSpc>
              <a:spcBef>
                <a:spcPts val="0"/>
              </a:spcBef>
              <a:spcAft>
                <a:spcPts val="0"/>
              </a:spcAft>
              <a:buSzPct val="160000"/>
              <a:buNone/>
            </a:pPr>
            <a:r>
              <a:rPr b="1" lang="en-US" sz="4000">
                <a:latin typeface="Arial"/>
                <a:ea typeface="Arial"/>
                <a:cs typeface="Arial"/>
                <a:sym typeface="Arial"/>
              </a:rPr>
              <a:t> </a:t>
            </a:r>
            <a:endParaRPr sz="4000">
              <a:latin typeface="Arial"/>
              <a:ea typeface="Arial"/>
              <a:cs typeface="Arial"/>
              <a:sym typeface="Arial"/>
            </a:endParaRPr>
          </a:p>
          <a:p>
            <a:pPr indent="0" lvl="0" marL="0" marR="0" rtl="0" algn="l">
              <a:lnSpc>
                <a:spcPct val="115000"/>
              </a:lnSpc>
              <a:spcBef>
                <a:spcPts val="0"/>
              </a:spcBef>
              <a:spcAft>
                <a:spcPts val="0"/>
              </a:spcAft>
              <a:buSzPct val="160000"/>
              <a:buNone/>
            </a:pPr>
            <a:r>
              <a:rPr b="1" lang="en-US" sz="4000">
                <a:latin typeface="Arial"/>
                <a:ea typeface="Arial"/>
                <a:cs typeface="Arial"/>
                <a:sym typeface="Arial"/>
              </a:rPr>
              <a:t>CÂT DE IMPORTANTE SUNT ? </a:t>
            </a:r>
            <a:endParaRPr sz="4000">
              <a:latin typeface="Arial"/>
              <a:ea typeface="Arial"/>
              <a:cs typeface="Arial"/>
              <a:sym typeface="Arial"/>
            </a:endParaRPr>
          </a:p>
          <a:p>
            <a:pPr indent="0" lvl="0" marL="0" marR="0" rtl="0" algn="just">
              <a:lnSpc>
                <a:spcPct val="115000"/>
              </a:lnSpc>
              <a:spcBef>
                <a:spcPts val="0"/>
              </a:spcBef>
              <a:spcAft>
                <a:spcPts val="0"/>
              </a:spcAft>
              <a:buSzPct val="160000"/>
              <a:buNone/>
            </a:pPr>
            <a:r>
              <a:rPr b="1" lang="en-US" sz="4000">
                <a:solidFill>
                  <a:srgbClr val="000000"/>
                </a:solidFill>
                <a:latin typeface="Arial"/>
                <a:ea typeface="Arial"/>
                <a:cs typeface="Arial"/>
                <a:sym typeface="Arial"/>
              </a:rPr>
              <a:t>	VALORILE </a:t>
            </a:r>
            <a:r>
              <a:rPr lang="en-US" sz="4000">
                <a:solidFill>
                  <a:srgbClr val="000000"/>
                </a:solidFill>
                <a:latin typeface="Arial"/>
                <a:ea typeface="Arial"/>
                <a:cs typeface="Arial"/>
                <a:sym typeface="Arial"/>
              </a:rPr>
              <a:t>SUNT PROBABIL CEL MAI IMPORTANT LUCRU DE LUAT ÎN CONSIDERARE ATUNCI CÂND ÎȚI ALEGI UN LOC DE MUNCĂ. DACĂ PERSOANA NU ȚINE CONT DE ELE ATUNCI CÂND ÎȘI PLANIFICĂ PAȘII ÎN CARIERĂ, EXISTĂ ȘANSA DE A NU FI MULȚUMIT DE MUNCA PE CARE O FACE, ȘI ASTFEL SUCCESELE NU VOR APĂREA. DE EXEMPLU, CINEVA CARE ARE NEVOIE DE AUTONOMIE NU AR FI MULȚUMIT CU O MUNCA ÎN CARE FIECARE ACȚIUNE ESTE HOTARATA DE ALTCINEVA</a:t>
            </a:r>
            <a:endParaRPr sz="4000">
              <a:latin typeface="Arial"/>
              <a:ea typeface="Arial"/>
              <a:cs typeface="Arial"/>
              <a:sym typeface="Arial"/>
            </a:endParaRPr>
          </a:p>
          <a:p>
            <a:pPr indent="0" lvl="0" marL="0" marR="0" rtl="0" algn="just">
              <a:lnSpc>
                <a:spcPct val="115000"/>
              </a:lnSpc>
              <a:spcBef>
                <a:spcPts val="0"/>
              </a:spcBef>
              <a:spcAft>
                <a:spcPts val="0"/>
              </a:spcAft>
              <a:buSzPct val="160000"/>
              <a:buNone/>
            </a:pPr>
            <a:r>
              <a:rPr lang="en-US" sz="4000">
                <a:latin typeface="Arial"/>
                <a:ea typeface="Arial"/>
                <a:cs typeface="Arial"/>
                <a:sym typeface="Arial"/>
              </a:rPr>
              <a:t>	LUCRUL CU VALORILE ESTE </a:t>
            </a:r>
            <a:r>
              <a:rPr b="1" lang="en-US" sz="4000">
                <a:latin typeface="Arial"/>
                <a:ea typeface="Arial"/>
                <a:cs typeface="Arial"/>
                <a:sym typeface="Arial"/>
              </a:rPr>
              <a:t>UNUL DINTRE PAȘII FUNDAMENTALI ÎN DEZVOLTAREA PERSONALĂ</a:t>
            </a:r>
            <a:r>
              <a:rPr lang="en-US" sz="4000">
                <a:latin typeface="Arial"/>
                <a:ea typeface="Arial"/>
                <a:cs typeface="Arial"/>
                <a:sym typeface="Arial"/>
              </a:rPr>
              <a:t>. ESTE ABSOLUT CRUCIAL SĂ-ȚI EXPLOREZI ȘI SĂ-ȚI CUNOȘTI CÂT MAI BINE VALORILE DACĂ AI DE GÂND SĂ TE DEZVOLȚI. ELE SUNT UNUL DINTRE FACTORII CARE NE PROPULSEAZĂ ÎNTR-O DIRECȚIE SAU ALTA, NE FAC SĂ LUĂM TOT FELUL DE DECIZII (BUNE SAU PROASTE) ȘI SĂ AVEM DIFERITE ATITUDINI ȘI COMPORTAMENTE. DACĂ LUCRURILE NU MERG BINE, ȘI MAI ALES DACĂ EȘTI NEMULȚUMIT(Ă), ESTE ADESEA POSIBIL SĂ GĂSEȘTI MICI PROBLEME SAU CONFLICTE LA NIVELUL VALORILOR PERSONALE. DE ACEEA E BINE SĂ MAI FACEM ORDINE ȘI PRIN ZONA ASTA – POATE CHIAR SA NE DEBARASĂM DE UNELE DINTRE ELE ȘI SĂ INSTALĂM ALTELE NOI ȘI MULT MAI EFICIENTE.</a:t>
            </a:r>
            <a:endParaRPr/>
          </a:p>
          <a:p>
            <a:pPr indent="0" lvl="0" marL="0" marR="0" rtl="0" algn="just">
              <a:lnSpc>
                <a:spcPct val="115000"/>
              </a:lnSpc>
              <a:spcBef>
                <a:spcPts val="0"/>
              </a:spcBef>
              <a:spcAft>
                <a:spcPts val="0"/>
              </a:spcAft>
              <a:buSzPct val="160000"/>
              <a:buNone/>
            </a:pPr>
            <a:r>
              <a:rPr lang="en-US" sz="4000">
                <a:latin typeface="Arial"/>
                <a:ea typeface="Arial"/>
                <a:cs typeface="Arial"/>
                <a:sym typeface="Arial"/>
              </a:rPr>
              <a:t> </a:t>
            </a:r>
            <a:endParaRPr/>
          </a:p>
          <a:p>
            <a:pPr indent="0" lvl="0" marL="0" marR="0" rtl="0" algn="just">
              <a:lnSpc>
                <a:spcPct val="115000"/>
              </a:lnSpc>
              <a:spcBef>
                <a:spcPts val="0"/>
              </a:spcBef>
              <a:spcAft>
                <a:spcPts val="0"/>
              </a:spcAft>
              <a:buSzPct val="160000"/>
              <a:buNone/>
            </a:pPr>
            <a:r>
              <a:rPr b="1" lang="en-US" sz="4000">
                <a:latin typeface="Arial"/>
                <a:ea typeface="Arial"/>
                <a:cs typeface="Arial"/>
                <a:sym typeface="Arial"/>
              </a:rPr>
              <a:t>CÂTE TIPURI DE VALORI SUNT ?</a:t>
            </a:r>
            <a:r>
              <a:rPr b="1" lang="en-US" sz="4000">
                <a:solidFill>
                  <a:srgbClr val="555555"/>
                </a:solidFill>
                <a:latin typeface="Arial"/>
                <a:ea typeface="Arial"/>
                <a:cs typeface="Arial"/>
                <a:sym typeface="Arial"/>
              </a:rPr>
              <a:t> </a:t>
            </a:r>
            <a:endParaRPr sz="4000">
              <a:latin typeface="Arial"/>
              <a:ea typeface="Arial"/>
              <a:cs typeface="Arial"/>
              <a:sym typeface="Arial"/>
            </a:endParaRPr>
          </a:p>
          <a:p>
            <a:pPr indent="0" lvl="0" marL="0" marR="0" rtl="0" algn="just">
              <a:lnSpc>
                <a:spcPct val="115000"/>
              </a:lnSpc>
              <a:spcBef>
                <a:spcPts val="0"/>
              </a:spcBef>
              <a:spcAft>
                <a:spcPts val="0"/>
              </a:spcAft>
              <a:buSzPct val="160000"/>
              <a:buNone/>
            </a:pPr>
            <a:r>
              <a:rPr b="1" lang="en-US" sz="4000">
                <a:solidFill>
                  <a:srgbClr val="000000"/>
                </a:solidFill>
                <a:latin typeface="Arial"/>
                <a:ea typeface="Arial"/>
                <a:cs typeface="Arial"/>
                <a:sym typeface="Arial"/>
              </a:rPr>
              <a:t>	VALORILE</a:t>
            </a:r>
            <a:r>
              <a:rPr lang="en-US" sz="4000">
                <a:solidFill>
                  <a:srgbClr val="000000"/>
                </a:solidFill>
                <a:latin typeface="Arial"/>
                <a:ea typeface="Arial"/>
                <a:cs typeface="Arial"/>
                <a:sym typeface="Arial"/>
              </a:rPr>
              <a:t> POT FI DE DOUĂ FELURI: INTERNE ȘI EXTERNE.</a:t>
            </a:r>
            <a:endParaRPr sz="4000">
              <a:latin typeface="Arial"/>
              <a:ea typeface="Arial"/>
              <a:cs typeface="Arial"/>
              <a:sym typeface="Arial"/>
            </a:endParaRPr>
          </a:p>
          <a:p>
            <a:pPr indent="0" lvl="0" marL="0" marR="0" rtl="0" algn="just">
              <a:lnSpc>
                <a:spcPct val="115000"/>
              </a:lnSpc>
              <a:spcBef>
                <a:spcPts val="0"/>
              </a:spcBef>
              <a:spcAft>
                <a:spcPts val="0"/>
              </a:spcAft>
              <a:buSzPct val="160000"/>
              <a:buNone/>
            </a:pPr>
            <a:r>
              <a:rPr b="1" lang="en-US" sz="4000">
                <a:solidFill>
                  <a:srgbClr val="000000"/>
                </a:solidFill>
                <a:latin typeface="Arial"/>
                <a:ea typeface="Arial"/>
                <a:cs typeface="Arial"/>
                <a:sym typeface="Arial"/>
              </a:rPr>
              <a:t>	VALORILE INTERNE</a:t>
            </a:r>
            <a:r>
              <a:rPr lang="en-US" sz="4000">
                <a:solidFill>
                  <a:srgbClr val="000000"/>
                </a:solidFill>
                <a:latin typeface="Arial"/>
                <a:ea typeface="Arial"/>
                <a:cs typeface="Arial"/>
                <a:sym typeface="Arial"/>
              </a:rPr>
              <a:t> SUNT LEGATE DE MUNCA PROPRIU-ZISĂ ȘI DE CONTRIBUȚIA SA ÎN SOCIETATE. </a:t>
            </a:r>
            <a:endParaRPr sz="4000">
              <a:latin typeface="Arial"/>
              <a:ea typeface="Arial"/>
              <a:cs typeface="Arial"/>
              <a:sym typeface="Arial"/>
            </a:endParaRPr>
          </a:p>
          <a:p>
            <a:pPr indent="0" lvl="0" marL="0" marR="0" rtl="0" algn="just">
              <a:lnSpc>
                <a:spcPct val="120000"/>
              </a:lnSpc>
              <a:spcBef>
                <a:spcPts val="0"/>
              </a:spcBef>
              <a:spcAft>
                <a:spcPts val="0"/>
              </a:spcAft>
              <a:buSzPct val="160000"/>
              <a:buNone/>
            </a:pPr>
            <a:r>
              <a:rPr b="1" lang="en-US" sz="4000">
                <a:solidFill>
                  <a:srgbClr val="000000"/>
                </a:solidFill>
                <a:latin typeface="Arial"/>
                <a:ea typeface="Arial"/>
                <a:cs typeface="Arial"/>
                <a:sym typeface="Arial"/>
              </a:rPr>
              <a:t>	VALORILE EXTERNE</a:t>
            </a:r>
            <a:r>
              <a:rPr lang="en-US" sz="4000">
                <a:solidFill>
                  <a:srgbClr val="000000"/>
                </a:solidFill>
                <a:latin typeface="Arial"/>
                <a:ea typeface="Arial"/>
                <a:cs typeface="Arial"/>
                <a:sym typeface="Arial"/>
              </a:rPr>
              <a:t> INCLUD CARACTERISTICI CA MEDIUL FIZIC ȘI POTENȚIALUL DE CÂȘTIG SALARIAL.</a:t>
            </a:r>
            <a:endParaRPr sz="4000">
              <a:latin typeface="Arial"/>
              <a:ea typeface="Arial"/>
              <a:cs typeface="Arial"/>
              <a:sym typeface="Arial"/>
            </a:endParaRPr>
          </a:p>
          <a:p>
            <a:pPr indent="0" lvl="0" marL="0" marR="0" rtl="0" algn="just">
              <a:lnSpc>
                <a:spcPct val="120000"/>
              </a:lnSpc>
              <a:spcBef>
                <a:spcPts val="0"/>
              </a:spcBef>
              <a:spcAft>
                <a:spcPts val="0"/>
              </a:spcAft>
              <a:buSzPct val="160000"/>
              <a:buNone/>
            </a:pPr>
            <a:r>
              <a:rPr lang="en-US" sz="4000">
                <a:solidFill>
                  <a:srgbClr val="000000"/>
                </a:solidFill>
                <a:latin typeface="Arial"/>
                <a:ea typeface="Arial"/>
                <a:cs typeface="Arial"/>
                <a:sym typeface="Arial"/>
              </a:rPr>
              <a:t>	ÎN VEDEREA INVESTIGĂRII VALORILOR SE VA APLICA TESTUL VALORILOR ÎN FORMAT TIPARIT SAU ON-LINE ( </a:t>
            </a:r>
            <a:r>
              <a:rPr lang="en-US" sz="4000" u="sng">
                <a:solidFill>
                  <a:srgbClr val="0000FF"/>
                </a:solidFill>
                <a:latin typeface="Arial"/>
                <a:ea typeface="Arial"/>
                <a:cs typeface="Arial"/>
                <a:sym typeface="Arial"/>
                <a:hlinkClick r:id="rId7">
                  <a:extLst>
                    <a:ext uri="{A12FA001-AC4F-418D-AE19-62706E023703}">
                      <ahyp:hlinkClr val="tx"/>
                    </a:ext>
                  </a:extLst>
                </a:hlinkClick>
              </a:rPr>
              <a:t>HTTP://WWW.TESTEPSIHOLOGICE.NET/VALORI#.X_G60-GZAM8</a:t>
            </a:r>
            <a:r>
              <a:rPr lang="en-US" sz="4000">
                <a:latin typeface="Arial"/>
                <a:ea typeface="Arial"/>
                <a:cs typeface="Arial"/>
                <a:sym typeface="Arial"/>
              </a:rPr>
              <a:t> )</a:t>
            </a:r>
            <a:r>
              <a:rPr lang="en-US" sz="4000">
                <a:solidFill>
                  <a:srgbClr val="000000"/>
                </a:solidFill>
                <a:latin typeface="Arial"/>
                <a:ea typeface="Arial"/>
                <a:cs typeface="Arial"/>
                <a:sym typeface="Arial"/>
              </a:rPr>
              <a:t> ÎN FUNCȚIE DE CONDIȚIILE DESFĂȘURĂRII ȘEDINȚELOR DE CONSILIERE ȘI ORIENTARE PROFESIONALĂ DE GRUP </a:t>
            </a:r>
            <a:endParaRPr/>
          </a:p>
          <a:p>
            <a:pPr indent="0" lvl="0" marL="0" rtl="0" algn="l">
              <a:lnSpc>
                <a:spcPct val="120000"/>
              </a:lnSpc>
              <a:spcBef>
                <a:spcPts val="1000"/>
              </a:spcBef>
              <a:spcAft>
                <a:spcPts val="0"/>
              </a:spcAft>
              <a:buSzPct val="159999"/>
              <a:buNone/>
            </a:pPr>
            <a:r>
              <a:t/>
            </a:r>
            <a:endParaRPr sz="31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30"/>
          <p:cNvSpPr/>
          <p:nvPr/>
        </p:nvSpPr>
        <p:spPr>
          <a:xfrm>
            <a:off x="2483768" y="5805264"/>
            <a:ext cx="613636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100">
                <a:solidFill>
                  <a:schemeClr val="lt1"/>
                </a:solidFill>
                <a:latin typeface="Arial"/>
                <a:ea typeface="Arial"/>
                <a:cs typeface="Arial"/>
                <a:sym typeface="Arial"/>
              </a:rPr>
              <a:t>Proiect cofinanțat de Uniunea Europeană din Fondul Social European </a:t>
            </a:r>
            <a:br>
              <a:rPr b="1" i="1" lang="en-US" sz="1100">
                <a:solidFill>
                  <a:schemeClr val="lt1"/>
                </a:solidFill>
                <a:latin typeface="Arial"/>
                <a:ea typeface="Arial"/>
                <a:cs typeface="Arial"/>
                <a:sym typeface="Arial"/>
              </a:rPr>
            </a:br>
            <a:r>
              <a:rPr b="1" i="1" lang="en-US" sz="1100">
                <a:solidFill>
                  <a:schemeClr val="lt1"/>
                </a:solidFill>
                <a:latin typeface="Arial"/>
                <a:ea typeface="Arial"/>
                <a:cs typeface="Arial"/>
                <a:sym typeface="Arial"/>
              </a:rPr>
              <a:t>prin Programul Operațional Capital Uman 2014-2020</a:t>
            </a:r>
            <a:endParaRPr b="1" sz="1100">
              <a:solidFill>
                <a:schemeClr val="lt1"/>
              </a:solidFill>
              <a:latin typeface="Arial"/>
              <a:ea typeface="Arial"/>
              <a:cs typeface="Arial"/>
              <a:sym typeface="Arial"/>
            </a:endParaRPr>
          </a:p>
        </p:txBody>
      </p:sp>
      <p:pic>
        <p:nvPicPr>
          <p:cNvPr id="445" name="Google Shape;445;p30"/>
          <p:cNvPicPr preferRelativeResize="0"/>
          <p:nvPr/>
        </p:nvPicPr>
        <p:blipFill rotWithShape="1">
          <a:blip r:embed="rId3">
            <a:alphaModFix/>
          </a:blip>
          <a:srcRect b="0" l="0" r="0" t="0"/>
          <a:stretch/>
        </p:blipFill>
        <p:spPr>
          <a:xfrm>
            <a:off x="971600" y="360216"/>
            <a:ext cx="1080120" cy="991869"/>
          </a:xfrm>
          <a:prstGeom prst="rect">
            <a:avLst/>
          </a:prstGeom>
          <a:noFill/>
          <a:ln>
            <a:noFill/>
          </a:ln>
        </p:spPr>
      </p:pic>
      <p:pic>
        <p:nvPicPr>
          <p:cNvPr id="446" name="Google Shape;446;p30"/>
          <p:cNvPicPr preferRelativeResize="0"/>
          <p:nvPr/>
        </p:nvPicPr>
        <p:blipFill rotWithShape="1">
          <a:blip r:embed="rId4">
            <a:alphaModFix/>
          </a:blip>
          <a:srcRect b="0" l="0" r="0" t="0"/>
          <a:stretch/>
        </p:blipFill>
        <p:spPr>
          <a:xfrm>
            <a:off x="3779912" y="315794"/>
            <a:ext cx="1080120" cy="991869"/>
          </a:xfrm>
          <a:prstGeom prst="rect">
            <a:avLst/>
          </a:prstGeom>
          <a:noFill/>
          <a:ln>
            <a:noFill/>
          </a:ln>
        </p:spPr>
      </p:pic>
      <p:pic>
        <p:nvPicPr>
          <p:cNvPr id="447" name="Google Shape;447;p30"/>
          <p:cNvPicPr preferRelativeResize="0"/>
          <p:nvPr/>
        </p:nvPicPr>
        <p:blipFill rotWithShape="1">
          <a:blip r:embed="rId5">
            <a:alphaModFix/>
          </a:blip>
          <a:srcRect b="0" l="0" r="0" t="0"/>
          <a:stretch/>
        </p:blipFill>
        <p:spPr>
          <a:xfrm>
            <a:off x="6588224" y="315794"/>
            <a:ext cx="1080120" cy="1008232"/>
          </a:xfrm>
          <a:prstGeom prst="rect">
            <a:avLst/>
          </a:prstGeom>
          <a:noFill/>
          <a:ln>
            <a:noFill/>
          </a:ln>
        </p:spPr>
      </p:pic>
      <p:pic>
        <p:nvPicPr>
          <p:cNvPr id="448" name="Google Shape;448;p30"/>
          <p:cNvPicPr preferRelativeResize="0"/>
          <p:nvPr/>
        </p:nvPicPr>
        <p:blipFill rotWithShape="1">
          <a:blip r:embed="rId6">
            <a:alphaModFix/>
          </a:blip>
          <a:srcRect b="0" l="0" r="0" t="0"/>
          <a:stretch/>
        </p:blipFill>
        <p:spPr>
          <a:xfrm>
            <a:off x="284772" y="5737497"/>
            <a:ext cx="2072640" cy="566420"/>
          </a:xfrm>
          <a:prstGeom prst="rect">
            <a:avLst/>
          </a:prstGeom>
          <a:noFill/>
          <a:ln>
            <a:noFill/>
          </a:ln>
        </p:spPr>
      </p:pic>
      <p:sp>
        <p:nvSpPr>
          <p:cNvPr id="449" name="Google Shape;449;p30"/>
          <p:cNvSpPr txBox="1"/>
          <p:nvPr>
            <p:ph idx="1" type="body"/>
          </p:nvPr>
        </p:nvSpPr>
        <p:spPr>
          <a:xfrm>
            <a:off x="514351" y="1352086"/>
            <a:ext cx="7797662" cy="4165146"/>
          </a:xfrm>
          <a:prstGeom prst="rect">
            <a:avLst/>
          </a:prstGeom>
          <a:noFill/>
          <a:ln>
            <a:noFill/>
          </a:ln>
        </p:spPr>
        <p:txBody>
          <a:bodyPr anchorCtr="0" anchor="ctr" bIns="45700" lIns="91425" spcFirstLastPara="1" rIns="91425" wrap="square" tIns="45700">
            <a:normAutofit fontScale="77500" lnSpcReduction="20000"/>
          </a:bodyPr>
          <a:lstStyle/>
          <a:p>
            <a:pPr indent="0" lvl="0" marL="0" marR="0" rtl="0" algn="just">
              <a:lnSpc>
                <a:spcPct val="115000"/>
              </a:lnSpc>
              <a:spcBef>
                <a:spcPts val="0"/>
              </a:spcBef>
              <a:spcAft>
                <a:spcPts val="0"/>
              </a:spcAft>
              <a:buSzPct val="160000"/>
              <a:buNone/>
            </a:pPr>
            <a:r>
              <a:rPr b="1" lang="en-US" sz="1200">
                <a:latin typeface="Arial"/>
                <a:ea typeface="Arial"/>
                <a:cs typeface="Arial"/>
                <a:sym typeface="Arial"/>
              </a:rPr>
              <a:t>	VALORILE </a:t>
            </a:r>
            <a:r>
              <a:rPr lang="en-US" sz="1200">
                <a:latin typeface="Arial"/>
                <a:ea typeface="Arial"/>
                <a:cs typeface="Arial"/>
                <a:sym typeface="Arial"/>
              </a:rPr>
              <a:t>CONSTITUIE CONVINGERILE FUNDAMENTALE ALE OAMENILOR REFERITOR LA CEEA CE ESTE IMPORTANT ÎN VIAŢĂ, ÎN RELAŢIILE INTERPERSONALE ŞI ÎN MUNCĂ. FIECARE OM ÎŞI FORMEAZĂ ÎN CURSUL VIEŢII UN SISTEM DE VALORI CARE ÎI GHIDEAZĂ VIAŢA, OPŢIUNILE, INCLUSIV PE CELE REFERITOARE LA CARIERĂ. OMUL SE SIMTE ATRAS DE ACELE PROFESIUNI CARE SUNT ÎN CONCORDANŢĂ CU VALORILE CARE ÎL CARACTERIZEAZĂ. </a:t>
            </a:r>
            <a:endParaRPr/>
          </a:p>
          <a:p>
            <a:pPr indent="0" lvl="0" marL="0" marR="0" rtl="0" algn="just">
              <a:lnSpc>
                <a:spcPct val="115000"/>
              </a:lnSpc>
              <a:spcBef>
                <a:spcPts val="0"/>
              </a:spcBef>
              <a:spcAft>
                <a:spcPts val="0"/>
              </a:spcAft>
              <a:buSzPct val="160000"/>
              <a:buNone/>
            </a:pPr>
            <a:r>
              <a:t/>
            </a:r>
            <a:endParaRPr sz="1200">
              <a:latin typeface="Arial"/>
              <a:ea typeface="Arial"/>
              <a:cs typeface="Arial"/>
              <a:sym typeface="Arial"/>
            </a:endParaRPr>
          </a:p>
          <a:p>
            <a:pPr indent="0" lvl="0" marL="0" marR="0" rtl="0" algn="just">
              <a:lnSpc>
                <a:spcPct val="115000"/>
              </a:lnSpc>
              <a:spcBef>
                <a:spcPts val="0"/>
              </a:spcBef>
              <a:spcAft>
                <a:spcPts val="0"/>
              </a:spcAft>
              <a:buSzPct val="160000"/>
              <a:buNone/>
            </a:pPr>
            <a:r>
              <a:t/>
            </a:r>
            <a:endParaRPr b="1" sz="1200">
              <a:latin typeface="Arial"/>
              <a:ea typeface="Arial"/>
              <a:cs typeface="Arial"/>
              <a:sym typeface="Arial"/>
            </a:endParaRPr>
          </a:p>
          <a:p>
            <a:pPr indent="0" lvl="0" marL="0" marR="0" rtl="0" algn="just">
              <a:lnSpc>
                <a:spcPct val="115000"/>
              </a:lnSpc>
              <a:spcBef>
                <a:spcPts val="0"/>
              </a:spcBef>
              <a:spcAft>
                <a:spcPts val="0"/>
              </a:spcAft>
              <a:buSzPct val="160000"/>
              <a:buNone/>
            </a:pPr>
            <a:r>
              <a:t/>
            </a:r>
            <a:endParaRPr b="1" sz="1200">
              <a:latin typeface="Arial"/>
              <a:ea typeface="Arial"/>
              <a:cs typeface="Arial"/>
              <a:sym typeface="Arial"/>
            </a:endParaRPr>
          </a:p>
          <a:p>
            <a:pPr indent="0" lvl="0" marL="0" marR="0" rtl="0" algn="just">
              <a:lnSpc>
                <a:spcPct val="115000"/>
              </a:lnSpc>
              <a:spcBef>
                <a:spcPts val="0"/>
              </a:spcBef>
              <a:spcAft>
                <a:spcPts val="0"/>
              </a:spcAft>
              <a:buSzPct val="160000"/>
              <a:buNone/>
            </a:pPr>
            <a:r>
              <a:t/>
            </a:r>
            <a:endParaRPr b="1" sz="1200">
              <a:latin typeface="Arial"/>
              <a:ea typeface="Arial"/>
              <a:cs typeface="Arial"/>
              <a:sym typeface="Arial"/>
            </a:endParaRPr>
          </a:p>
          <a:p>
            <a:pPr indent="0" lvl="0" marL="0" marR="0" rtl="0" algn="just">
              <a:lnSpc>
                <a:spcPct val="115000"/>
              </a:lnSpc>
              <a:spcBef>
                <a:spcPts val="0"/>
              </a:spcBef>
              <a:spcAft>
                <a:spcPts val="0"/>
              </a:spcAft>
              <a:buSzPct val="159999"/>
              <a:buNone/>
            </a:pPr>
            <a:r>
              <a:t/>
            </a:r>
            <a:endParaRPr b="1" sz="2100">
              <a:latin typeface="Arial"/>
              <a:ea typeface="Arial"/>
              <a:cs typeface="Arial"/>
              <a:sym typeface="Arial"/>
            </a:endParaRPr>
          </a:p>
          <a:p>
            <a:pPr indent="0" lvl="0" marL="0" marR="0" rtl="0" algn="just">
              <a:lnSpc>
                <a:spcPct val="115000"/>
              </a:lnSpc>
              <a:spcBef>
                <a:spcPts val="0"/>
              </a:spcBef>
              <a:spcAft>
                <a:spcPts val="0"/>
              </a:spcAft>
              <a:buSzPct val="159999"/>
              <a:buNone/>
            </a:pPr>
            <a:r>
              <a:t/>
            </a:r>
            <a:endParaRPr b="1" sz="2100">
              <a:latin typeface="Arial"/>
              <a:ea typeface="Arial"/>
              <a:cs typeface="Arial"/>
              <a:sym typeface="Arial"/>
            </a:endParaRPr>
          </a:p>
          <a:p>
            <a:pPr indent="0" lvl="0" marL="0" marR="0" rtl="0" algn="just">
              <a:lnSpc>
                <a:spcPct val="115000"/>
              </a:lnSpc>
              <a:spcBef>
                <a:spcPts val="0"/>
              </a:spcBef>
              <a:spcAft>
                <a:spcPts val="0"/>
              </a:spcAft>
              <a:buSzPct val="159999"/>
              <a:buNone/>
            </a:pPr>
            <a:r>
              <a:t/>
            </a:r>
            <a:endParaRPr b="1" sz="2100">
              <a:latin typeface="Arial"/>
              <a:ea typeface="Arial"/>
              <a:cs typeface="Arial"/>
              <a:sym typeface="Arial"/>
            </a:endParaRPr>
          </a:p>
          <a:p>
            <a:pPr indent="0" lvl="0" marL="0" marR="0" rtl="0" algn="just">
              <a:lnSpc>
                <a:spcPct val="115000"/>
              </a:lnSpc>
              <a:spcBef>
                <a:spcPts val="0"/>
              </a:spcBef>
              <a:spcAft>
                <a:spcPts val="0"/>
              </a:spcAft>
              <a:buSzPct val="159999"/>
              <a:buNone/>
            </a:pPr>
            <a:r>
              <a:t/>
            </a:r>
            <a:endParaRPr b="1" sz="2100">
              <a:latin typeface="Arial"/>
              <a:ea typeface="Arial"/>
              <a:cs typeface="Arial"/>
              <a:sym typeface="Arial"/>
            </a:endParaRPr>
          </a:p>
          <a:p>
            <a:pPr indent="0" lvl="0" marL="0" marR="0" rtl="0" algn="just">
              <a:lnSpc>
                <a:spcPct val="115000"/>
              </a:lnSpc>
              <a:spcBef>
                <a:spcPts val="0"/>
              </a:spcBef>
              <a:spcAft>
                <a:spcPts val="0"/>
              </a:spcAft>
              <a:buSzPct val="159999"/>
              <a:buNone/>
            </a:pPr>
            <a:r>
              <a:t/>
            </a:r>
            <a:endParaRPr b="1" sz="2100">
              <a:latin typeface="Arial"/>
              <a:ea typeface="Arial"/>
              <a:cs typeface="Arial"/>
              <a:sym typeface="Arial"/>
            </a:endParaRPr>
          </a:p>
          <a:p>
            <a:pPr indent="0" lvl="0" marL="0" marR="0" rtl="0" algn="just">
              <a:lnSpc>
                <a:spcPct val="115000"/>
              </a:lnSpc>
              <a:spcBef>
                <a:spcPts val="0"/>
              </a:spcBef>
              <a:spcAft>
                <a:spcPts val="0"/>
              </a:spcAft>
              <a:buSzPct val="159999"/>
              <a:buNone/>
            </a:pPr>
            <a:r>
              <a:t/>
            </a:r>
            <a:endParaRPr b="1" sz="2100">
              <a:latin typeface="Arial"/>
              <a:ea typeface="Arial"/>
              <a:cs typeface="Arial"/>
              <a:sym typeface="Arial"/>
            </a:endParaRPr>
          </a:p>
          <a:p>
            <a:pPr indent="0" lvl="0" marL="0" marR="0" rtl="0" algn="just">
              <a:lnSpc>
                <a:spcPct val="115000"/>
              </a:lnSpc>
              <a:spcBef>
                <a:spcPts val="0"/>
              </a:spcBef>
              <a:spcAft>
                <a:spcPts val="0"/>
              </a:spcAft>
              <a:buSzPct val="159999"/>
              <a:buNone/>
            </a:pPr>
            <a:r>
              <a:t/>
            </a:r>
            <a:endParaRPr b="1" sz="2100">
              <a:latin typeface="Arial"/>
              <a:ea typeface="Arial"/>
              <a:cs typeface="Arial"/>
              <a:sym typeface="Arial"/>
            </a:endParaRPr>
          </a:p>
          <a:p>
            <a:pPr indent="0" lvl="0" marL="0" marR="0" rtl="0" algn="just">
              <a:lnSpc>
                <a:spcPct val="115000"/>
              </a:lnSpc>
              <a:spcBef>
                <a:spcPts val="0"/>
              </a:spcBef>
              <a:spcAft>
                <a:spcPts val="0"/>
              </a:spcAft>
              <a:buSzPct val="159999"/>
              <a:buNone/>
            </a:pPr>
            <a:r>
              <a:t/>
            </a:r>
            <a:endParaRPr b="1" sz="2100">
              <a:latin typeface="Arial"/>
              <a:ea typeface="Arial"/>
              <a:cs typeface="Arial"/>
              <a:sym typeface="Arial"/>
            </a:endParaRPr>
          </a:p>
          <a:p>
            <a:pPr indent="0" lvl="0" marL="0" marR="0" rtl="0" algn="just">
              <a:lnSpc>
                <a:spcPct val="115000"/>
              </a:lnSpc>
              <a:spcBef>
                <a:spcPts val="0"/>
              </a:spcBef>
              <a:spcAft>
                <a:spcPts val="0"/>
              </a:spcAft>
              <a:buSzPct val="159999"/>
              <a:buNone/>
            </a:pPr>
            <a:r>
              <a:t/>
            </a:r>
            <a:endParaRPr b="1" sz="2100">
              <a:latin typeface="Arial"/>
              <a:ea typeface="Arial"/>
              <a:cs typeface="Arial"/>
              <a:sym typeface="Arial"/>
            </a:endParaRPr>
          </a:p>
          <a:p>
            <a:pPr indent="0" lvl="0" marL="0" marR="0" rtl="0" algn="just">
              <a:lnSpc>
                <a:spcPct val="115000"/>
              </a:lnSpc>
              <a:spcBef>
                <a:spcPts val="0"/>
              </a:spcBef>
              <a:spcAft>
                <a:spcPts val="0"/>
              </a:spcAft>
              <a:buSzPct val="159999"/>
              <a:buNone/>
            </a:pPr>
            <a:r>
              <a:t/>
            </a:r>
            <a:endParaRPr b="1" sz="2100">
              <a:latin typeface="Arial"/>
              <a:ea typeface="Arial"/>
              <a:cs typeface="Arial"/>
              <a:sym typeface="Arial"/>
            </a:endParaRPr>
          </a:p>
          <a:p>
            <a:pPr indent="0" lvl="0" marL="0" marR="0" rtl="0" algn="just">
              <a:lnSpc>
                <a:spcPct val="115000"/>
              </a:lnSpc>
              <a:spcBef>
                <a:spcPts val="0"/>
              </a:spcBef>
              <a:spcAft>
                <a:spcPts val="0"/>
              </a:spcAft>
              <a:buSzPct val="159999"/>
              <a:buNone/>
            </a:pPr>
            <a:r>
              <a:t/>
            </a:r>
            <a:endParaRPr b="1" sz="2100">
              <a:latin typeface="Arial"/>
              <a:ea typeface="Arial"/>
              <a:cs typeface="Arial"/>
              <a:sym typeface="Arial"/>
            </a:endParaRPr>
          </a:p>
          <a:p>
            <a:pPr indent="0" lvl="0" marL="0" marR="0" rtl="0" algn="just">
              <a:lnSpc>
                <a:spcPct val="115000"/>
              </a:lnSpc>
              <a:spcBef>
                <a:spcPts val="0"/>
              </a:spcBef>
              <a:spcAft>
                <a:spcPts val="0"/>
              </a:spcAft>
              <a:buSzPct val="159999"/>
              <a:buNone/>
            </a:pPr>
            <a:r>
              <a:rPr b="1" lang="en-US" sz="2100">
                <a:latin typeface="Arial"/>
                <a:ea typeface="Arial"/>
                <a:cs typeface="Arial"/>
                <a:sym typeface="Arial"/>
              </a:rPr>
              <a:t>	</a:t>
            </a:r>
            <a:endParaRPr/>
          </a:p>
        </p:txBody>
      </p:sp>
      <p:graphicFrame>
        <p:nvGraphicFramePr>
          <p:cNvPr id="450" name="Google Shape;450;p30"/>
          <p:cNvGraphicFramePr/>
          <p:nvPr/>
        </p:nvGraphicFramePr>
        <p:xfrm>
          <a:off x="831987" y="2181861"/>
          <a:ext cx="3000000" cy="3000000"/>
        </p:xfrm>
        <a:graphic>
          <a:graphicData uri="http://schemas.openxmlformats.org/drawingml/2006/table">
            <a:tbl>
              <a:tblPr>
                <a:noFill/>
                <a:tableStyleId>{C363B1DD-561E-4DEB-94D7-14B2F0B266F5}</a:tableStyleId>
              </a:tblPr>
              <a:tblGrid>
                <a:gridCol w="1895225"/>
                <a:gridCol w="5314550"/>
              </a:tblGrid>
              <a:tr h="127000">
                <a:tc>
                  <a:txBody>
                    <a:bodyPr/>
                    <a:lstStyle/>
                    <a:p>
                      <a:pPr indent="0" lvl="0" marL="340995" marR="0" rtl="0" algn="l">
                        <a:lnSpc>
                          <a:spcPct val="108500"/>
                        </a:lnSpc>
                        <a:spcBef>
                          <a:spcPts val="0"/>
                        </a:spcBef>
                        <a:spcAft>
                          <a:spcPts val="0"/>
                        </a:spcAft>
                        <a:buNone/>
                      </a:pPr>
                      <a:r>
                        <a:rPr b="1" lang="en-US" sz="1000" u="none" cap="none" strike="noStrike">
                          <a:latin typeface="Arial"/>
                          <a:ea typeface="Arial"/>
                          <a:cs typeface="Arial"/>
                          <a:sym typeface="Arial"/>
                        </a:rPr>
                        <a:t>Valori</a:t>
                      </a:r>
                      <a:endParaRPr sz="1000" u="none" cap="none" strike="noStrike">
                        <a:latin typeface="Garamond"/>
                        <a:ea typeface="Garamond"/>
                        <a:cs typeface="Garamond"/>
                        <a:sym typeface="Garamond"/>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4B8B7"/>
                    </a:solidFill>
                  </a:tcPr>
                </a:tc>
                <a:tc>
                  <a:txBody>
                    <a:bodyPr/>
                    <a:lstStyle/>
                    <a:p>
                      <a:pPr indent="0" lvl="0" marL="661035" marR="0" rtl="0" algn="l">
                        <a:lnSpc>
                          <a:spcPct val="108500"/>
                        </a:lnSpc>
                        <a:spcBef>
                          <a:spcPts val="0"/>
                        </a:spcBef>
                        <a:spcAft>
                          <a:spcPts val="0"/>
                        </a:spcAft>
                        <a:buNone/>
                      </a:pPr>
                      <a:r>
                        <a:rPr b="1" lang="en-US" sz="1000" u="none" cap="none" strike="noStrike">
                          <a:solidFill>
                            <a:srgbClr val="000000"/>
                          </a:solidFill>
                          <a:latin typeface="Arial"/>
                          <a:ea typeface="Arial"/>
                          <a:cs typeface="Arial"/>
                          <a:sym typeface="Arial"/>
                        </a:rPr>
                        <a:t>Cerinţe faţă de mediul de activitate</a:t>
                      </a:r>
                      <a:endParaRPr sz="1000" u="none" cap="none" strike="noStrike">
                        <a:latin typeface="Garamond"/>
                        <a:ea typeface="Garamond"/>
                        <a:cs typeface="Garamond"/>
                        <a:sym typeface="Garamond"/>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4B8B7"/>
                    </a:solidFill>
                  </a:tcPr>
                </a:tc>
              </a:tr>
              <a:tr h="145500">
                <a:tc>
                  <a:txBody>
                    <a:bodyPr/>
                    <a:lstStyle/>
                    <a:p>
                      <a:pPr indent="0" lvl="0" marL="66675" marR="0" rtl="0" algn="l">
                        <a:lnSpc>
                          <a:spcPct val="108500"/>
                        </a:lnSpc>
                        <a:spcBef>
                          <a:spcPts val="0"/>
                        </a:spcBef>
                        <a:spcAft>
                          <a:spcPts val="0"/>
                        </a:spcAft>
                        <a:buNone/>
                      </a:pPr>
                      <a:r>
                        <a:rPr lang="en-US" sz="1000" u="none" cap="none" strike="noStrike">
                          <a:latin typeface="Arial"/>
                          <a:ea typeface="Arial"/>
                          <a:cs typeface="Arial"/>
                          <a:sym typeface="Arial"/>
                        </a:rPr>
                        <a:t>Autorealizare</a:t>
                      </a:r>
                      <a:endParaRPr sz="1000" u="none" cap="none" strike="noStrike">
                        <a:latin typeface="Garamond"/>
                        <a:ea typeface="Garamond"/>
                        <a:cs typeface="Garamond"/>
                        <a:sym typeface="Garamond"/>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67945" marR="0" rtl="0" algn="l">
                        <a:lnSpc>
                          <a:spcPct val="108500"/>
                        </a:lnSpc>
                        <a:spcBef>
                          <a:spcPts val="0"/>
                        </a:spcBef>
                        <a:spcAft>
                          <a:spcPts val="0"/>
                        </a:spcAft>
                        <a:buNone/>
                      </a:pPr>
                      <a:r>
                        <a:rPr lang="en-US" sz="1000" u="none" cap="none" strike="noStrike">
                          <a:latin typeface="Arial"/>
                          <a:ea typeface="Arial"/>
                          <a:cs typeface="Arial"/>
                          <a:sym typeface="Arial"/>
                        </a:rPr>
                        <a:t>Ocupaţii care conferă prestigiu</a:t>
                      </a:r>
                      <a:endParaRPr sz="1000" u="none" cap="none" strike="noStrike">
                        <a:latin typeface="Garamond"/>
                        <a:ea typeface="Garamond"/>
                        <a:cs typeface="Garamond"/>
                        <a:sym typeface="Garamond"/>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07125">
                <a:tc>
                  <a:txBody>
                    <a:bodyPr/>
                    <a:lstStyle/>
                    <a:p>
                      <a:pPr indent="0" lvl="0" marL="66675" marR="0" rtl="0" algn="l">
                        <a:lnSpc>
                          <a:spcPct val="117499"/>
                        </a:lnSpc>
                        <a:spcBef>
                          <a:spcPts val="0"/>
                        </a:spcBef>
                        <a:spcAft>
                          <a:spcPts val="0"/>
                        </a:spcAft>
                        <a:buNone/>
                      </a:pPr>
                      <a:r>
                        <a:rPr lang="en-US" sz="1000" u="none" cap="none" strike="noStrike">
                          <a:latin typeface="Arial"/>
                          <a:ea typeface="Arial"/>
                          <a:cs typeface="Arial"/>
                          <a:sym typeface="Arial"/>
                        </a:rPr>
                        <a:t>Avansare</a:t>
                      </a:r>
                      <a:endParaRPr sz="1000" u="none" cap="none" strike="noStrike">
                        <a:latin typeface="Garamond"/>
                        <a:ea typeface="Garamond"/>
                        <a:cs typeface="Garamond"/>
                        <a:sym typeface="Garamond"/>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67945" marR="0" rtl="0" algn="l">
                        <a:lnSpc>
                          <a:spcPct val="117499"/>
                        </a:lnSpc>
                        <a:spcBef>
                          <a:spcPts val="0"/>
                        </a:spcBef>
                        <a:spcAft>
                          <a:spcPts val="0"/>
                        </a:spcAft>
                        <a:buNone/>
                      </a:pPr>
                      <a:r>
                        <a:rPr lang="en-US" sz="1000" u="none" cap="none" strike="noStrike">
                          <a:latin typeface="Arial"/>
                          <a:ea typeface="Arial"/>
                          <a:cs typeface="Arial"/>
                          <a:sym typeface="Arial"/>
                        </a:rPr>
                        <a:t>Medii de muncă în care există posibilitatea de a promova pe baza performanţelor</a:t>
                      </a:r>
                      <a:endParaRPr sz="1000" u="none" cap="none" strike="noStrike">
                        <a:latin typeface="Garamond"/>
                        <a:ea typeface="Garamond"/>
                        <a:cs typeface="Garamond"/>
                        <a:sym typeface="Garamond"/>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55025">
                <a:tc>
                  <a:txBody>
                    <a:bodyPr/>
                    <a:lstStyle/>
                    <a:p>
                      <a:pPr indent="0" lvl="0" marL="66675" marR="0" rtl="0" algn="l">
                        <a:lnSpc>
                          <a:spcPct val="117499"/>
                        </a:lnSpc>
                        <a:spcBef>
                          <a:spcPts val="0"/>
                        </a:spcBef>
                        <a:spcAft>
                          <a:spcPts val="0"/>
                        </a:spcAft>
                        <a:buNone/>
                      </a:pPr>
                      <a:r>
                        <a:rPr lang="en-US" sz="1000" u="none" cap="none" strike="noStrike">
                          <a:latin typeface="Arial"/>
                          <a:ea typeface="Arial"/>
                          <a:cs typeface="Arial"/>
                          <a:sym typeface="Arial"/>
                        </a:rPr>
                        <a:t> Autoritate</a:t>
                      </a:r>
                      <a:endParaRPr sz="1000" u="none" cap="none" strike="noStrike">
                        <a:latin typeface="Garamond"/>
                        <a:ea typeface="Garamond"/>
                        <a:cs typeface="Garamond"/>
                        <a:sym typeface="Garamond"/>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67945" marR="0" rtl="0" algn="l">
                        <a:lnSpc>
                          <a:spcPct val="117499"/>
                        </a:lnSpc>
                        <a:spcBef>
                          <a:spcPts val="0"/>
                        </a:spcBef>
                        <a:spcAft>
                          <a:spcPts val="0"/>
                        </a:spcAft>
                        <a:buNone/>
                      </a:pPr>
                      <a:r>
                        <a:rPr lang="en-US" sz="1000" u="none" cap="none" strike="noStrike">
                          <a:latin typeface="Arial"/>
                          <a:ea typeface="Arial"/>
                          <a:cs typeface="Arial"/>
                          <a:sym typeface="Arial"/>
                        </a:rPr>
                        <a:t>Sarcini care necesită decizii şi coordonarea activităţii unui grup</a:t>
                      </a:r>
                      <a:endParaRPr sz="1000" u="none" cap="none" strike="noStrike">
                        <a:latin typeface="Garamond"/>
                        <a:ea typeface="Garamond"/>
                        <a:cs typeface="Garamond"/>
                        <a:sym typeface="Garamond"/>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07125">
                <a:tc>
                  <a:txBody>
                    <a:bodyPr/>
                    <a:lstStyle/>
                    <a:p>
                      <a:pPr indent="0" lvl="0" marL="66675" marR="0" rtl="0" algn="l">
                        <a:lnSpc>
                          <a:spcPct val="117499"/>
                        </a:lnSpc>
                        <a:spcBef>
                          <a:spcPts val="0"/>
                        </a:spcBef>
                        <a:spcAft>
                          <a:spcPts val="0"/>
                        </a:spcAft>
                        <a:buNone/>
                      </a:pPr>
                      <a:r>
                        <a:rPr lang="en-US" sz="1000" u="none" cap="none" strike="noStrike">
                          <a:latin typeface="Arial"/>
                          <a:ea typeface="Arial"/>
                          <a:cs typeface="Arial"/>
                          <a:sym typeface="Arial"/>
                        </a:rPr>
                        <a:t> Autonomie </a:t>
                      </a:r>
                      <a:endParaRPr sz="1000" u="none" cap="none" strike="noStrike">
                        <a:latin typeface="Garamond"/>
                        <a:ea typeface="Garamond"/>
                        <a:cs typeface="Garamond"/>
                        <a:sym typeface="Garamond"/>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67945" marR="0" rtl="0" algn="l">
                        <a:lnSpc>
                          <a:spcPct val="117499"/>
                        </a:lnSpc>
                        <a:spcBef>
                          <a:spcPts val="0"/>
                        </a:spcBef>
                        <a:spcAft>
                          <a:spcPts val="0"/>
                        </a:spcAft>
                        <a:buNone/>
                      </a:pPr>
                      <a:r>
                        <a:rPr lang="en-US" sz="1000" u="none" cap="none" strike="noStrike">
                          <a:latin typeface="Arial"/>
                          <a:ea typeface="Arial"/>
                          <a:cs typeface="Arial"/>
                          <a:sym typeface="Arial"/>
                        </a:rPr>
                        <a:t>Medii de muncă ce presupun o planificare individuală a timpului şi activităţii, fără supraveghere strictă</a:t>
                      </a:r>
                      <a:endParaRPr sz="1000" u="none" cap="none" strike="noStrike">
                        <a:latin typeface="Garamond"/>
                        <a:ea typeface="Garamond"/>
                        <a:cs typeface="Garamond"/>
                        <a:sym typeface="Garamond"/>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07125">
                <a:tc>
                  <a:txBody>
                    <a:bodyPr/>
                    <a:lstStyle/>
                    <a:p>
                      <a:pPr indent="0" lvl="0" marL="66675" marR="0" rtl="0" algn="l">
                        <a:lnSpc>
                          <a:spcPct val="117499"/>
                        </a:lnSpc>
                        <a:spcBef>
                          <a:spcPts val="0"/>
                        </a:spcBef>
                        <a:spcAft>
                          <a:spcPts val="0"/>
                        </a:spcAft>
                        <a:buNone/>
                      </a:pPr>
                      <a:r>
                        <a:rPr lang="en-US" sz="1000" u="none" cap="none" strike="noStrike">
                          <a:latin typeface="Arial"/>
                          <a:ea typeface="Arial"/>
                          <a:cs typeface="Arial"/>
                          <a:sym typeface="Arial"/>
                        </a:rPr>
                        <a:t> Structură </a:t>
                      </a:r>
                      <a:endParaRPr sz="1000" u="none" cap="none" strike="noStrike">
                        <a:latin typeface="Garamond"/>
                        <a:ea typeface="Garamond"/>
                        <a:cs typeface="Garamond"/>
                        <a:sym typeface="Garamond"/>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67945" marR="0" rtl="0" algn="l">
                        <a:lnSpc>
                          <a:spcPct val="117499"/>
                        </a:lnSpc>
                        <a:spcBef>
                          <a:spcPts val="0"/>
                        </a:spcBef>
                        <a:spcAft>
                          <a:spcPts val="0"/>
                        </a:spcAft>
                        <a:buNone/>
                      </a:pPr>
                      <a:r>
                        <a:rPr lang="en-US" sz="1000" u="none" cap="none" strike="noStrike">
                          <a:latin typeface="Arial"/>
                          <a:ea typeface="Arial"/>
                          <a:cs typeface="Arial"/>
                          <a:sym typeface="Arial"/>
                        </a:rPr>
                        <a:t>Medii de muncă în care strategiile de lucru sunt clar explicate şi sistematic monitorizate</a:t>
                      </a:r>
                      <a:endParaRPr sz="1000" u="none" cap="none" strike="noStrike">
                        <a:latin typeface="Garamond"/>
                        <a:ea typeface="Garamond"/>
                        <a:cs typeface="Garamond"/>
                        <a:sym typeface="Garamond"/>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07125">
                <a:tc>
                  <a:txBody>
                    <a:bodyPr/>
                    <a:lstStyle/>
                    <a:p>
                      <a:pPr indent="0" lvl="0" marL="66675" marR="0" rtl="0" algn="l">
                        <a:lnSpc>
                          <a:spcPct val="117499"/>
                        </a:lnSpc>
                        <a:spcBef>
                          <a:spcPts val="0"/>
                        </a:spcBef>
                        <a:spcAft>
                          <a:spcPts val="0"/>
                        </a:spcAft>
                        <a:buNone/>
                      </a:pPr>
                      <a:r>
                        <a:rPr lang="en-US" sz="1000" u="none" cap="none" strike="noStrike">
                          <a:latin typeface="Arial"/>
                          <a:ea typeface="Arial"/>
                          <a:cs typeface="Arial"/>
                          <a:sym typeface="Arial"/>
                        </a:rPr>
                        <a:t> Recompensare</a:t>
                      </a:r>
                      <a:endParaRPr sz="1000" u="none" cap="none" strike="noStrike">
                        <a:latin typeface="Garamond"/>
                        <a:ea typeface="Garamond"/>
                        <a:cs typeface="Garamond"/>
                        <a:sym typeface="Garamond"/>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67945" marR="0" rtl="0" algn="l">
                        <a:lnSpc>
                          <a:spcPct val="117499"/>
                        </a:lnSpc>
                        <a:spcBef>
                          <a:spcPts val="0"/>
                        </a:spcBef>
                        <a:spcAft>
                          <a:spcPts val="0"/>
                        </a:spcAft>
                        <a:buNone/>
                      </a:pPr>
                      <a:r>
                        <a:rPr lang="en-US" sz="1000" u="none" cap="none" strike="noStrike">
                          <a:latin typeface="Arial"/>
                          <a:ea typeface="Arial"/>
                          <a:cs typeface="Arial"/>
                          <a:sym typeface="Arial"/>
                        </a:rPr>
                        <a:t>Medii în care recompensarea se realizează în funcţie de cantitatea şi calitatea muncii depuse, în mod echitabil</a:t>
                      </a:r>
                      <a:endParaRPr sz="1000" u="none" cap="none" strike="noStrike">
                        <a:latin typeface="Garamond"/>
                        <a:ea typeface="Garamond"/>
                        <a:cs typeface="Garamond"/>
                        <a:sym typeface="Garamond"/>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6500">
                <a:tc>
                  <a:txBody>
                    <a:bodyPr/>
                    <a:lstStyle/>
                    <a:p>
                      <a:pPr indent="0" lvl="0" marL="66675" marR="0" rtl="0" algn="l">
                        <a:lnSpc>
                          <a:spcPct val="108500"/>
                        </a:lnSpc>
                        <a:spcBef>
                          <a:spcPts val="0"/>
                        </a:spcBef>
                        <a:spcAft>
                          <a:spcPts val="0"/>
                        </a:spcAft>
                        <a:buNone/>
                      </a:pPr>
                      <a:r>
                        <a:rPr lang="en-US" sz="1000" u="none" cap="none" strike="noStrike">
                          <a:latin typeface="Arial"/>
                          <a:ea typeface="Arial"/>
                          <a:cs typeface="Arial"/>
                          <a:sym typeface="Arial"/>
                        </a:rPr>
                        <a:t>Colaborare </a:t>
                      </a:r>
                      <a:endParaRPr sz="1000" u="none" cap="none" strike="noStrike">
                        <a:latin typeface="Garamond"/>
                        <a:ea typeface="Garamond"/>
                        <a:cs typeface="Garamond"/>
                        <a:sym typeface="Garamond"/>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67945" marR="0" rtl="0" algn="l">
                        <a:lnSpc>
                          <a:spcPct val="108500"/>
                        </a:lnSpc>
                        <a:spcBef>
                          <a:spcPts val="0"/>
                        </a:spcBef>
                        <a:spcAft>
                          <a:spcPts val="0"/>
                        </a:spcAft>
                        <a:buNone/>
                      </a:pPr>
                      <a:r>
                        <a:rPr lang="en-US" sz="1000" u="none" cap="none" strike="noStrike">
                          <a:latin typeface="Arial"/>
                          <a:ea typeface="Arial"/>
                          <a:cs typeface="Arial"/>
                          <a:sym typeface="Arial"/>
                        </a:rPr>
                        <a:t>Medii de muncă în care sunt apreciate interacţiunile sociale</a:t>
                      </a:r>
                      <a:endParaRPr sz="1000" u="none" cap="none" strike="noStrike">
                        <a:latin typeface="Garamond"/>
                        <a:ea typeface="Garamond"/>
                        <a:cs typeface="Garamond"/>
                        <a:sym typeface="Garamond"/>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5000">
                <a:tc>
                  <a:txBody>
                    <a:bodyPr/>
                    <a:lstStyle/>
                    <a:p>
                      <a:pPr indent="0" lvl="0" marL="66675" marR="0" rtl="0" algn="l">
                        <a:lnSpc>
                          <a:spcPct val="108500"/>
                        </a:lnSpc>
                        <a:spcBef>
                          <a:spcPts val="0"/>
                        </a:spcBef>
                        <a:spcAft>
                          <a:spcPts val="0"/>
                        </a:spcAft>
                        <a:buNone/>
                      </a:pPr>
                      <a:r>
                        <a:rPr lang="en-US" sz="1000" u="none" cap="none" strike="noStrike">
                          <a:latin typeface="Arial"/>
                          <a:ea typeface="Arial"/>
                          <a:cs typeface="Arial"/>
                          <a:sym typeface="Arial"/>
                        </a:rPr>
                        <a:t>Creativitate </a:t>
                      </a:r>
                      <a:endParaRPr sz="1000" u="none" cap="none" strike="noStrike">
                        <a:latin typeface="Garamond"/>
                        <a:ea typeface="Garamond"/>
                        <a:cs typeface="Garamond"/>
                        <a:sym typeface="Garamond"/>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67945" marR="0" rtl="0" algn="l">
                        <a:lnSpc>
                          <a:spcPct val="108500"/>
                        </a:lnSpc>
                        <a:spcBef>
                          <a:spcPts val="0"/>
                        </a:spcBef>
                        <a:spcAft>
                          <a:spcPts val="0"/>
                        </a:spcAft>
                        <a:buNone/>
                      </a:pPr>
                      <a:r>
                        <a:rPr lang="en-US" sz="1000" u="none" cap="none" strike="noStrike">
                          <a:latin typeface="Arial"/>
                          <a:ea typeface="Arial"/>
                          <a:cs typeface="Arial"/>
                          <a:sym typeface="Arial"/>
                        </a:rPr>
                        <a:t>Medii de muncă în care sarcinile permit inovaţie şi iniţiativă</a:t>
                      </a:r>
                      <a:endParaRPr sz="1000" u="none" cap="none" strike="noStrike">
                        <a:latin typeface="Garamond"/>
                        <a:ea typeface="Garamond"/>
                        <a:cs typeface="Garamond"/>
                        <a:sym typeface="Garamond"/>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3500">
                <a:tc>
                  <a:txBody>
                    <a:bodyPr/>
                    <a:lstStyle/>
                    <a:p>
                      <a:pPr indent="0" lvl="0" marL="66675" marR="0" rtl="0" algn="l">
                        <a:lnSpc>
                          <a:spcPct val="108500"/>
                        </a:lnSpc>
                        <a:spcBef>
                          <a:spcPts val="0"/>
                        </a:spcBef>
                        <a:spcAft>
                          <a:spcPts val="0"/>
                        </a:spcAft>
                        <a:buNone/>
                      </a:pPr>
                      <a:r>
                        <a:rPr lang="en-US" sz="1000" u="none" cap="none" strike="noStrike">
                          <a:latin typeface="Arial"/>
                          <a:ea typeface="Arial"/>
                          <a:cs typeface="Arial"/>
                          <a:sym typeface="Arial"/>
                        </a:rPr>
                        <a:t> Independenţă</a:t>
                      </a:r>
                      <a:endParaRPr sz="1000" u="none" cap="none" strike="noStrike">
                        <a:latin typeface="Garamond"/>
                        <a:ea typeface="Garamond"/>
                        <a:cs typeface="Garamond"/>
                        <a:sym typeface="Garamond"/>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67945" marR="0" rtl="0" algn="l">
                        <a:lnSpc>
                          <a:spcPct val="108500"/>
                        </a:lnSpc>
                        <a:spcBef>
                          <a:spcPts val="0"/>
                        </a:spcBef>
                        <a:spcAft>
                          <a:spcPts val="0"/>
                        </a:spcAft>
                        <a:buNone/>
                      </a:pPr>
                      <a:r>
                        <a:rPr lang="en-US" sz="1000" u="none" cap="none" strike="noStrike">
                          <a:latin typeface="Arial"/>
                          <a:ea typeface="Arial"/>
                          <a:cs typeface="Arial"/>
                          <a:sym typeface="Arial"/>
                        </a:rPr>
                        <a:t>Medii de muncă în care se lucrează individual</a:t>
                      </a:r>
                      <a:endParaRPr sz="1000" u="none" cap="none" strike="noStrike">
                        <a:latin typeface="Garamond"/>
                        <a:ea typeface="Garamond"/>
                        <a:cs typeface="Garamond"/>
                        <a:sym typeface="Garamond"/>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45500">
                <a:tc>
                  <a:txBody>
                    <a:bodyPr/>
                    <a:lstStyle/>
                    <a:p>
                      <a:pPr indent="0" lvl="0" marL="66675" marR="0" rtl="0" algn="l">
                        <a:lnSpc>
                          <a:spcPct val="108500"/>
                        </a:lnSpc>
                        <a:spcBef>
                          <a:spcPts val="0"/>
                        </a:spcBef>
                        <a:spcAft>
                          <a:spcPts val="0"/>
                        </a:spcAft>
                        <a:buNone/>
                      </a:pPr>
                      <a:r>
                        <a:rPr lang="en-US" sz="1000" u="none" cap="none" strike="noStrike">
                          <a:latin typeface="Arial"/>
                          <a:ea typeface="Arial"/>
                          <a:cs typeface="Arial"/>
                          <a:sym typeface="Arial"/>
                        </a:rPr>
                        <a:t> Recunoaştere </a:t>
                      </a:r>
                      <a:endParaRPr sz="1000" u="none" cap="none" strike="noStrike">
                        <a:latin typeface="Garamond"/>
                        <a:ea typeface="Garamond"/>
                        <a:cs typeface="Garamond"/>
                        <a:sym typeface="Garamond"/>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67945" marR="0" rtl="0" algn="l">
                        <a:lnSpc>
                          <a:spcPct val="108500"/>
                        </a:lnSpc>
                        <a:spcBef>
                          <a:spcPts val="0"/>
                        </a:spcBef>
                        <a:spcAft>
                          <a:spcPts val="0"/>
                        </a:spcAft>
                        <a:buNone/>
                      </a:pPr>
                      <a:r>
                        <a:rPr lang="en-US" sz="1000" u="none" cap="none" strike="noStrike">
                          <a:latin typeface="Arial"/>
                          <a:ea typeface="Arial"/>
                          <a:cs typeface="Arial"/>
                          <a:sym typeface="Arial"/>
                        </a:rPr>
                        <a:t>Medii de muncă în care sunt recompensate performanţele individuale</a:t>
                      </a:r>
                      <a:endParaRPr sz="1000" u="none" cap="none" strike="noStrike">
                        <a:latin typeface="Garamond"/>
                        <a:ea typeface="Garamond"/>
                        <a:cs typeface="Garamond"/>
                        <a:sym typeface="Garamond"/>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45500">
                <a:tc>
                  <a:txBody>
                    <a:bodyPr/>
                    <a:lstStyle/>
                    <a:p>
                      <a:pPr indent="0" lvl="0" marL="66675" marR="0" rtl="0" algn="l">
                        <a:lnSpc>
                          <a:spcPct val="108500"/>
                        </a:lnSpc>
                        <a:spcBef>
                          <a:spcPts val="0"/>
                        </a:spcBef>
                        <a:spcAft>
                          <a:spcPts val="0"/>
                        </a:spcAft>
                        <a:buNone/>
                      </a:pPr>
                      <a:r>
                        <a:rPr lang="en-US" sz="1000" u="none" cap="none" strike="noStrike">
                          <a:latin typeface="Arial"/>
                          <a:ea typeface="Arial"/>
                          <a:cs typeface="Arial"/>
                          <a:sym typeface="Arial"/>
                        </a:rPr>
                        <a:t>Securitate</a:t>
                      </a:r>
                      <a:endParaRPr sz="1000" u="none" cap="none" strike="noStrike">
                        <a:latin typeface="Garamond"/>
                        <a:ea typeface="Garamond"/>
                        <a:cs typeface="Garamond"/>
                        <a:sym typeface="Garamond"/>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67945" marR="0" rtl="0" algn="l">
                        <a:lnSpc>
                          <a:spcPct val="108500"/>
                        </a:lnSpc>
                        <a:spcBef>
                          <a:spcPts val="0"/>
                        </a:spcBef>
                        <a:spcAft>
                          <a:spcPts val="0"/>
                        </a:spcAft>
                        <a:buNone/>
                      </a:pPr>
                      <a:r>
                        <a:rPr lang="en-US" sz="1000" u="none" cap="none" strike="noStrike">
                          <a:latin typeface="Arial"/>
                          <a:ea typeface="Arial"/>
                          <a:cs typeface="Arial"/>
                          <a:sym typeface="Arial"/>
                        </a:rPr>
                        <a:t>Medii de muncă ce garantează continuitatea</a:t>
                      </a:r>
                      <a:endParaRPr sz="1000" u="none" cap="none" strike="noStrike">
                        <a:latin typeface="Garamond"/>
                        <a:ea typeface="Garamond"/>
                        <a:cs typeface="Garamond"/>
                        <a:sym typeface="Garamond"/>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60550">
                <a:tc>
                  <a:txBody>
                    <a:bodyPr/>
                    <a:lstStyle/>
                    <a:p>
                      <a:pPr indent="0" lvl="0" marL="66675" marR="0" rtl="0" algn="l">
                        <a:lnSpc>
                          <a:spcPct val="108500"/>
                        </a:lnSpc>
                        <a:spcBef>
                          <a:spcPts val="0"/>
                        </a:spcBef>
                        <a:spcAft>
                          <a:spcPts val="0"/>
                        </a:spcAft>
                        <a:buNone/>
                      </a:pPr>
                      <a:r>
                        <a:rPr lang="en-US" sz="1000" u="none" cap="none" strike="noStrike">
                          <a:latin typeface="Arial"/>
                          <a:ea typeface="Arial"/>
                          <a:cs typeface="Arial"/>
                          <a:sym typeface="Arial"/>
                        </a:rPr>
                        <a:t> Serviciu social</a:t>
                      </a:r>
                      <a:endParaRPr sz="1000" u="none" cap="none" strike="noStrike">
                        <a:latin typeface="Garamond"/>
                        <a:ea typeface="Garamond"/>
                        <a:cs typeface="Garamond"/>
                        <a:sym typeface="Garamond"/>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67945" marR="0" rtl="0" algn="l">
                        <a:lnSpc>
                          <a:spcPct val="108500"/>
                        </a:lnSpc>
                        <a:spcBef>
                          <a:spcPts val="0"/>
                        </a:spcBef>
                        <a:spcAft>
                          <a:spcPts val="0"/>
                        </a:spcAft>
                        <a:buNone/>
                      </a:pPr>
                      <a:r>
                        <a:rPr lang="en-US" sz="1000" u="none" cap="none" strike="noStrike">
                          <a:latin typeface="Arial"/>
                          <a:ea typeface="Arial"/>
                          <a:cs typeface="Arial"/>
                          <a:sym typeface="Arial"/>
                        </a:rPr>
                        <a:t>Medii de muncă în care activităţile presupun ajutorarea oamenilor</a:t>
                      </a:r>
                      <a:endParaRPr sz="1000" u="none" cap="none" strike="noStrike">
                        <a:latin typeface="Garamond"/>
                        <a:ea typeface="Garamond"/>
                        <a:cs typeface="Garamond"/>
                        <a:sym typeface="Garamond"/>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30500">
                <a:tc>
                  <a:txBody>
                    <a:bodyPr/>
                    <a:lstStyle/>
                    <a:p>
                      <a:pPr indent="0" lvl="0" marL="66675" marR="0" rtl="0" algn="l">
                        <a:lnSpc>
                          <a:spcPct val="108500"/>
                        </a:lnSpc>
                        <a:spcBef>
                          <a:spcPts val="0"/>
                        </a:spcBef>
                        <a:spcAft>
                          <a:spcPts val="0"/>
                        </a:spcAft>
                        <a:buNone/>
                      </a:pPr>
                      <a:r>
                        <a:rPr lang="en-US" sz="1000" u="none" cap="none" strike="noStrike">
                          <a:latin typeface="Arial"/>
                          <a:ea typeface="Arial"/>
                          <a:cs typeface="Arial"/>
                          <a:sym typeface="Arial"/>
                        </a:rPr>
                        <a:t> Diversitate</a:t>
                      </a:r>
                      <a:endParaRPr sz="1000" u="none" cap="none" strike="noStrike">
                        <a:latin typeface="Garamond"/>
                        <a:ea typeface="Garamond"/>
                        <a:cs typeface="Garamond"/>
                        <a:sym typeface="Garamond"/>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67945" marR="0" rtl="0" algn="l">
                        <a:lnSpc>
                          <a:spcPct val="108500"/>
                        </a:lnSpc>
                        <a:spcBef>
                          <a:spcPts val="0"/>
                        </a:spcBef>
                        <a:spcAft>
                          <a:spcPts val="0"/>
                        </a:spcAft>
                        <a:buNone/>
                      </a:pPr>
                      <a:r>
                        <a:rPr lang="en-US" sz="1000" u="none" cap="none" strike="noStrike">
                          <a:latin typeface="Arial"/>
                          <a:ea typeface="Arial"/>
                          <a:cs typeface="Arial"/>
                          <a:sym typeface="Arial"/>
                        </a:rPr>
                        <a:t>Medii de muncă în care sarcinile pot implica o gamă largă şi diversă de activităţi</a:t>
                      </a:r>
                      <a:endParaRPr sz="1000" u="none" cap="none" strike="noStrike">
                        <a:latin typeface="Garamond"/>
                        <a:ea typeface="Garamond"/>
                        <a:cs typeface="Garamond"/>
                        <a:sym typeface="Garamond"/>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06825">
                <a:tc>
                  <a:txBody>
                    <a:bodyPr/>
                    <a:lstStyle/>
                    <a:p>
                      <a:pPr indent="0" lvl="0" marL="66675" marR="0" rtl="0" algn="l">
                        <a:lnSpc>
                          <a:spcPct val="108500"/>
                        </a:lnSpc>
                        <a:spcBef>
                          <a:spcPts val="0"/>
                        </a:spcBef>
                        <a:spcAft>
                          <a:spcPts val="0"/>
                        </a:spcAft>
                        <a:buNone/>
                      </a:pPr>
                      <a:r>
                        <a:rPr lang="en-US" sz="1000" u="none" cap="none" strike="noStrike">
                          <a:latin typeface="Arial"/>
                          <a:ea typeface="Arial"/>
                          <a:cs typeface="Arial"/>
                          <a:sym typeface="Arial"/>
                        </a:rPr>
                        <a:t>Valorificarea abilităţilor proprii</a:t>
                      </a:r>
                      <a:endParaRPr sz="1000" u="none" cap="none" strike="noStrike">
                        <a:latin typeface="Garamond"/>
                        <a:ea typeface="Garamond"/>
                        <a:cs typeface="Garamond"/>
                        <a:sym typeface="Garamond"/>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67945" marR="0" rtl="0" algn="l">
                        <a:lnSpc>
                          <a:spcPct val="108500"/>
                        </a:lnSpc>
                        <a:spcBef>
                          <a:spcPts val="0"/>
                        </a:spcBef>
                        <a:spcAft>
                          <a:spcPts val="0"/>
                        </a:spcAft>
                        <a:buNone/>
                      </a:pPr>
                      <a:r>
                        <a:rPr lang="en-US" sz="1000" u="none" cap="none" strike="noStrike">
                          <a:latin typeface="Arial"/>
                          <a:ea typeface="Arial"/>
                          <a:cs typeface="Arial"/>
                          <a:sym typeface="Arial"/>
                        </a:rPr>
                        <a:t>Sarcini care permit exersarea abilităţilor şi deprinderilor</a:t>
                      </a:r>
                      <a:endParaRPr sz="1000" u="none" cap="none" strike="noStrike">
                        <a:latin typeface="Garamond"/>
                        <a:ea typeface="Garamond"/>
                        <a:cs typeface="Garamond"/>
                        <a:sym typeface="Garamond"/>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84950">
                <a:tc>
                  <a:txBody>
                    <a:bodyPr/>
                    <a:lstStyle/>
                    <a:p>
                      <a:pPr indent="0" lvl="0" marL="66675" marR="0" rtl="0" algn="l">
                        <a:lnSpc>
                          <a:spcPct val="108500"/>
                        </a:lnSpc>
                        <a:spcBef>
                          <a:spcPts val="0"/>
                        </a:spcBef>
                        <a:spcAft>
                          <a:spcPts val="0"/>
                        </a:spcAft>
                        <a:buNone/>
                      </a:pPr>
                      <a:r>
                        <a:rPr lang="en-US" sz="1000" u="none" cap="none" strike="noStrike">
                          <a:latin typeface="Arial"/>
                          <a:ea typeface="Arial"/>
                          <a:cs typeface="Arial"/>
                          <a:sym typeface="Arial"/>
                        </a:rPr>
                        <a:t> Valori morale</a:t>
                      </a:r>
                      <a:endParaRPr sz="1000" u="none" cap="none" strike="noStrike">
                        <a:latin typeface="Garamond"/>
                        <a:ea typeface="Garamond"/>
                        <a:cs typeface="Garamond"/>
                        <a:sym typeface="Garamond"/>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67945" marR="0" rtl="0" algn="l">
                        <a:lnSpc>
                          <a:spcPct val="108500"/>
                        </a:lnSpc>
                        <a:spcBef>
                          <a:spcPts val="0"/>
                        </a:spcBef>
                        <a:spcAft>
                          <a:spcPts val="0"/>
                        </a:spcAft>
                        <a:buNone/>
                      </a:pPr>
                      <a:r>
                        <a:rPr lang="en-US" sz="1000" u="none" cap="none" strike="noStrike">
                          <a:latin typeface="Arial"/>
                          <a:ea typeface="Arial"/>
                          <a:cs typeface="Arial"/>
                          <a:sym typeface="Arial"/>
                        </a:rPr>
                        <a:t>Medii de muncă ce nu vă obligă să participaţi la acţiuni ce contravin valorilor morale proprii</a:t>
                      </a:r>
                      <a:endParaRPr sz="1000" u="none" cap="none" strike="noStrike">
                        <a:latin typeface="Garamond"/>
                        <a:ea typeface="Garamond"/>
                        <a:cs typeface="Garamond"/>
                        <a:sym typeface="Garamond"/>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gc6c1448e7a_0_0"/>
          <p:cNvSpPr/>
          <p:nvPr/>
        </p:nvSpPr>
        <p:spPr>
          <a:xfrm>
            <a:off x="2483768" y="5805264"/>
            <a:ext cx="6136500" cy="430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1" lang="en-US" sz="1100">
                <a:solidFill>
                  <a:schemeClr val="lt1"/>
                </a:solidFill>
                <a:latin typeface="Arial"/>
                <a:ea typeface="Arial"/>
                <a:cs typeface="Arial"/>
                <a:sym typeface="Arial"/>
              </a:rPr>
              <a:t>Proiect cofinanțat de Uniunea Europeană din Fondul Social European </a:t>
            </a:r>
            <a:br>
              <a:rPr b="1" i="1" lang="en-US" sz="1100">
                <a:solidFill>
                  <a:schemeClr val="lt1"/>
                </a:solidFill>
                <a:latin typeface="Arial"/>
                <a:ea typeface="Arial"/>
                <a:cs typeface="Arial"/>
                <a:sym typeface="Arial"/>
              </a:rPr>
            </a:br>
            <a:r>
              <a:rPr b="1" i="1" lang="en-US" sz="1100">
                <a:solidFill>
                  <a:schemeClr val="lt1"/>
                </a:solidFill>
                <a:latin typeface="Arial"/>
                <a:ea typeface="Arial"/>
                <a:cs typeface="Arial"/>
                <a:sym typeface="Arial"/>
              </a:rPr>
              <a:t>prin Programul Operațional Capital Uman 2014-2020</a:t>
            </a:r>
            <a:endParaRPr b="1" sz="1100">
              <a:solidFill>
                <a:schemeClr val="lt1"/>
              </a:solidFill>
              <a:latin typeface="Arial"/>
              <a:ea typeface="Arial"/>
              <a:cs typeface="Arial"/>
              <a:sym typeface="Arial"/>
            </a:endParaRPr>
          </a:p>
        </p:txBody>
      </p:sp>
      <p:pic>
        <p:nvPicPr>
          <p:cNvPr id="183" name="Google Shape;183;gc6c1448e7a_0_0"/>
          <p:cNvPicPr preferRelativeResize="0"/>
          <p:nvPr/>
        </p:nvPicPr>
        <p:blipFill rotWithShape="1">
          <a:blip r:embed="rId3">
            <a:alphaModFix/>
          </a:blip>
          <a:srcRect b="0" l="0" r="0" t="0"/>
          <a:stretch/>
        </p:blipFill>
        <p:spPr>
          <a:xfrm>
            <a:off x="971600" y="360216"/>
            <a:ext cx="1080120" cy="991869"/>
          </a:xfrm>
          <a:prstGeom prst="rect">
            <a:avLst/>
          </a:prstGeom>
          <a:noFill/>
          <a:ln>
            <a:noFill/>
          </a:ln>
        </p:spPr>
      </p:pic>
      <p:pic>
        <p:nvPicPr>
          <p:cNvPr id="184" name="Google Shape;184;gc6c1448e7a_0_0"/>
          <p:cNvPicPr preferRelativeResize="0"/>
          <p:nvPr/>
        </p:nvPicPr>
        <p:blipFill rotWithShape="1">
          <a:blip r:embed="rId4">
            <a:alphaModFix/>
          </a:blip>
          <a:srcRect b="0" l="0" r="0" t="0"/>
          <a:stretch/>
        </p:blipFill>
        <p:spPr>
          <a:xfrm>
            <a:off x="3779912" y="315794"/>
            <a:ext cx="1080120" cy="991869"/>
          </a:xfrm>
          <a:prstGeom prst="rect">
            <a:avLst/>
          </a:prstGeom>
          <a:noFill/>
          <a:ln>
            <a:noFill/>
          </a:ln>
        </p:spPr>
      </p:pic>
      <p:pic>
        <p:nvPicPr>
          <p:cNvPr id="185" name="Google Shape;185;gc6c1448e7a_0_0"/>
          <p:cNvPicPr preferRelativeResize="0"/>
          <p:nvPr/>
        </p:nvPicPr>
        <p:blipFill rotWithShape="1">
          <a:blip r:embed="rId5">
            <a:alphaModFix/>
          </a:blip>
          <a:srcRect b="0" l="0" r="0" t="0"/>
          <a:stretch/>
        </p:blipFill>
        <p:spPr>
          <a:xfrm>
            <a:off x="6588224" y="315794"/>
            <a:ext cx="1080120" cy="1008232"/>
          </a:xfrm>
          <a:prstGeom prst="rect">
            <a:avLst/>
          </a:prstGeom>
          <a:noFill/>
          <a:ln>
            <a:noFill/>
          </a:ln>
        </p:spPr>
      </p:pic>
      <p:pic>
        <p:nvPicPr>
          <p:cNvPr id="186" name="Google Shape;186;gc6c1448e7a_0_0"/>
          <p:cNvPicPr preferRelativeResize="0"/>
          <p:nvPr/>
        </p:nvPicPr>
        <p:blipFill rotWithShape="1">
          <a:blip r:embed="rId6">
            <a:alphaModFix/>
          </a:blip>
          <a:srcRect b="0" l="0" r="0" t="0"/>
          <a:stretch/>
        </p:blipFill>
        <p:spPr>
          <a:xfrm>
            <a:off x="284772" y="5737497"/>
            <a:ext cx="2072640" cy="566420"/>
          </a:xfrm>
          <a:prstGeom prst="rect">
            <a:avLst/>
          </a:prstGeom>
          <a:noFill/>
          <a:ln>
            <a:noFill/>
          </a:ln>
        </p:spPr>
      </p:pic>
      <p:sp>
        <p:nvSpPr>
          <p:cNvPr id="187" name="Google Shape;187;gc6c1448e7a_0_0"/>
          <p:cNvSpPr txBox="1"/>
          <p:nvPr>
            <p:ph idx="1" type="body"/>
          </p:nvPr>
        </p:nvSpPr>
        <p:spPr>
          <a:xfrm>
            <a:off x="539551" y="1352085"/>
            <a:ext cx="7772400" cy="4165200"/>
          </a:xfrm>
          <a:prstGeom prst="rect">
            <a:avLst/>
          </a:prstGeom>
          <a:noFill/>
          <a:ln>
            <a:noFill/>
          </a:ln>
        </p:spPr>
        <p:txBody>
          <a:bodyPr anchorCtr="0" anchor="ctr" bIns="45700" lIns="91425" spcFirstLastPara="1" rIns="91425" wrap="square" tIns="45700">
            <a:normAutofit fontScale="32500" lnSpcReduction="20000"/>
          </a:bodyPr>
          <a:lstStyle/>
          <a:p>
            <a:pPr indent="0" lvl="0" marL="0" rtl="0" algn="just">
              <a:lnSpc>
                <a:spcPct val="115000"/>
              </a:lnSpc>
              <a:spcBef>
                <a:spcPts val="0"/>
              </a:spcBef>
              <a:spcAft>
                <a:spcPts val="0"/>
              </a:spcAft>
              <a:buSzPct val="160000"/>
              <a:buNone/>
            </a:pPr>
            <a:r>
              <a:t/>
            </a:r>
            <a:endParaRPr b="1" sz="1500">
              <a:latin typeface="Arial"/>
              <a:ea typeface="Arial"/>
              <a:cs typeface="Arial"/>
              <a:sym typeface="Arial"/>
            </a:endParaRPr>
          </a:p>
          <a:p>
            <a:pPr indent="0" lvl="0" marL="0" rtl="0" algn="ctr">
              <a:lnSpc>
                <a:spcPct val="115000"/>
              </a:lnSpc>
              <a:spcBef>
                <a:spcPts val="0"/>
              </a:spcBef>
              <a:spcAft>
                <a:spcPts val="0"/>
              </a:spcAft>
              <a:buSzPct val="160000"/>
              <a:buNone/>
            </a:pPr>
            <a:r>
              <a:rPr b="1" lang="en-US" sz="3700">
                <a:solidFill>
                  <a:schemeClr val="accent1"/>
                </a:solidFill>
                <a:latin typeface="Arial"/>
                <a:ea typeface="Arial"/>
                <a:cs typeface="Arial"/>
                <a:sym typeface="Arial"/>
              </a:rPr>
              <a:t>I. PIAȚA MUNCII</a:t>
            </a:r>
            <a:endParaRPr b="1" sz="3700">
              <a:solidFill>
                <a:schemeClr val="accent1"/>
              </a:solidFill>
              <a:latin typeface="Arial"/>
              <a:ea typeface="Arial"/>
              <a:cs typeface="Arial"/>
              <a:sym typeface="Arial"/>
            </a:endParaRPr>
          </a:p>
          <a:p>
            <a:pPr indent="0" lvl="0" marL="0" rtl="0" algn="ctr">
              <a:lnSpc>
                <a:spcPct val="115000"/>
              </a:lnSpc>
              <a:spcBef>
                <a:spcPts val="0"/>
              </a:spcBef>
              <a:spcAft>
                <a:spcPts val="0"/>
              </a:spcAft>
              <a:buSzPct val="160000"/>
              <a:buNone/>
            </a:pPr>
            <a:r>
              <a:t/>
            </a:r>
            <a:endParaRPr b="1" sz="3700">
              <a:solidFill>
                <a:schemeClr val="accent1"/>
              </a:solidFill>
              <a:latin typeface="Arial"/>
              <a:ea typeface="Arial"/>
              <a:cs typeface="Arial"/>
              <a:sym typeface="Arial"/>
            </a:endParaRPr>
          </a:p>
          <a:p>
            <a:pPr indent="0" lvl="0" marL="0" rtl="0" algn="just">
              <a:lnSpc>
                <a:spcPct val="115000"/>
              </a:lnSpc>
              <a:spcBef>
                <a:spcPts val="0"/>
              </a:spcBef>
              <a:spcAft>
                <a:spcPts val="0"/>
              </a:spcAft>
              <a:buSzPct val="160000"/>
              <a:buNone/>
            </a:pPr>
            <a:r>
              <a:rPr b="1" lang="en-US" sz="3700">
                <a:solidFill>
                  <a:schemeClr val="accent1"/>
                </a:solidFill>
                <a:latin typeface="Arial"/>
                <a:ea typeface="Arial"/>
                <a:cs typeface="Arial"/>
                <a:sym typeface="Arial"/>
              </a:rPr>
              <a:t>	1. CE ESTE PIAȚA MUNCII? </a:t>
            </a:r>
            <a:endParaRPr sz="3700">
              <a:solidFill>
                <a:schemeClr val="accent1"/>
              </a:solidFill>
              <a:latin typeface="Arial"/>
              <a:ea typeface="Arial"/>
              <a:cs typeface="Arial"/>
              <a:sym typeface="Arial"/>
            </a:endParaRPr>
          </a:p>
          <a:p>
            <a:pPr indent="0" lvl="0" marL="0" marR="0" rtl="0" algn="just">
              <a:lnSpc>
                <a:spcPct val="115000"/>
              </a:lnSpc>
              <a:spcBef>
                <a:spcPts val="0"/>
              </a:spcBef>
              <a:spcAft>
                <a:spcPts val="0"/>
              </a:spcAft>
              <a:buSzPct val="160000"/>
              <a:buNone/>
            </a:pPr>
            <a:r>
              <a:rPr b="1" lang="en-US" sz="3700">
                <a:latin typeface="Arial"/>
                <a:ea typeface="Arial"/>
                <a:cs typeface="Arial"/>
                <a:sym typeface="Arial"/>
              </a:rPr>
              <a:t> </a:t>
            </a:r>
            <a:endParaRPr sz="3700">
              <a:latin typeface="Arial"/>
              <a:ea typeface="Arial"/>
              <a:cs typeface="Arial"/>
              <a:sym typeface="Arial"/>
            </a:endParaRPr>
          </a:p>
          <a:p>
            <a:pPr indent="0" lvl="0" marL="0" marR="0" rtl="0" algn="just">
              <a:lnSpc>
                <a:spcPct val="115000"/>
              </a:lnSpc>
              <a:spcBef>
                <a:spcPts val="0"/>
              </a:spcBef>
              <a:spcAft>
                <a:spcPts val="0"/>
              </a:spcAft>
              <a:buSzPct val="160000"/>
              <a:buNone/>
            </a:pPr>
            <a:r>
              <a:rPr b="1" lang="en-US" sz="3700">
                <a:latin typeface="Arial"/>
                <a:ea typeface="Arial"/>
                <a:cs typeface="Arial"/>
                <a:sym typeface="Arial"/>
              </a:rPr>
              <a:t>	PIAȚA MUNCII</a:t>
            </a:r>
            <a:r>
              <a:rPr lang="en-US" sz="3700">
                <a:latin typeface="Arial"/>
                <a:ea typeface="Arial"/>
                <a:cs typeface="Arial"/>
                <a:sym typeface="Arial"/>
              </a:rPr>
              <a:t> ESTE LOCUL UNDE SE INTERSECTEAZĂ CEREREA ŞI OFERTA DE MUNCĂ. PIAŢA MUNCII CONTINUĂ SĂ FIE INSTABILĂ, CA O CONSECINŢĂ DIRECTĂ A PERIOADEI ECONOMICE DIFICILE.</a:t>
            </a:r>
            <a:endParaRPr/>
          </a:p>
          <a:p>
            <a:pPr indent="0" lvl="0" marL="0" marR="0" rtl="0" algn="just">
              <a:lnSpc>
                <a:spcPct val="115000"/>
              </a:lnSpc>
              <a:spcBef>
                <a:spcPts val="0"/>
              </a:spcBef>
              <a:spcAft>
                <a:spcPts val="0"/>
              </a:spcAft>
              <a:buSzPct val="160000"/>
              <a:buNone/>
            </a:pPr>
            <a:r>
              <a:rPr b="1" lang="en-US" sz="3700">
                <a:latin typeface="Arial"/>
                <a:ea typeface="Arial"/>
                <a:cs typeface="Arial"/>
                <a:sym typeface="Arial"/>
              </a:rPr>
              <a:t>	PIAŢA MUNCII</a:t>
            </a:r>
            <a:r>
              <a:rPr lang="en-US" sz="3700">
                <a:latin typeface="Arial"/>
                <a:ea typeface="Arial"/>
                <a:cs typeface="Arial"/>
                <a:sym typeface="Arial"/>
              </a:rPr>
              <a:t> CUPRINDE ACTIVITĂŢILE DE ANGAJARE ŞI DE OFERTĂ A FORŢEI DE MUNCĂ ÎN VEDEREA REALIZĂRII UNEI ACTIVITĂŢI, PRECUM ŞI PROCESUL DE DETERMINARE A RETRIBUŢIEI CELUI CARE URMEAZĂ SĂ O ÎNDEPLINEASCĂ. ÎN PLUS, TERMENUL SE REFERĂ ŞI LA MODUL ÎN CARE EVOLUEAZĂ SALARIILE ORI LA MOBILITATEA LUCRĂTORILOR ÎNTRE DIFERITE OCUPAŢII ŞI ÎNTRE DIFERIŢI ANGAJATORI. TREBUIE TOTUŞI MENŢIONAT CĂ UTILIZAREA TERMENULUI DE "PIAŢĂ" NU PRESUPUNE CĂ MUNCA SE COMPORTĂ LA FEL CA ORICE ALTĂ MARFĂ; ÎN TEORIA ECONOMICĂ, PIAŢA MUNCII TREBUIE PRIVITĂ CA "LOCUL" UNDE SE ÎNTÂLNESC CEREREA ŞI OFERTA DE MUNCĂ.</a:t>
            </a:r>
            <a:endParaRPr sz="3700">
              <a:latin typeface="Arial"/>
              <a:ea typeface="Arial"/>
              <a:cs typeface="Arial"/>
              <a:sym typeface="Arial"/>
            </a:endParaRPr>
          </a:p>
          <a:p>
            <a:pPr indent="0" lvl="0" marL="0" marR="0" rtl="0" algn="just">
              <a:lnSpc>
                <a:spcPct val="115000"/>
              </a:lnSpc>
              <a:spcBef>
                <a:spcPts val="0"/>
              </a:spcBef>
              <a:spcAft>
                <a:spcPts val="0"/>
              </a:spcAft>
              <a:buSzPct val="160000"/>
              <a:buNone/>
            </a:pPr>
            <a:r>
              <a:rPr b="1" lang="en-US" sz="3700">
                <a:latin typeface="Arial"/>
                <a:ea typeface="Arial"/>
                <a:cs typeface="Arial"/>
                <a:sym typeface="Arial"/>
              </a:rPr>
              <a:t>	CEREREA DE MUNCĂ</a:t>
            </a:r>
            <a:r>
              <a:rPr lang="en-US" sz="3700">
                <a:latin typeface="Arial"/>
                <a:ea typeface="Arial"/>
                <a:cs typeface="Arial"/>
                <a:sym typeface="Arial"/>
              </a:rPr>
              <a:t> ESTE REPREZENTATĂ DE DEȚINĂTORII DE CAPITAL, ÎN CALITATE DE CUMPĂRĂTORI IAR </a:t>
            </a:r>
            <a:r>
              <a:rPr b="1" lang="en-US" sz="3700">
                <a:latin typeface="Arial"/>
                <a:ea typeface="Arial"/>
                <a:cs typeface="Arial"/>
                <a:sym typeface="Arial"/>
              </a:rPr>
              <a:t>OFERTA DE MUNCĂ</a:t>
            </a:r>
            <a:r>
              <a:rPr lang="en-US" sz="3700">
                <a:latin typeface="Arial"/>
                <a:ea typeface="Arial"/>
                <a:cs typeface="Arial"/>
                <a:sym typeface="Arial"/>
              </a:rPr>
              <a:t> O REPREZINTĂ POSESORII DE FORȚĂ DE MUNCĂ, ÎN CALITATE DE VÂNZĂTORI.</a:t>
            </a:r>
            <a:endParaRPr sz="3700">
              <a:latin typeface="Arial"/>
              <a:ea typeface="Arial"/>
              <a:cs typeface="Arial"/>
              <a:sym typeface="Arial"/>
            </a:endParaRPr>
          </a:p>
          <a:p>
            <a:pPr indent="0" lvl="0" marL="0" marR="0" rtl="0" algn="just">
              <a:lnSpc>
                <a:spcPct val="115000"/>
              </a:lnSpc>
              <a:spcBef>
                <a:spcPts val="0"/>
              </a:spcBef>
              <a:spcAft>
                <a:spcPts val="0"/>
              </a:spcAft>
              <a:buSzPct val="160000"/>
              <a:buNone/>
            </a:pPr>
            <a:r>
              <a:rPr lang="en-US" sz="3700">
                <a:latin typeface="Arial"/>
                <a:ea typeface="Arial"/>
                <a:cs typeface="Arial"/>
                <a:sym typeface="Arial"/>
              </a:rPr>
              <a:t>	ANALIZÂND PIAŢA MUNCII DESCOPERIM DOUĂ ZONE DISTINCTE:</a:t>
            </a:r>
            <a:endParaRPr/>
          </a:p>
          <a:p>
            <a:pPr indent="0" lvl="0" marL="0" marR="0" rtl="0" algn="just">
              <a:lnSpc>
                <a:spcPct val="115000"/>
              </a:lnSpc>
              <a:spcBef>
                <a:spcPts val="0"/>
              </a:spcBef>
              <a:spcAft>
                <a:spcPts val="0"/>
              </a:spcAft>
              <a:buSzPct val="160000"/>
              <a:buNone/>
            </a:pPr>
            <a:r>
              <a:rPr lang="en-US" sz="3700">
                <a:latin typeface="Arial"/>
                <a:ea typeface="Arial"/>
                <a:cs typeface="Arial"/>
                <a:sym typeface="Arial"/>
              </a:rPr>
              <a:t> </a:t>
            </a:r>
            <a:endParaRPr/>
          </a:p>
          <a:p>
            <a:pPr indent="0" lvl="0" marL="685800" marR="0" rtl="0" algn="just">
              <a:lnSpc>
                <a:spcPct val="115000"/>
              </a:lnSpc>
              <a:spcBef>
                <a:spcPts val="0"/>
              </a:spcBef>
              <a:spcAft>
                <a:spcPts val="0"/>
              </a:spcAft>
              <a:buSzPct val="160000"/>
              <a:buNone/>
            </a:pPr>
            <a:r>
              <a:rPr lang="en-US" sz="3700">
                <a:latin typeface="Arial"/>
                <a:ea typeface="Arial"/>
                <a:cs typeface="Arial"/>
                <a:sym typeface="Arial"/>
              </a:rPr>
              <a:t>• PIAŢA DE MUNCĂ </a:t>
            </a:r>
            <a:r>
              <a:rPr b="1" lang="en-US" sz="3700">
                <a:latin typeface="Arial"/>
                <a:ea typeface="Arial"/>
                <a:cs typeface="Arial"/>
                <a:sym typeface="Arial"/>
              </a:rPr>
              <a:t>„VIZIBILĂ”</a:t>
            </a:r>
            <a:r>
              <a:rPr lang="en-US" sz="3700">
                <a:latin typeface="Arial"/>
                <a:ea typeface="Arial"/>
                <a:cs typeface="Arial"/>
                <a:sym typeface="Arial"/>
              </a:rPr>
              <a:t>, PE CARE O VEZI PRIN ANUNŢURI (REPREZINTĂ APROXIMATIV 20% DIN TOTALUL PIEŢEI);</a:t>
            </a:r>
            <a:endParaRPr/>
          </a:p>
          <a:p>
            <a:pPr indent="0" lvl="0" marL="685800" marR="0" rtl="0" algn="just">
              <a:lnSpc>
                <a:spcPct val="115000"/>
              </a:lnSpc>
              <a:spcBef>
                <a:spcPts val="0"/>
              </a:spcBef>
              <a:spcAft>
                <a:spcPts val="0"/>
              </a:spcAft>
              <a:buSzPct val="160000"/>
              <a:buNone/>
            </a:pPr>
            <a:r>
              <a:rPr lang="en-US" sz="3700">
                <a:latin typeface="Arial"/>
                <a:ea typeface="Arial"/>
                <a:cs typeface="Arial"/>
                <a:sym typeface="Arial"/>
              </a:rPr>
              <a:t>• PIAŢA DE MUNCĂ </a:t>
            </a:r>
            <a:r>
              <a:rPr b="1" lang="en-US" sz="3700">
                <a:latin typeface="Arial"/>
                <a:ea typeface="Arial"/>
                <a:cs typeface="Arial"/>
                <a:sym typeface="Arial"/>
              </a:rPr>
              <a:t>„ASCUNSĂ”</a:t>
            </a:r>
            <a:r>
              <a:rPr lang="en-US" sz="3700">
                <a:latin typeface="Arial"/>
                <a:ea typeface="Arial"/>
                <a:cs typeface="Arial"/>
                <a:sym typeface="Arial"/>
              </a:rPr>
              <a:t>, PE CARE N-O VEZI (APROXIMATIV 80% DIN PIAŢĂ).</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31"/>
          <p:cNvSpPr/>
          <p:nvPr/>
        </p:nvSpPr>
        <p:spPr>
          <a:xfrm>
            <a:off x="2483768" y="5805264"/>
            <a:ext cx="613636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100">
                <a:solidFill>
                  <a:schemeClr val="lt1"/>
                </a:solidFill>
                <a:latin typeface="Arial"/>
                <a:ea typeface="Arial"/>
                <a:cs typeface="Arial"/>
                <a:sym typeface="Arial"/>
              </a:rPr>
              <a:t>Proiect cofinanțat de Uniunea Europeană din Fondul Social European </a:t>
            </a:r>
            <a:br>
              <a:rPr b="1" i="1" lang="en-US" sz="1100">
                <a:solidFill>
                  <a:schemeClr val="lt1"/>
                </a:solidFill>
                <a:latin typeface="Arial"/>
                <a:ea typeface="Arial"/>
                <a:cs typeface="Arial"/>
                <a:sym typeface="Arial"/>
              </a:rPr>
            </a:br>
            <a:r>
              <a:rPr b="1" i="1" lang="en-US" sz="1100">
                <a:solidFill>
                  <a:schemeClr val="lt1"/>
                </a:solidFill>
                <a:latin typeface="Arial"/>
                <a:ea typeface="Arial"/>
                <a:cs typeface="Arial"/>
                <a:sym typeface="Arial"/>
              </a:rPr>
              <a:t>prin Programul Operațional Capital Uman 2014-2020</a:t>
            </a:r>
            <a:endParaRPr b="1" sz="1100">
              <a:solidFill>
                <a:schemeClr val="lt1"/>
              </a:solidFill>
              <a:latin typeface="Arial"/>
              <a:ea typeface="Arial"/>
              <a:cs typeface="Arial"/>
              <a:sym typeface="Arial"/>
            </a:endParaRPr>
          </a:p>
        </p:txBody>
      </p:sp>
      <p:pic>
        <p:nvPicPr>
          <p:cNvPr id="456" name="Google Shape;456;p31"/>
          <p:cNvPicPr preferRelativeResize="0"/>
          <p:nvPr/>
        </p:nvPicPr>
        <p:blipFill rotWithShape="1">
          <a:blip r:embed="rId3">
            <a:alphaModFix/>
          </a:blip>
          <a:srcRect b="0" l="0" r="0" t="0"/>
          <a:stretch/>
        </p:blipFill>
        <p:spPr>
          <a:xfrm>
            <a:off x="971600" y="360216"/>
            <a:ext cx="1080120" cy="991869"/>
          </a:xfrm>
          <a:prstGeom prst="rect">
            <a:avLst/>
          </a:prstGeom>
          <a:noFill/>
          <a:ln>
            <a:noFill/>
          </a:ln>
        </p:spPr>
      </p:pic>
      <p:pic>
        <p:nvPicPr>
          <p:cNvPr id="457" name="Google Shape;457;p31"/>
          <p:cNvPicPr preferRelativeResize="0"/>
          <p:nvPr/>
        </p:nvPicPr>
        <p:blipFill rotWithShape="1">
          <a:blip r:embed="rId4">
            <a:alphaModFix/>
          </a:blip>
          <a:srcRect b="0" l="0" r="0" t="0"/>
          <a:stretch/>
        </p:blipFill>
        <p:spPr>
          <a:xfrm>
            <a:off x="3779912" y="315794"/>
            <a:ext cx="1080120" cy="991869"/>
          </a:xfrm>
          <a:prstGeom prst="rect">
            <a:avLst/>
          </a:prstGeom>
          <a:noFill/>
          <a:ln>
            <a:noFill/>
          </a:ln>
        </p:spPr>
      </p:pic>
      <p:pic>
        <p:nvPicPr>
          <p:cNvPr id="458" name="Google Shape;458;p31"/>
          <p:cNvPicPr preferRelativeResize="0"/>
          <p:nvPr/>
        </p:nvPicPr>
        <p:blipFill rotWithShape="1">
          <a:blip r:embed="rId5">
            <a:alphaModFix/>
          </a:blip>
          <a:srcRect b="0" l="0" r="0" t="0"/>
          <a:stretch/>
        </p:blipFill>
        <p:spPr>
          <a:xfrm>
            <a:off x="6588224" y="315794"/>
            <a:ext cx="1080120" cy="1008232"/>
          </a:xfrm>
          <a:prstGeom prst="rect">
            <a:avLst/>
          </a:prstGeom>
          <a:noFill/>
          <a:ln>
            <a:noFill/>
          </a:ln>
        </p:spPr>
      </p:pic>
      <p:pic>
        <p:nvPicPr>
          <p:cNvPr id="459" name="Google Shape;459;p31"/>
          <p:cNvPicPr preferRelativeResize="0"/>
          <p:nvPr/>
        </p:nvPicPr>
        <p:blipFill rotWithShape="1">
          <a:blip r:embed="rId6">
            <a:alphaModFix/>
          </a:blip>
          <a:srcRect b="0" l="0" r="0" t="0"/>
          <a:stretch/>
        </p:blipFill>
        <p:spPr>
          <a:xfrm>
            <a:off x="284772" y="5737497"/>
            <a:ext cx="2072640" cy="566420"/>
          </a:xfrm>
          <a:prstGeom prst="rect">
            <a:avLst/>
          </a:prstGeom>
          <a:noFill/>
          <a:ln>
            <a:noFill/>
          </a:ln>
        </p:spPr>
      </p:pic>
      <p:sp>
        <p:nvSpPr>
          <p:cNvPr id="460" name="Google Shape;460;p31"/>
          <p:cNvSpPr txBox="1"/>
          <p:nvPr>
            <p:ph idx="1" type="body"/>
          </p:nvPr>
        </p:nvSpPr>
        <p:spPr>
          <a:xfrm>
            <a:off x="514351" y="1484784"/>
            <a:ext cx="7797662" cy="4104456"/>
          </a:xfrm>
          <a:prstGeom prst="rect">
            <a:avLst/>
          </a:prstGeom>
          <a:noFill/>
          <a:ln>
            <a:noFill/>
          </a:ln>
        </p:spPr>
        <p:txBody>
          <a:bodyPr anchorCtr="0" anchor="ctr" bIns="45700" lIns="91425" spcFirstLastPara="1" rIns="91425" wrap="square" tIns="45700">
            <a:normAutofit fontScale="25000" lnSpcReduction="20000"/>
          </a:bodyPr>
          <a:lstStyle/>
          <a:p>
            <a:pPr indent="0" lvl="0" marL="0" marR="0" rtl="0" algn="just">
              <a:lnSpc>
                <a:spcPct val="115000"/>
              </a:lnSpc>
              <a:spcBef>
                <a:spcPts val="0"/>
              </a:spcBef>
              <a:spcAft>
                <a:spcPts val="0"/>
              </a:spcAft>
              <a:buSzPct val="159999"/>
              <a:buNone/>
            </a:pPr>
            <a:r>
              <a:t/>
            </a:r>
            <a:endParaRPr b="1" sz="3600">
              <a:latin typeface="Arial"/>
              <a:ea typeface="Arial"/>
              <a:cs typeface="Arial"/>
              <a:sym typeface="Arial"/>
            </a:endParaRPr>
          </a:p>
          <a:p>
            <a:pPr indent="0" lvl="0" marL="0" marR="0" rtl="0" algn="just">
              <a:lnSpc>
                <a:spcPct val="115000"/>
              </a:lnSpc>
              <a:spcBef>
                <a:spcPts val="0"/>
              </a:spcBef>
              <a:spcAft>
                <a:spcPts val="0"/>
              </a:spcAft>
              <a:buSzPct val="159999"/>
              <a:buNone/>
            </a:pPr>
            <a:r>
              <a:t/>
            </a:r>
            <a:endParaRPr b="1" sz="3600">
              <a:latin typeface="Arial"/>
              <a:ea typeface="Arial"/>
              <a:cs typeface="Arial"/>
              <a:sym typeface="Arial"/>
            </a:endParaRPr>
          </a:p>
          <a:p>
            <a:pPr indent="0" lvl="0" marL="0" marR="0" rtl="0" algn="just">
              <a:lnSpc>
                <a:spcPct val="115000"/>
              </a:lnSpc>
              <a:spcBef>
                <a:spcPts val="0"/>
              </a:spcBef>
              <a:spcAft>
                <a:spcPts val="0"/>
              </a:spcAft>
              <a:buSzPct val="159999"/>
              <a:buNone/>
            </a:pPr>
            <a:r>
              <a:t/>
            </a:r>
            <a:endParaRPr b="1" sz="3600">
              <a:latin typeface="Arial"/>
              <a:ea typeface="Arial"/>
              <a:cs typeface="Arial"/>
              <a:sym typeface="Arial"/>
            </a:endParaRPr>
          </a:p>
          <a:p>
            <a:pPr indent="0" lvl="0" marL="0" marR="0" rtl="0" algn="just">
              <a:lnSpc>
                <a:spcPct val="115000"/>
              </a:lnSpc>
              <a:spcBef>
                <a:spcPts val="0"/>
              </a:spcBef>
              <a:spcAft>
                <a:spcPts val="0"/>
              </a:spcAft>
              <a:buSzPct val="160000"/>
              <a:buNone/>
            </a:pPr>
            <a:r>
              <a:t/>
            </a:r>
            <a:endParaRPr b="1" sz="4000">
              <a:latin typeface="Arial"/>
              <a:ea typeface="Arial"/>
              <a:cs typeface="Arial"/>
              <a:sym typeface="Arial"/>
            </a:endParaRPr>
          </a:p>
          <a:p>
            <a:pPr indent="0" lvl="0" marL="0" marR="0" rtl="0" algn="just">
              <a:lnSpc>
                <a:spcPct val="115000"/>
              </a:lnSpc>
              <a:spcBef>
                <a:spcPts val="0"/>
              </a:spcBef>
              <a:spcAft>
                <a:spcPts val="0"/>
              </a:spcAft>
              <a:buSzPct val="160000"/>
              <a:buNone/>
            </a:pPr>
            <a:r>
              <a:t/>
            </a:r>
            <a:endParaRPr b="1" sz="4000">
              <a:latin typeface="Arial"/>
              <a:ea typeface="Arial"/>
              <a:cs typeface="Arial"/>
              <a:sym typeface="Arial"/>
            </a:endParaRPr>
          </a:p>
          <a:p>
            <a:pPr indent="0" lvl="0" marL="0" marR="0" rtl="0" algn="just">
              <a:lnSpc>
                <a:spcPct val="115000"/>
              </a:lnSpc>
              <a:spcBef>
                <a:spcPts val="0"/>
              </a:spcBef>
              <a:spcAft>
                <a:spcPts val="0"/>
              </a:spcAft>
              <a:buSzPct val="160000"/>
              <a:buNone/>
            </a:pPr>
            <a:r>
              <a:rPr b="1" lang="en-US" sz="4000">
                <a:latin typeface="Arial"/>
                <a:ea typeface="Arial"/>
                <a:cs typeface="Arial"/>
                <a:sym typeface="Arial"/>
              </a:rPr>
              <a:t>INTERESE</a:t>
            </a:r>
            <a:endParaRPr sz="4000">
              <a:latin typeface="Arial"/>
              <a:ea typeface="Arial"/>
              <a:cs typeface="Arial"/>
              <a:sym typeface="Arial"/>
            </a:endParaRPr>
          </a:p>
          <a:p>
            <a:pPr indent="0" lvl="0" marL="0" marR="0" rtl="0" algn="just">
              <a:lnSpc>
                <a:spcPct val="115000"/>
              </a:lnSpc>
              <a:spcBef>
                <a:spcPts val="0"/>
              </a:spcBef>
              <a:spcAft>
                <a:spcPts val="0"/>
              </a:spcAft>
              <a:buSzPct val="160000"/>
              <a:buNone/>
            </a:pPr>
            <a:r>
              <a:rPr b="1" lang="en-US" sz="4000">
                <a:latin typeface="Arial"/>
                <a:ea typeface="Arial"/>
                <a:cs typeface="Arial"/>
                <a:sym typeface="Arial"/>
              </a:rPr>
              <a:t> </a:t>
            </a:r>
            <a:endParaRPr sz="4000">
              <a:latin typeface="Arial"/>
              <a:ea typeface="Arial"/>
              <a:cs typeface="Arial"/>
              <a:sym typeface="Arial"/>
            </a:endParaRPr>
          </a:p>
          <a:p>
            <a:pPr indent="0" lvl="0" marL="0" marR="0" rtl="0" algn="just">
              <a:lnSpc>
                <a:spcPct val="115000"/>
              </a:lnSpc>
              <a:spcBef>
                <a:spcPts val="0"/>
              </a:spcBef>
              <a:spcAft>
                <a:spcPts val="0"/>
              </a:spcAft>
              <a:buSzPct val="160000"/>
              <a:buNone/>
            </a:pPr>
            <a:r>
              <a:rPr b="1" lang="en-US" sz="4000">
                <a:latin typeface="Arial"/>
                <a:ea typeface="Arial"/>
                <a:cs typeface="Arial"/>
                <a:sym typeface="Arial"/>
              </a:rPr>
              <a:t>	INTERESELE </a:t>
            </a:r>
            <a:r>
              <a:rPr lang="en-US" sz="4000">
                <a:latin typeface="Arial"/>
                <a:ea typeface="Arial"/>
                <a:cs typeface="Arial"/>
                <a:sym typeface="Arial"/>
              </a:rPr>
              <a:t>REPREZINTĂ PREFERINŢELE CRISTALIZATE ALE UNEI PERSOANE PENTRU ANUMITE DOMENII DE CUNOŞTINŢE SAU DE ACTIVITATE. ACESTEA REPREZINTĂ FACTORI MOTIVAŢIONALI ESENŢIALI ÎN ALEGEREA CARIEREI, DE ACEEA ESTE FOARTE IMPORTANTĂ INVESTIGAREA LOR ÎN TRASAREA PLANULUI INDIVIDUAL DE CARIERĂ.</a:t>
            </a:r>
            <a:endParaRPr/>
          </a:p>
          <a:p>
            <a:pPr indent="0" lvl="0" marL="0" marR="0" rtl="0" algn="just">
              <a:lnSpc>
                <a:spcPct val="115000"/>
              </a:lnSpc>
              <a:spcBef>
                <a:spcPts val="0"/>
              </a:spcBef>
              <a:spcAft>
                <a:spcPts val="0"/>
              </a:spcAft>
              <a:buSzPct val="160000"/>
              <a:buNone/>
            </a:pPr>
            <a:r>
              <a:rPr b="1" lang="en-US" sz="4000">
                <a:latin typeface="Arial"/>
                <a:ea typeface="Arial"/>
                <a:cs typeface="Arial"/>
                <a:sym typeface="Arial"/>
              </a:rPr>
              <a:t>	INTERESELE</a:t>
            </a:r>
            <a:r>
              <a:rPr lang="en-US" sz="4000">
                <a:latin typeface="Arial"/>
                <a:ea typeface="Arial"/>
                <a:cs typeface="Arial"/>
                <a:sym typeface="Arial"/>
              </a:rPr>
              <a:t> REPREZINTĂ UN FENOMEN PSIHOLOGIC FOARTE COMPLICAT, SINTETIZÂND ATITUDINEA EMOŢIONALĂ POZITIVĂ CU ELEMENTE COGNITIVE ŞI ENERGIE MOTIVAŢIONALĂ. ELE REFLECTĂ PREFERINŢELE STABILE ALE UNEI PERSOANE PENTRU ANUMITE DOMENII DE </a:t>
            </a:r>
            <a:r>
              <a:rPr i="1" lang="en-US" sz="4000">
                <a:latin typeface="Arial"/>
                <a:ea typeface="Arial"/>
                <a:cs typeface="Arial"/>
                <a:sym typeface="Arial"/>
              </a:rPr>
              <a:t>CUNOŞTINŢE</a:t>
            </a:r>
            <a:r>
              <a:rPr lang="en-US" sz="4000">
                <a:latin typeface="Arial"/>
                <a:ea typeface="Arial"/>
                <a:cs typeface="Arial"/>
                <a:sym typeface="Arial"/>
              </a:rPr>
              <a:t> SAU DE ACTIVITATE. FIIND SURSĂ DE ENERGIE PSIHICĂ ŞI EMOŢIE INTELECTUALĂ POZITIVĂ, INTERESELE FAC CA EXECUTAREA ACTIVITĂŢILOR, INCLUSIV A CELOR COMPLICATE, SĂ DECURGĂ MAI UŞOR, CU MAI PUŢINE EFORTURI. DE ACEEA INTERESELOR LE REVINE UN ROL ESENŢIAL ÎN LUAREA DECIZIILOR PRIVIND CARIERA. </a:t>
            </a:r>
            <a:r>
              <a:rPr lang="en-US" sz="4000">
                <a:solidFill>
                  <a:srgbClr val="000000"/>
                </a:solidFill>
                <a:latin typeface="Arial"/>
                <a:ea typeface="Arial"/>
                <a:cs typeface="Arial"/>
                <a:sym typeface="Arial"/>
              </a:rPr>
              <a:t>O EVALUARE A INTERESELOR ESTE DE ASEMENEA FOARTE IMPORTANTĂ ÎN PLANIFICAREA CARIEREI.</a:t>
            </a:r>
            <a:endParaRPr/>
          </a:p>
          <a:p>
            <a:pPr indent="0" lvl="0" marL="0" marR="0" rtl="0" algn="just">
              <a:lnSpc>
                <a:spcPct val="115000"/>
              </a:lnSpc>
              <a:spcBef>
                <a:spcPts val="0"/>
              </a:spcBef>
              <a:spcAft>
                <a:spcPts val="0"/>
              </a:spcAft>
              <a:buSzPct val="160000"/>
              <a:buNone/>
            </a:pPr>
            <a:r>
              <a:rPr lang="en-US" sz="4000">
                <a:latin typeface="Arial"/>
                <a:ea typeface="Arial"/>
                <a:cs typeface="Arial"/>
                <a:sym typeface="Arial"/>
              </a:rPr>
              <a:t>	PENTRU INVESTIGAREA TIPURILOR DE INTERESE SE VA UTILIZA </a:t>
            </a:r>
            <a:r>
              <a:rPr b="1" i="1" lang="en-US" sz="4000">
                <a:latin typeface="Arial"/>
                <a:ea typeface="Arial"/>
                <a:cs typeface="Arial"/>
                <a:sym typeface="Arial"/>
              </a:rPr>
              <a:t>INVENTARUL DE INTERESE PROFESIONALE HOLLAND</a:t>
            </a:r>
            <a:r>
              <a:rPr i="1" lang="en-US" sz="4000">
                <a:latin typeface="Arial"/>
                <a:ea typeface="Arial"/>
                <a:cs typeface="Arial"/>
                <a:sym typeface="Arial"/>
              </a:rPr>
              <a:t> , </a:t>
            </a:r>
            <a:r>
              <a:rPr lang="en-US" sz="4000">
                <a:latin typeface="Arial"/>
                <a:ea typeface="Arial"/>
                <a:cs typeface="Arial"/>
                <a:sym typeface="Arial"/>
              </a:rPr>
              <a:t>ACESTA ARE LA BAZĂ TEORIA CONFORM CĂREIA TREBUIE SĂ EXISTE O CONGRUENŢĂ ÎNTRE INTERESELE PROPRII ŞI CERINŢELE UNEI OCUPAŢII PENTRU CA PERSOANA SĂ FIE MULŢUMITĂ ŞI MOTIVATĂ ÎN ACTIVITATEA PE CARE O DESFĂŞOARĂ.</a:t>
            </a:r>
            <a:endParaRPr/>
          </a:p>
          <a:p>
            <a:pPr indent="0" lvl="0" marL="0" marR="0" rtl="0" algn="just">
              <a:lnSpc>
                <a:spcPct val="115000"/>
              </a:lnSpc>
              <a:spcBef>
                <a:spcPts val="0"/>
              </a:spcBef>
              <a:spcAft>
                <a:spcPts val="0"/>
              </a:spcAft>
              <a:buSzPct val="160000"/>
              <a:buNone/>
            </a:pPr>
            <a:r>
              <a:rPr lang="en-US" sz="4000">
                <a:latin typeface="Arial"/>
                <a:ea typeface="Arial"/>
                <a:cs typeface="Arial"/>
                <a:sym typeface="Arial"/>
              </a:rPr>
              <a:t>	TEORIA </a:t>
            </a:r>
            <a:r>
              <a:rPr b="1" lang="en-US" sz="4000">
                <a:latin typeface="Arial"/>
                <a:ea typeface="Arial"/>
                <a:cs typeface="Arial"/>
                <a:sym typeface="Arial"/>
              </a:rPr>
              <a:t>PERSONALITĂŢII VOCAŢIONALE </a:t>
            </a:r>
            <a:r>
              <a:rPr lang="en-US" sz="4000">
                <a:latin typeface="Arial"/>
                <a:ea typeface="Arial"/>
                <a:cs typeface="Arial"/>
                <a:sym typeface="Arial"/>
              </a:rPr>
              <a:t>(JOHN L. HOLLAND) PORNEŞTE DE LA STABILIREA UNEI CORELAŢII CORESPONDENȚE ÎNTRE TIPUL DE PERSONALITATE (ÎN NUMĂR DE 6) ŞI MEDIUL PROFESIONAL CORESPUNZĂTOR.AUTORUL ACESTEI TEORII CONSIDERĂ CĂ ECHILIBRUL/DEZECHILIBRUL PERSONALITĂŢII UNUI INDIVID ESTE INFLUENŢAT DE EXERCITAREA UNEI PROFESII CARE FAVORIZEAZĂ SAU ÎMPIEDICĂ ACEASTĂ EXPRIMARE. TIPOLOGIA LUI HOLLAND A FOST CONCEPUTĂ PENTRU A AJUTA INDIVIDUL ÎN LUAREA UNOR DECIZII LEGATE DE CARIERĂ ŞI PERMITE CORELAREA OPŢIUNILOR CU INTERESELE ŞI ABILITĂŢILE FIECĂREI PERSOANE. IDEEA DE BAZĂ A TEORIEI LUI HOLLAND ESTE CĂ OAMENII CU INTERESE SIMILARE ÎN ANUMITE DOMENII VOR AVEA SUCCES ÎN OCUPAŢII CARE SE POTRIVESC UNUI ANUMIT TIP DE PERSONALITATE. ACEASTA L-A DUS LA FORMULAREA A 6 CATEGORII DE BAZĂ ÎN CEEA CE PRIVEŞTE TIPOLOGIA PERSOANĂ – MEDIU. DIFERITE PERSONALITĂŢI PREFERĂ DIFERITE MEDII.</a:t>
            </a:r>
            <a:endParaRPr/>
          </a:p>
          <a:p>
            <a:pPr indent="0" lvl="0" marL="0" marR="0" rtl="0" algn="l">
              <a:lnSpc>
                <a:spcPct val="115000"/>
              </a:lnSpc>
              <a:spcBef>
                <a:spcPts val="0"/>
              </a:spcBef>
              <a:spcAft>
                <a:spcPts val="0"/>
              </a:spcAft>
              <a:buSzPct val="159999"/>
              <a:buNone/>
            </a:pPr>
            <a:r>
              <a:rPr lang="en-US" sz="3600">
                <a:latin typeface="Arial"/>
                <a:ea typeface="Arial"/>
                <a:cs typeface="Arial"/>
                <a:sym typeface="Arial"/>
              </a:rPr>
              <a:t> </a:t>
            </a:r>
            <a:endParaRPr/>
          </a:p>
          <a:p>
            <a:pPr indent="-182880" lvl="0" marL="228600" rtl="0" algn="l">
              <a:lnSpc>
                <a:spcPct val="120000"/>
              </a:lnSpc>
              <a:spcBef>
                <a:spcPts val="1000"/>
              </a:spcBef>
              <a:spcAft>
                <a:spcPts val="0"/>
              </a:spcAft>
              <a:buSzPct val="159999"/>
              <a:buNone/>
            </a:pPr>
            <a:r>
              <a:t/>
            </a:r>
            <a:endParaRPr sz="1800">
              <a:latin typeface="Arial"/>
              <a:ea typeface="Arial"/>
              <a:cs typeface="Arial"/>
              <a:sym typeface="Arial"/>
            </a:endParaRPr>
          </a:p>
          <a:p>
            <a:pPr indent="-177800" lvl="0" marL="228600" rtl="0" algn="l">
              <a:lnSpc>
                <a:spcPct val="120000"/>
              </a:lnSpc>
              <a:spcBef>
                <a:spcPts val="1000"/>
              </a:spcBef>
              <a:spcAft>
                <a:spcPts val="0"/>
              </a:spcAft>
              <a:buSzPct val="160000"/>
              <a:buNone/>
            </a:pPr>
            <a:r>
              <a:t/>
            </a:r>
            <a:endParaRPr>
              <a:latin typeface="Arial"/>
              <a:ea typeface="Arial"/>
              <a:cs typeface="Arial"/>
              <a:sym typeface="Arial"/>
            </a:endParaRPr>
          </a:p>
          <a:p>
            <a:pPr indent="-177800" lvl="0" marL="228600" rtl="0" algn="l">
              <a:lnSpc>
                <a:spcPct val="120000"/>
              </a:lnSpc>
              <a:spcBef>
                <a:spcPts val="1000"/>
              </a:spcBef>
              <a:spcAft>
                <a:spcPts val="0"/>
              </a:spcAft>
              <a:buSzPct val="160000"/>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32"/>
          <p:cNvSpPr/>
          <p:nvPr/>
        </p:nvSpPr>
        <p:spPr>
          <a:xfrm>
            <a:off x="2483768" y="5805264"/>
            <a:ext cx="613636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100">
                <a:solidFill>
                  <a:schemeClr val="lt1"/>
                </a:solidFill>
                <a:latin typeface="Arial"/>
                <a:ea typeface="Arial"/>
                <a:cs typeface="Arial"/>
                <a:sym typeface="Arial"/>
              </a:rPr>
              <a:t>Proiect cofinanțat de Uniunea Europeană din Fondul Social European </a:t>
            </a:r>
            <a:br>
              <a:rPr b="1" i="1" lang="en-US" sz="1100">
                <a:solidFill>
                  <a:schemeClr val="lt1"/>
                </a:solidFill>
                <a:latin typeface="Arial"/>
                <a:ea typeface="Arial"/>
                <a:cs typeface="Arial"/>
                <a:sym typeface="Arial"/>
              </a:rPr>
            </a:br>
            <a:r>
              <a:rPr b="1" i="1" lang="en-US" sz="1100">
                <a:solidFill>
                  <a:schemeClr val="lt1"/>
                </a:solidFill>
                <a:latin typeface="Arial"/>
                <a:ea typeface="Arial"/>
                <a:cs typeface="Arial"/>
                <a:sym typeface="Arial"/>
              </a:rPr>
              <a:t>prin Programul Operațional Capital Uman 2014-2020</a:t>
            </a:r>
            <a:endParaRPr b="1" sz="1100">
              <a:solidFill>
                <a:schemeClr val="lt1"/>
              </a:solidFill>
              <a:latin typeface="Arial"/>
              <a:ea typeface="Arial"/>
              <a:cs typeface="Arial"/>
              <a:sym typeface="Arial"/>
            </a:endParaRPr>
          </a:p>
        </p:txBody>
      </p:sp>
      <p:pic>
        <p:nvPicPr>
          <p:cNvPr id="466" name="Google Shape;466;p32"/>
          <p:cNvPicPr preferRelativeResize="0"/>
          <p:nvPr/>
        </p:nvPicPr>
        <p:blipFill rotWithShape="1">
          <a:blip r:embed="rId3">
            <a:alphaModFix/>
          </a:blip>
          <a:srcRect b="0" l="0" r="0" t="0"/>
          <a:stretch/>
        </p:blipFill>
        <p:spPr>
          <a:xfrm>
            <a:off x="971600" y="360216"/>
            <a:ext cx="1080120" cy="991869"/>
          </a:xfrm>
          <a:prstGeom prst="rect">
            <a:avLst/>
          </a:prstGeom>
          <a:noFill/>
          <a:ln>
            <a:noFill/>
          </a:ln>
        </p:spPr>
      </p:pic>
      <p:pic>
        <p:nvPicPr>
          <p:cNvPr id="467" name="Google Shape;467;p32"/>
          <p:cNvPicPr preferRelativeResize="0"/>
          <p:nvPr/>
        </p:nvPicPr>
        <p:blipFill rotWithShape="1">
          <a:blip r:embed="rId4">
            <a:alphaModFix/>
          </a:blip>
          <a:srcRect b="0" l="0" r="0" t="0"/>
          <a:stretch/>
        </p:blipFill>
        <p:spPr>
          <a:xfrm>
            <a:off x="3779912" y="315794"/>
            <a:ext cx="1080120" cy="991869"/>
          </a:xfrm>
          <a:prstGeom prst="rect">
            <a:avLst/>
          </a:prstGeom>
          <a:noFill/>
          <a:ln>
            <a:noFill/>
          </a:ln>
        </p:spPr>
      </p:pic>
      <p:pic>
        <p:nvPicPr>
          <p:cNvPr id="468" name="Google Shape;468;p32"/>
          <p:cNvPicPr preferRelativeResize="0"/>
          <p:nvPr/>
        </p:nvPicPr>
        <p:blipFill rotWithShape="1">
          <a:blip r:embed="rId5">
            <a:alphaModFix/>
          </a:blip>
          <a:srcRect b="0" l="0" r="0" t="0"/>
          <a:stretch/>
        </p:blipFill>
        <p:spPr>
          <a:xfrm>
            <a:off x="6588224" y="315794"/>
            <a:ext cx="1080120" cy="1008232"/>
          </a:xfrm>
          <a:prstGeom prst="rect">
            <a:avLst/>
          </a:prstGeom>
          <a:noFill/>
          <a:ln>
            <a:noFill/>
          </a:ln>
        </p:spPr>
      </p:pic>
      <p:pic>
        <p:nvPicPr>
          <p:cNvPr id="469" name="Google Shape;469;p32"/>
          <p:cNvPicPr preferRelativeResize="0"/>
          <p:nvPr/>
        </p:nvPicPr>
        <p:blipFill rotWithShape="1">
          <a:blip r:embed="rId6">
            <a:alphaModFix/>
          </a:blip>
          <a:srcRect b="0" l="0" r="0" t="0"/>
          <a:stretch/>
        </p:blipFill>
        <p:spPr>
          <a:xfrm>
            <a:off x="284772" y="5737497"/>
            <a:ext cx="2072640" cy="566420"/>
          </a:xfrm>
          <a:prstGeom prst="rect">
            <a:avLst/>
          </a:prstGeom>
          <a:noFill/>
          <a:ln>
            <a:noFill/>
          </a:ln>
        </p:spPr>
      </p:pic>
      <p:sp>
        <p:nvSpPr>
          <p:cNvPr id="470" name="Google Shape;470;p32"/>
          <p:cNvSpPr txBox="1"/>
          <p:nvPr>
            <p:ph idx="1" type="body"/>
          </p:nvPr>
        </p:nvSpPr>
        <p:spPr>
          <a:xfrm>
            <a:off x="514351" y="1484784"/>
            <a:ext cx="7797662" cy="4104456"/>
          </a:xfrm>
          <a:prstGeom prst="rect">
            <a:avLst/>
          </a:prstGeom>
          <a:noFill/>
          <a:ln>
            <a:noFill/>
          </a:ln>
        </p:spPr>
        <p:txBody>
          <a:bodyPr anchorCtr="0" anchor="ctr" bIns="45700" lIns="91425" spcFirstLastPara="1" rIns="91425" wrap="square" tIns="45700">
            <a:normAutofit fontScale="25000" lnSpcReduction="20000"/>
          </a:bodyPr>
          <a:lstStyle/>
          <a:p>
            <a:pPr indent="0" lvl="0" marL="0" marR="0" rtl="0" algn="l">
              <a:lnSpc>
                <a:spcPct val="115000"/>
              </a:lnSpc>
              <a:spcBef>
                <a:spcPts val="0"/>
              </a:spcBef>
              <a:spcAft>
                <a:spcPts val="0"/>
              </a:spcAft>
              <a:buSzPct val="160000"/>
              <a:buNone/>
            </a:pPr>
            <a:r>
              <a:t/>
            </a:r>
            <a:endParaRPr>
              <a:latin typeface="Arial"/>
              <a:ea typeface="Arial"/>
              <a:cs typeface="Arial"/>
              <a:sym typeface="Arial"/>
            </a:endParaRPr>
          </a:p>
          <a:p>
            <a:pPr indent="0" lvl="0" marL="0" marR="0" rtl="0" algn="l">
              <a:lnSpc>
                <a:spcPct val="115000"/>
              </a:lnSpc>
              <a:spcBef>
                <a:spcPts val="0"/>
              </a:spcBef>
              <a:spcAft>
                <a:spcPts val="0"/>
              </a:spcAft>
              <a:buSzPct val="160000"/>
              <a:buNone/>
            </a:pPr>
            <a:r>
              <a:t/>
            </a:r>
            <a:endParaRPr>
              <a:latin typeface="Arial"/>
              <a:ea typeface="Arial"/>
              <a:cs typeface="Arial"/>
              <a:sym typeface="Arial"/>
            </a:endParaRPr>
          </a:p>
          <a:p>
            <a:pPr indent="0" lvl="0" marL="0" marR="0" rtl="0" algn="l">
              <a:lnSpc>
                <a:spcPct val="115000"/>
              </a:lnSpc>
              <a:spcBef>
                <a:spcPts val="0"/>
              </a:spcBef>
              <a:spcAft>
                <a:spcPts val="0"/>
              </a:spcAft>
              <a:buSzPct val="160000"/>
              <a:buNone/>
            </a:pPr>
            <a:r>
              <a:rPr lang="en-US">
                <a:latin typeface="Arial"/>
                <a:ea typeface="Arial"/>
                <a:cs typeface="Arial"/>
                <a:sym typeface="Arial"/>
              </a:rPr>
              <a:t>	</a:t>
            </a:r>
            <a:endParaRPr>
              <a:latin typeface="Arial"/>
              <a:ea typeface="Arial"/>
              <a:cs typeface="Arial"/>
              <a:sym typeface="Arial"/>
            </a:endParaRPr>
          </a:p>
          <a:p>
            <a:pPr indent="0" lvl="0" marL="0" marR="0" rtl="0" algn="l">
              <a:lnSpc>
                <a:spcPct val="115000"/>
              </a:lnSpc>
              <a:spcBef>
                <a:spcPts val="0"/>
              </a:spcBef>
              <a:spcAft>
                <a:spcPts val="0"/>
              </a:spcAft>
              <a:buSzPct val="160000"/>
              <a:buNone/>
            </a:pPr>
            <a:r>
              <a:t/>
            </a:r>
            <a:endParaRPr>
              <a:latin typeface="Arial"/>
              <a:ea typeface="Arial"/>
              <a:cs typeface="Arial"/>
              <a:sym typeface="Arial"/>
            </a:endParaRPr>
          </a:p>
          <a:p>
            <a:pPr indent="457200" lvl="0" marL="0" marR="0" rtl="0" algn="l">
              <a:lnSpc>
                <a:spcPct val="115000"/>
              </a:lnSpc>
              <a:spcBef>
                <a:spcPts val="0"/>
              </a:spcBef>
              <a:spcAft>
                <a:spcPts val="0"/>
              </a:spcAft>
              <a:buSzPct val="93693"/>
              <a:buNone/>
            </a:pPr>
            <a:r>
              <a:rPr lang="en-US" sz="3415">
                <a:latin typeface="Arial"/>
                <a:ea typeface="Arial"/>
                <a:cs typeface="Arial"/>
                <a:sym typeface="Arial"/>
              </a:rPr>
              <a:t>CELE </a:t>
            </a:r>
            <a:r>
              <a:rPr b="1" lang="en-US" sz="3415">
                <a:latin typeface="Arial"/>
                <a:ea typeface="Arial"/>
                <a:cs typeface="Arial"/>
                <a:sym typeface="Arial"/>
              </a:rPr>
              <a:t>6 TIPURI DE PERSONALITATE </a:t>
            </a:r>
            <a:r>
              <a:rPr lang="en-US" sz="3415">
                <a:latin typeface="Arial"/>
                <a:ea typeface="Arial"/>
                <a:cs typeface="Arial"/>
                <a:sym typeface="Arial"/>
              </a:rPr>
              <a:t>DESCRISE DE HOLLAND SUNT:</a:t>
            </a:r>
            <a:endParaRPr sz="3415"/>
          </a:p>
          <a:p>
            <a:pPr indent="0" lvl="0" marL="0" marR="0" rtl="0" algn="l">
              <a:lnSpc>
                <a:spcPct val="115000"/>
              </a:lnSpc>
              <a:spcBef>
                <a:spcPts val="0"/>
              </a:spcBef>
              <a:spcAft>
                <a:spcPts val="0"/>
              </a:spcAft>
              <a:buSzPct val="93693"/>
              <a:buNone/>
            </a:pPr>
            <a:r>
              <a:rPr lang="en-US" sz="3415">
                <a:latin typeface="Arial"/>
                <a:ea typeface="Arial"/>
                <a:cs typeface="Arial"/>
                <a:sym typeface="Arial"/>
              </a:rPr>
              <a:t> </a:t>
            </a:r>
            <a:endParaRPr sz="3415"/>
          </a:p>
          <a:p>
            <a:pPr indent="0" lvl="0" marL="457200" marR="0" rtl="0" algn="just">
              <a:lnSpc>
                <a:spcPct val="115000"/>
              </a:lnSpc>
              <a:spcBef>
                <a:spcPts val="0"/>
              </a:spcBef>
              <a:spcAft>
                <a:spcPts val="0"/>
              </a:spcAft>
              <a:buSzPct val="93693"/>
              <a:buNone/>
            </a:pPr>
            <a:r>
              <a:rPr b="1" lang="en-US" sz="3415">
                <a:latin typeface="Arial"/>
                <a:ea typeface="Arial"/>
                <a:cs typeface="Arial"/>
                <a:sym typeface="Arial"/>
              </a:rPr>
              <a:t>	• SOCIAL</a:t>
            </a:r>
            <a:r>
              <a:rPr lang="en-US" sz="3415">
                <a:latin typeface="Arial"/>
                <a:ea typeface="Arial"/>
                <a:cs typeface="Arial"/>
                <a:sym typeface="Arial"/>
              </a:rPr>
              <a:t>: ARE ABILITĂŢI DE A STABILI RELAŢII INTERPERSONALE, DE A SE IMPLICA ÎN ACTIVITĂŢI DE AJUTORARE, DE SUSŢINERE, ESTE PREOCUPAT DE STAREA CELORLALŢI, ESTE RESPONSABIL, COMUNICĂ BINE CU OAMENII, ÎŞI EXPRIMĂ SENTIMENTELE, ESTE SOCIABIL, ÎI PLACE SĂ I SE DEA ATENŢIE, ESTE POPULAR, ÎI PLACE SĂ FIE LIDER, DOREŞTE RELAŢII DE PRIETENIE CU CEILALŢI, REZOLVĂ PROBLEMELE PRIN DISCUŢII; </a:t>
            </a:r>
            <a:r>
              <a:rPr lang="en-US" sz="3415">
                <a:solidFill>
                  <a:srgbClr val="231F20"/>
                </a:solidFill>
                <a:latin typeface="Arial"/>
                <a:ea typeface="Arial"/>
                <a:cs typeface="Arial"/>
                <a:sym typeface="Arial"/>
              </a:rPr>
              <a:t>POSIBILE PROFESII: ANTRENOR, PROFESOR, PSIHOLOG, ASISTENT MEDICAL, MEDIC, POLIŢIST, COAFOR, ASISTENT SOCIAL, LOGOPED ETC.</a:t>
            </a:r>
            <a:endParaRPr sz="3415">
              <a:latin typeface="Arial"/>
              <a:ea typeface="Arial"/>
              <a:cs typeface="Arial"/>
              <a:sym typeface="Arial"/>
            </a:endParaRPr>
          </a:p>
          <a:p>
            <a:pPr indent="0" lvl="0" marL="457200" marR="0" rtl="0" algn="just">
              <a:lnSpc>
                <a:spcPct val="115000"/>
              </a:lnSpc>
              <a:spcBef>
                <a:spcPts val="0"/>
              </a:spcBef>
              <a:spcAft>
                <a:spcPts val="0"/>
              </a:spcAft>
              <a:buSzPct val="93693"/>
              <a:buNone/>
            </a:pPr>
            <a:r>
              <a:rPr b="1" lang="en-US" sz="3415">
                <a:latin typeface="Arial"/>
                <a:ea typeface="Arial"/>
                <a:cs typeface="Arial"/>
                <a:sym typeface="Arial"/>
              </a:rPr>
              <a:t>	• REALIST</a:t>
            </a:r>
            <a:r>
              <a:rPr lang="en-US" sz="3415">
                <a:latin typeface="Arial"/>
                <a:ea typeface="Arial"/>
                <a:cs typeface="Arial"/>
                <a:sym typeface="Arial"/>
              </a:rPr>
              <a:t>: PERSOANA CARE ARE ABILITĂŢI SPORTIVE SAU MECANICE, CARE PREFERĂ SĂ LUCREZE CU OBIECTE,MAŞINI, INSTRUMENTE, PLANTE SAU ANIMALE, ÎN SPECIAL ÎN MEDII DESCHISE;</a:t>
            </a:r>
            <a:r>
              <a:rPr lang="en-US" sz="3415">
                <a:solidFill>
                  <a:srgbClr val="231F20"/>
                </a:solidFill>
                <a:latin typeface="Arial"/>
                <a:ea typeface="Arial"/>
                <a:cs typeface="Arial"/>
                <a:sym typeface="Arial"/>
              </a:rPr>
              <a:t> TIPUL PRACTIC, ÎI PLAC ACTIVITĂŢILE ÎN AER LIBER, ARE DIFICULTĂŢI ÎN COMUNICAREA SENTIMENTELOR, RESPINGE IDEILE RADICALE, ÎI PLACE SĂ CONSTRUIASCĂ ŞI SĂ REPARE, ÎI PLACE SĂ  MUNCEASCĂ FOLOSIND MÂINILE. POSIBILE PROFESII MECANIC, ARHEOLOG, INGINER MECANIC, TÂMPLAR , CONSTRUCTOR, TEHNICIAN DENTAR, ELECTRICIAN, FERMIER, POMPIER, BIJUTIER, OPTICIAN, POLIŢIST, INSTALATOR ETC.</a:t>
            </a:r>
            <a:endParaRPr sz="3415">
              <a:latin typeface="Arial"/>
              <a:ea typeface="Arial"/>
              <a:cs typeface="Arial"/>
              <a:sym typeface="Arial"/>
            </a:endParaRPr>
          </a:p>
          <a:p>
            <a:pPr indent="0" lvl="0" marL="457200" marR="0" rtl="0" algn="just">
              <a:lnSpc>
                <a:spcPct val="115000"/>
              </a:lnSpc>
              <a:spcBef>
                <a:spcPts val="0"/>
              </a:spcBef>
              <a:spcAft>
                <a:spcPts val="0"/>
              </a:spcAft>
              <a:buSzPct val="93693"/>
              <a:buNone/>
            </a:pPr>
            <a:r>
              <a:rPr lang="en-US" sz="3415">
                <a:latin typeface="Arial"/>
                <a:ea typeface="Arial"/>
                <a:cs typeface="Arial"/>
                <a:sym typeface="Arial"/>
              </a:rPr>
              <a:t>	</a:t>
            </a:r>
            <a:r>
              <a:rPr b="1" lang="en-US" sz="3415">
                <a:latin typeface="Arial"/>
                <a:ea typeface="Arial"/>
                <a:cs typeface="Arial"/>
                <a:sym typeface="Arial"/>
              </a:rPr>
              <a:t>• INVESTIGATIV</a:t>
            </a:r>
            <a:r>
              <a:rPr lang="en-US" sz="3415">
                <a:latin typeface="Arial"/>
                <a:ea typeface="Arial"/>
                <a:cs typeface="Arial"/>
                <a:sym typeface="Arial"/>
              </a:rPr>
              <a:t>: PERSOANA CĂREIA ÎI PLACE SĂ OBSERVE, SĂ EVALUEZE SAU SĂ ÎNVEŢE, SĂ ANALIZEZE, EVALUEZE SAU SĂ REZOLVE PROBLEME;</a:t>
            </a:r>
            <a:r>
              <a:rPr lang="en-US" sz="3415">
                <a:solidFill>
                  <a:srgbClr val="231F20"/>
                </a:solidFill>
                <a:latin typeface="Arial"/>
                <a:ea typeface="Arial"/>
                <a:cs typeface="Arial"/>
                <a:sym typeface="Arial"/>
              </a:rPr>
              <a:t> NU ÎI PLAC REGULILE, ARE ÎNCLINAŢII SPRE ŞTIINŢĂ, NU E INTERESAT DE MUNCA ÎN COLABORARE, ESTE ORIGINAL ŞI CREATIV, ESTE INDEPENDENT,   RAŢIONAL,   CURIOS, PASIONAT DE PROBLEME TEORETICE; POSIBILE PROFESII ANTROPOLOG, BIOLOG, CHIMIST,</a:t>
            </a:r>
            <a:r>
              <a:rPr lang="en-US" sz="3415">
                <a:latin typeface="Arial"/>
                <a:ea typeface="Arial"/>
                <a:cs typeface="Arial"/>
                <a:sym typeface="Arial"/>
              </a:rPr>
              <a:t> </a:t>
            </a:r>
            <a:r>
              <a:rPr lang="en-US" sz="3415">
                <a:solidFill>
                  <a:srgbClr val="231F20"/>
                </a:solidFill>
                <a:latin typeface="Arial"/>
                <a:ea typeface="Arial"/>
                <a:cs typeface="Arial"/>
                <a:sym typeface="Arial"/>
              </a:rPr>
              <a:t>FIZICIAN,  INFORMATICIAN,  INGINER  DE SISTEM, ECONOMIST, GEOGRAF, GEOLOG,  CONSULTANT  MANAGEMENT, FARMACIST, PSIHOLOG ETC.</a:t>
            </a:r>
            <a:endParaRPr sz="3415">
              <a:latin typeface="Arial"/>
              <a:ea typeface="Arial"/>
              <a:cs typeface="Arial"/>
              <a:sym typeface="Arial"/>
            </a:endParaRPr>
          </a:p>
          <a:p>
            <a:pPr indent="0" lvl="0" marL="457200" marR="0" rtl="0" algn="just">
              <a:lnSpc>
                <a:spcPct val="115000"/>
              </a:lnSpc>
              <a:spcBef>
                <a:spcPts val="0"/>
              </a:spcBef>
              <a:spcAft>
                <a:spcPts val="0"/>
              </a:spcAft>
              <a:buSzPct val="93693"/>
              <a:buNone/>
            </a:pPr>
            <a:r>
              <a:rPr lang="en-US" sz="3415">
                <a:latin typeface="Arial"/>
                <a:ea typeface="Arial"/>
                <a:cs typeface="Arial"/>
                <a:sym typeface="Arial"/>
              </a:rPr>
              <a:t>	</a:t>
            </a:r>
            <a:r>
              <a:rPr b="1" lang="en-US" sz="3415">
                <a:latin typeface="Arial"/>
                <a:ea typeface="Arial"/>
                <a:cs typeface="Arial"/>
                <a:sym typeface="Arial"/>
              </a:rPr>
              <a:t>• ARTISTIC</a:t>
            </a:r>
            <a:r>
              <a:rPr lang="en-US" sz="3415">
                <a:latin typeface="Arial"/>
                <a:ea typeface="Arial"/>
                <a:cs typeface="Arial"/>
                <a:sym typeface="Arial"/>
              </a:rPr>
              <a:t>: PERSOANA CU ABILITĂŢI ARTISTICE, DE INOVARE, INTUITIVE; ÎI PLACE SĂ LUCREZE ÎN SITUAŢII NESTRUCTURATE,FOLOSINDU-ŞI IMAGINAŢIA ŞI CREATIVITATEA; </a:t>
            </a:r>
            <a:r>
              <a:rPr lang="en-US" sz="3415">
                <a:solidFill>
                  <a:srgbClr val="231F20"/>
                </a:solidFill>
                <a:latin typeface="Arial"/>
                <a:ea typeface="Arial"/>
                <a:cs typeface="Arial"/>
                <a:sym typeface="Arial"/>
              </a:rPr>
              <a:t>SENSIBIL, PREFERĂ SĂ LUCREZE SINGUR, NU ÎI PLAC MEDIILE STRUCTURATE,  NECONVENŢIONAL,  ARE  NEVOIE DE    EXPRIMARE    ŞI    COMUNICARE INDIVIDUALĂ, ORIGINAL; POSIBILE PROFESII :DESIGNER ÎN PUBLICITATE, DE MODĂ, DE INTERIOARE, ACTOR, ARHITECT, PROFESOR DE TEATRU, DANS, JURNALIST, FOTOGRAF, GRAFICIAN, EDITOR ETC.</a:t>
            </a:r>
            <a:r>
              <a:rPr lang="en-US" sz="3415">
                <a:latin typeface="Arial"/>
                <a:ea typeface="Arial"/>
                <a:cs typeface="Arial"/>
                <a:sym typeface="Arial"/>
              </a:rPr>
              <a:t> </a:t>
            </a:r>
            <a:endParaRPr sz="3415"/>
          </a:p>
          <a:p>
            <a:pPr indent="0" lvl="0" marL="457200" marR="0" rtl="0" algn="just">
              <a:lnSpc>
                <a:spcPct val="115000"/>
              </a:lnSpc>
              <a:spcBef>
                <a:spcPts val="0"/>
              </a:spcBef>
              <a:spcAft>
                <a:spcPts val="0"/>
              </a:spcAft>
              <a:buSzPct val="93693"/>
              <a:buNone/>
            </a:pPr>
            <a:r>
              <a:rPr b="1" lang="en-US" sz="3415">
                <a:latin typeface="Arial"/>
                <a:ea typeface="Arial"/>
                <a:cs typeface="Arial"/>
                <a:sym typeface="Arial"/>
              </a:rPr>
              <a:t>	• ÎNTREPRINZĂTOR</a:t>
            </a:r>
            <a:r>
              <a:rPr lang="en-US" sz="3415">
                <a:latin typeface="Arial"/>
                <a:ea typeface="Arial"/>
                <a:cs typeface="Arial"/>
                <a:sym typeface="Arial"/>
              </a:rPr>
              <a:t>: PERSOANA CĂREIA ÎI PLACE SĂ LUCREZE CU OAMENII, SĂ INFLUENŢEZE, SĂ CONVINGĂ, SĂ CONDUCĂ ŞI SĂ ORGANIZEZE ACTIVITĂŢI PENTRU ATINGEREA UNOR SCOPURI ECONOMICE;</a:t>
            </a:r>
            <a:r>
              <a:rPr lang="en-US" sz="3415">
                <a:solidFill>
                  <a:srgbClr val="231F20"/>
                </a:solidFill>
                <a:latin typeface="Arial"/>
                <a:ea typeface="Arial"/>
                <a:cs typeface="Arial"/>
                <a:sym typeface="Arial"/>
              </a:rPr>
              <a:t> ÎI  PLACE  SĂ  DOMINE,  ARE  DORINŢĂ DE PUTERE ŞI STATUT SOCIAL, SE PRICEPE SĂ VORBEASCĂ, ARE ENERGIE, ESTE  ENTUZIAST, ÎNCREZĂTOR ÎN SINE, CONVINGĂTOR. POSIBILE PROFESII MANAGER, PUBLICITATE, VÂNZĂTOR DE AUTOMOBILE,  AGENT  DE  ASIGURĂRI, JURNALIST, AVOCAT, PROCUROR, AGENT DE TURISM, RELAŢII CU PUBLICUL ETC</a:t>
            </a:r>
            <a:r>
              <a:rPr lang="en-US" sz="3415">
                <a:latin typeface="Arial"/>
                <a:ea typeface="Arial"/>
                <a:cs typeface="Arial"/>
                <a:sym typeface="Arial"/>
              </a:rPr>
              <a:t> </a:t>
            </a:r>
            <a:endParaRPr sz="3415"/>
          </a:p>
          <a:p>
            <a:pPr indent="0" lvl="0" marL="457200" marR="0" rtl="0" algn="just">
              <a:lnSpc>
                <a:spcPct val="115000"/>
              </a:lnSpc>
              <a:spcBef>
                <a:spcPts val="0"/>
              </a:spcBef>
              <a:spcAft>
                <a:spcPts val="0"/>
              </a:spcAft>
              <a:buSzPct val="93693"/>
              <a:buNone/>
            </a:pPr>
            <a:r>
              <a:rPr b="1" lang="en-US" sz="3415">
                <a:latin typeface="Arial"/>
                <a:ea typeface="Arial"/>
                <a:cs typeface="Arial"/>
                <a:sym typeface="Arial"/>
              </a:rPr>
              <a:t>	• CONVENŢIONAL</a:t>
            </a:r>
            <a:r>
              <a:rPr lang="en-US" sz="3415">
                <a:latin typeface="Arial"/>
                <a:ea typeface="Arial"/>
                <a:cs typeface="Arial"/>
                <a:sym typeface="Arial"/>
              </a:rPr>
              <a:t>: PERSOANA CARE PREFERĂ SĂ LUCREZE CU DATE, ARE ABILITĂŢI MATEMATICE, SE OCUPĂ DE SARCINI ÎN DETALIU, PREFERĂ SĂ FIE COORDONATĂ ÎN ACTIVITĂŢILE PE CARE LE DESFĂŞOARĂ. </a:t>
            </a:r>
            <a:r>
              <a:rPr lang="en-US" sz="3415">
                <a:solidFill>
                  <a:srgbClr val="231F20"/>
                </a:solidFill>
                <a:latin typeface="Arial"/>
                <a:ea typeface="Arial"/>
                <a:cs typeface="Arial"/>
                <a:sym typeface="Arial"/>
              </a:rPr>
              <a:t>ESTE  STABIL,  ARE  RESPECT  FAŢĂ  DE LEGE, AUTORITĂŢI, ÎI DISPLAC MUNCILE FIZICE, PREFERĂ ACTIVITĂŢILE BINE DEFI- NITE,  STRUCTURATE,  ARE  AUTOCONTROL PUTERNIC, NU CAUTĂ ROLURI DE LIDER, VREA SĂ ŞTIE CE SE AŞTEAPTĂ DE LA EL. POSIBILE PROFESII  ASISTENT   ADMINISTRATIV,   CONTABIL, CASIER, OPERATOR CALCULATOR, ANALIST FINANCIAR,   SECRETARĂ,   BIBLIOTECAR, OPERATOR TELEFONIE ETC.</a:t>
            </a:r>
            <a:endParaRPr sz="3415">
              <a:latin typeface="Arial"/>
              <a:ea typeface="Arial"/>
              <a:cs typeface="Arial"/>
              <a:sym typeface="Arial"/>
            </a:endParaRPr>
          </a:p>
          <a:p>
            <a:pPr indent="-375919" lvl="0" marL="914400" marR="0" rtl="0" algn="just">
              <a:lnSpc>
                <a:spcPct val="115000"/>
              </a:lnSpc>
              <a:spcBef>
                <a:spcPts val="0"/>
              </a:spcBef>
              <a:spcAft>
                <a:spcPts val="0"/>
              </a:spcAft>
              <a:buSzPct val="93693"/>
              <a:buNone/>
            </a:pPr>
            <a:r>
              <a:t/>
            </a:r>
            <a:endParaRPr sz="3415">
              <a:latin typeface="Arial"/>
              <a:ea typeface="Arial"/>
              <a:cs typeface="Arial"/>
              <a:sym typeface="Arial"/>
            </a:endParaRPr>
          </a:p>
          <a:p>
            <a:pPr indent="-147320" lvl="0" marL="228600" rtl="0" algn="l">
              <a:lnSpc>
                <a:spcPct val="120000"/>
              </a:lnSpc>
              <a:spcBef>
                <a:spcPts val="1000"/>
              </a:spcBef>
              <a:spcAft>
                <a:spcPts val="0"/>
              </a:spcAft>
              <a:buSzPct val="93693"/>
              <a:buNone/>
            </a:pPr>
            <a:r>
              <a:t/>
            </a:r>
            <a:endParaRPr sz="3415"/>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33"/>
          <p:cNvSpPr/>
          <p:nvPr/>
        </p:nvSpPr>
        <p:spPr>
          <a:xfrm>
            <a:off x="2483768" y="5805264"/>
            <a:ext cx="613636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100">
                <a:solidFill>
                  <a:schemeClr val="lt1"/>
                </a:solidFill>
                <a:latin typeface="Arial"/>
                <a:ea typeface="Arial"/>
                <a:cs typeface="Arial"/>
                <a:sym typeface="Arial"/>
              </a:rPr>
              <a:t>Proiect cofinanțat de Uniunea Europeană din Fondul Social European </a:t>
            </a:r>
            <a:br>
              <a:rPr b="1" i="1" lang="en-US" sz="1100">
                <a:solidFill>
                  <a:schemeClr val="lt1"/>
                </a:solidFill>
                <a:latin typeface="Arial"/>
                <a:ea typeface="Arial"/>
                <a:cs typeface="Arial"/>
                <a:sym typeface="Arial"/>
              </a:rPr>
            </a:br>
            <a:r>
              <a:rPr b="1" i="1" lang="en-US" sz="1100">
                <a:solidFill>
                  <a:schemeClr val="lt1"/>
                </a:solidFill>
                <a:latin typeface="Arial"/>
                <a:ea typeface="Arial"/>
                <a:cs typeface="Arial"/>
                <a:sym typeface="Arial"/>
              </a:rPr>
              <a:t>prin Programul Operațional Capital Uman 2014-2020</a:t>
            </a:r>
            <a:endParaRPr b="1" sz="1100">
              <a:solidFill>
                <a:schemeClr val="lt1"/>
              </a:solidFill>
              <a:latin typeface="Arial"/>
              <a:ea typeface="Arial"/>
              <a:cs typeface="Arial"/>
              <a:sym typeface="Arial"/>
            </a:endParaRPr>
          </a:p>
        </p:txBody>
      </p:sp>
      <p:pic>
        <p:nvPicPr>
          <p:cNvPr id="476" name="Google Shape;476;p33"/>
          <p:cNvPicPr preferRelativeResize="0"/>
          <p:nvPr/>
        </p:nvPicPr>
        <p:blipFill rotWithShape="1">
          <a:blip r:embed="rId3">
            <a:alphaModFix/>
          </a:blip>
          <a:srcRect b="0" l="0" r="0" t="0"/>
          <a:stretch/>
        </p:blipFill>
        <p:spPr>
          <a:xfrm>
            <a:off x="971600" y="360216"/>
            <a:ext cx="1080120" cy="991869"/>
          </a:xfrm>
          <a:prstGeom prst="rect">
            <a:avLst/>
          </a:prstGeom>
          <a:noFill/>
          <a:ln>
            <a:noFill/>
          </a:ln>
        </p:spPr>
      </p:pic>
      <p:pic>
        <p:nvPicPr>
          <p:cNvPr id="477" name="Google Shape;477;p33"/>
          <p:cNvPicPr preferRelativeResize="0"/>
          <p:nvPr/>
        </p:nvPicPr>
        <p:blipFill rotWithShape="1">
          <a:blip r:embed="rId4">
            <a:alphaModFix/>
          </a:blip>
          <a:srcRect b="0" l="0" r="0" t="0"/>
          <a:stretch/>
        </p:blipFill>
        <p:spPr>
          <a:xfrm>
            <a:off x="3779912" y="315794"/>
            <a:ext cx="1080120" cy="991869"/>
          </a:xfrm>
          <a:prstGeom prst="rect">
            <a:avLst/>
          </a:prstGeom>
          <a:noFill/>
          <a:ln>
            <a:noFill/>
          </a:ln>
        </p:spPr>
      </p:pic>
      <p:pic>
        <p:nvPicPr>
          <p:cNvPr id="478" name="Google Shape;478;p33"/>
          <p:cNvPicPr preferRelativeResize="0"/>
          <p:nvPr/>
        </p:nvPicPr>
        <p:blipFill rotWithShape="1">
          <a:blip r:embed="rId5">
            <a:alphaModFix/>
          </a:blip>
          <a:srcRect b="0" l="0" r="0" t="0"/>
          <a:stretch/>
        </p:blipFill>
        <p:spPr>
          <a:xfrm>
            <a:off x="6588224" y="315794"/>
            <a:ext cx="1080120" cy="1008232"/>
          </a:xfrm>
          <a:prstGeom prst="rect">
            <a:avLst/>
          </a:prstGeom>
          <a:noFill/>
          <a:ln>
            <a:noFill/>
          </a:ln>
        </p:spPr>
      </p:pic>
      <p:pic>
        <p:nvPicPr>
          <p:cNvPr id="479" name="Google Shape;479;p33"/>
          <p:cNvPicPr preferRelativeResize="0"/>
          <p:nvPr/>
        </p:nvPicPr>
        <p:blipFill rotWithShape="1">
          <a:blip r:embed="rId6">
            <a:alphaModFix/>
          </a:blip>
          <a:srcRect b="0" l="0" r="0" t="0"/>
          <a:stretch/>
        </p:blipFill>
        <p:spPr>
          <a:xfrm>
            <a:off x="284772" y="5737497"/>
            <a:ext cx="2072640" cy="566420"/>
          </a:xfrm>
          <a:prstGeom prst="rect">
            <a:avLst/>
          </a:prstGeom>
          <a:noFill/>
          <a:ln>
            <a:noFill/>
          </a:ln>
        </p:spPr>
      </p:pic>
      <p:sp>
        <p:nvSpPr>
          <p:cNvPr id="480" name="Google Shape;480;p33"/>
          <p:cNvSpPr txBox="1"/>
          <p:nvPr>
            <p:ph idx="1" type="body"/>
          </p:nvPr>
        </p:nvSpPr>
        <p:spPr>
          <a:xfrm>
            <a:off x="514351" y="1484784"/>
            <a:ext cx="7797662" cy="4104456"/>
          </a:xfrm>
          <a:prstGeom prst="rect">
            <a:avLst/>
          </a:prstGeom>
          <a:noFill/>
          <a:ln>
            <a:noFill/>
          </a:ln>
        </p:spPr>
        <p:txBody>
          <a:bodyPr anchorCtr="0" anchor="ctr" bIns="45700" lIns="91425" spcFirstLastPara="1" rIns="91425" wrap="square" tIns="45700">
            <a:normAutofit fontScale="25000" lnSpcReduction="20000"/>
          </a:bodyPr>
          <a:lstStyle/>
          <a:p>
            <a:pPr indent="0" lvl="0" marL="0" marR="0" rtl="0" algn="l">
              <a:lnSpc>
                <a:spcPct val="115000"/>
              </a:lnSpc>
              <a:spcBef>
                <a:spcPts val="0"/>
              </a:spcBef>
              <a:spcAft>
                <a:spcPts val="0"/>
              </a:spcAft>
              <a:buSzPct val="160000"/>
              <a:buNone/>
            </a:pPr>
            <a:r>
              <a:t/>
            </a:r>
            <a:endParaRPr>
              <a:latin typeface="Arial"/>
              <a:ea typeface="Arial"/>
              <a:cs typeface="Arial"/>
              <a:sym typeface="Arial"/>
            </a:endParaRPr>
          </a:p>
          <a:p>
            <a:pPr indent="0" lvl="0" marL="0" marR="0" rtl="0" algn="l">
              <a:lnSpc>
                <a:spcPct val="115000"/>
              </a:lnSpc>
              <a:spcBef>
                <a:spcPts val="0"/>
              </a:spcBef>
              <a:spcAft>
                <a:spcPts val="0"/>
              </a:spcAft>
              <a:buSzPct val="159999"/>
              <a:buNone/>
            </a:pPr>
            <a:r>
              <a:t/>
            </a:r>
            <a:endParaRPr sz="3600">
              <a:latin typeface="Arial"/>
              <a:ea typeface="Arial"/>
              <a:cs typeface="Arial"/>
              <a:sym typeface="Arial"/>
            </a:endParaRPr>
          </a:p>
          <a:p>
            <a:pPr indent="0" lvl="0" marL="0" marR="0" rtl="0" algn="just">
              <a:lnSpc>
                <a:spcPct val="115000"/>
              </a:lnSpc>
              <a:spcBef>
                <a:spcPts val="0"/>
              </a:spcBef>
              <a:spcAft>
                <a:spcPts val="0"/>
              </a:spcAft>
              <a:buSzPct val="159999"/>
              <a:buNone/>
            </a:pPr>
            <a:r>
              <a:rPr lang="en-US" sz="3600">
                <a:latin typeface="Arial"/>
                <a:ea typeface="Arial"/>
                <a:cs typeface="Arial"/>
                <a:sym typeface="Arial"/>
              </a:rPr>
              <a:t>	</a:t>
            </a:r>
            <a:endParaRPr/>
          </a:p>
          <a:p>
            <a:pPr indent="0" lvl="0" marL="0" marR="0" rtl="0" algn="just">
              <a:lnSpc>
                <a:spcPct val="115000"/>
              </a:lnSpc>
              <a:spcBef>
                <a:spcPts val="0"/>
              </a:spcBef>
              <a:spcAft>
                <a:spcPts val="0"/>
              </a:spcAft>
              <a:buSzPct val="159999"/>
              <a:buNone/>
            </a:pPr>
            <a:r>
              <a:rPr b="1" lang="en-US" sz="3600">
                <a:latin typeface="Arial"/>
                <a:ea typeface="Arial"/>
                <a:cs typeface="Arial"/>
                <a:sym typeface="Arial"/>
              </a:rPr>
              <a:t>	</a:t>
            </a:r>
            <a:endParaRPr/>
          </a:p>
          <a:p>
            <a:pPr indent="0" lvl="0" marL="0" marR="0" rtl="0" algn="just">
              <a:lnSpc>
                <a:spcPct val="115000"/>
              </a:lnSpc>
              <a:spcBef>
                <a:spcPts val="0"/>
              </a:spcBef>
              <a:spcAft>
                <a:spcPts val="0"/>
              </a:spcAft>
              <a:buSzPct val="159999"/>
              <a:buNone/>
            </a:pPr>
            <a:r>
              <a:rPr b="1" lang="en-US" sz="3600">
                <a:latin typeface="Arial"/>
                <a:ea typeface="Arial"/>
                <a:cs typeface="Arial"/>
                <a:sym typeface="Arial"/>
              </a:rPr>
              <a:t>	APTITUDINI</a:t>
            </a:r>
            <a:endParaRPr sz="3600">
              <a:latin typeface="Arial"/>
              <a:ea typeface="Arial"/>
              <a:cs typeface="Arial"/>
              <a:sym typeface="Arial"/>
            </a:endParaRPr>
          </a:p>
          <a:p>
            <a:pPr indent="0" lvl="0" marL="0" marR="0" rtl="0" algn="just">
              <a:lnSpc>
                <a:spcPct val="115000"/>
              </a:lnSpc>
              <a:spcBef>
                <a:spcPts val="0"/>
              </a:spcBef>
              <a:spcAft>
                <a:spcPts val="0"/>
              </a:spcAft>
              <a:buSzPct val="159999"/>
              <a:buNone/>
            </a:pPr>
            <a:r>
              <a:rPr lang="en-US" sz="3600">
                <a:solidFill>
                  <a:srgbClr val="000000"/>
                </a:solidFill>
                <a:latin typeface="Arial"/>
                <a:ea typeface="Arial"/>
                <a:cs typeface="Arial"/>
                <a:sym typeface="Arial"/>
              </a:rPr>
              <a:t> </a:t>
            </a:r>
            <a:endParaRPr/>
          </a:p>
          <a:p>
            <a:pPr indent="0" lvl="0" marL="0" marR="0" rtl="0" algn="just">
              <a:lnSpc>
                <a:spcPct val="115000"/>
              </a:lnSpc>
              <a:spcBef>
                <a:spcPts val="0"/>
              </a:spcBef>
              <a:spcAft>
                <a:spcPts val="0"/>
              </a:spcAft>
              <a:buSzPct val="159999"/>
              <a:buNone/>
            </a:pPr>
            <a:r>
              <a:rPr lang="en-US" sz="3600">
                <a:solidFill>
                  <a:srgbClr val="000000"/>
                </a:solidFill>
                <a:latin typeface="Arial"/>
                <a:ea typeface="Arial"/>
                <a:cs typeface="Arial"/>
                <a:sym typeface="Arial"/>
              </a:rPr>
              <a:t>	ORICE HOTĂRÂRE ASUPRA CARIEREI PERSONALE, ASUPRA DOMENIULUI ÎN CARE DOREȘTI SĂ LUCREZI PORNEȘTE DE LA O EVALUARE A APTITUDINILOR PERSONALE.TREBUIE LUATE ÎN CONSIDERARE LUCRURILE LA CARE TE PRICEPI, CA ȘI CELE PE CARE ÎȚI PLACE SA LE FACI. POȚI FI FOARTE PRICEPUT ÎNTR-O ANUMITĂ ACTIVITATE, IAR CÂND ȚI SE CERE SĂ FACI ALTCEVA SĂ FII TOTAL RETICENT. ÎN  EVALUAREA APTITUDINILOR, TREBUIE LUAT ÎN CONSIDERARE ȘI TIMPUL PE CARE EȘTI DISPUS SA IL CHELTUI ÎN OBȚINEREA UNOR NOI ABILITĂȚI SAU A UNORA MAI SPECIALIZATE.</a:t>
            </a:r>
            <a:endParaRPr sz="3600">
              <a:latin typeface="Arial"/>
              <a:ea typeface="Arial"/>
              <a:cs typeface="Arial"/>
              <a:sym typeface="Arial"/>
            </a:endParaRPr>
          </a:p>
          <a:p>
            <a:pPr indent="0" lvl="0" marL="0" marR="0" rtl="0" algn="just">
              <a:lnSpc>
                <a:spcPct val="115000"/>
              </a:lnSpc>
              <a:spcBef>
                <a:spcPts val="0"/>
              </a:spcBef>
              <a:spcAft>
                <a:spcPts val="0"/>
              </a:spcAft>
              <a:buSzPct val="159999"/>
              <a:buNone/>
            </a:pPr>
            <a:r>
              <a:rPr lang="en-US" sz="3600">
                <a:solidFill>
                  <a:srgbClr val="000000"/>
                </a:solidFill>
                <a:latin typeface="Arial"/>
                <a:ea typeface="Arial"/>
                <a:cs typeface="Arial"/>
                <a:sym typeface="Arial"/>
              </a:rPr>
              <a:t>	PE LÂNGĂ ACESTE ASPECTE, ÎN PROCESUL DE AUTOEVALUARE, ESTE IMPORTANT SA NE GANDIM LA CELELALTE LUCRURI CARE VOR INFLUENȚA ALEGEREA CARIEREI. DE EXEMPLU, RESPONSABILITĂȚILE ȘI CAPACITATEA FAMILIEI DE A PLĂȚI PENTRU EDUCAȚIA SAU EVENTUALELE FORMĂRI SUPLIMENTARE NECESARE.</a:t>
            </a:r>
            <a:endParaRPr sz="3600">
              <a:latin typeface="Arial"/>
              <a:ea typeface="Arial"/>
              <a:cs typeface="Arial"/>
              <a:sym typeface="Arial"/>
            </a:endParaRPr>
          </a:p>
          <a:p>
            <a:pPr indent="0" lvl="0" marL="0" marR="0" rtl="0" algn="just">
              <a:lnSpc>
                <a:spcPct val="115000"/>
              </a:lnSpc>
              <a:spcBef>
                <a:spcPts val="0"/>
              </a:spcBef>
              <a:spcAft>
                <a:spcPts val="0"/>
              </a:spcAft>
              <a:buSzPct val="159999"/>
              <a:buNone/>
            </a:pPr>
            <a:r>
              <a:rPr lang="en-US" sz="3600">
                <a:latin typeface="Arial"/>
                <a:ea typeface="Arial"/>
                <a:cs typeface="Arial"/>
                <a:sym typeface="Arial"/>
              </a:rPr>
              <a:t>	PENTRU A ALEGE UN DOMENIU DE DEZVOLTARE A CARIEREI ESTE NECESAR SĂ NE CUNOAŞTEM APTITUDINILE</a:t>
            </a:r>
            <a:r>
              <a:rPr b="1" lang="en-US" sz="3600">
                <a:latin typeface="Arial"/>
                <a:ea typeface="Arial"/>
                <a:cs typeface="Arial"/>
                <a:sym typeface="Arial"/>
              </a:rPr>
              <a:t>, </a:t>
            </a:r>
            <a:r>
              <a:rPr lang="en-US" sz="3600">
                <a:latin typeface="Arial"/>
                <a:ea typeface="Arial"/>
                <a:cs typeface="Arial"/>
                <a:sym typeface="Arial"/>
              </a:rPr>
              <a:t>CARE STAU LA BAZA PERFORMANŢELOR ÎN CARIERĂ, POSIBILITĂŢI, PUNCTELE TARI ALE PERSOANEI. VALORIFICAREA LOR DEPINDE DE MOTIVAŢIE, ÎNVĂŢARE, EXERSARE, ATITUDINEA PĂRINŢILOR ŞI A CADRELOR DIDACTICE, CONDIŢII MATERIALE, SĂNĂTATE ETC.</a:t>
            </a:r>
            <a:endParaRPr/>
          </a:p>
          <a:p>
            <a:pPr indent="0" lvl="0" marL="0" marR="0" rtl="0" algn="just">
              <a:lnSpc>
                <a:spcPct val="115000"/>
              </a:lnSpc>
              <a:spcBef>
                <a:spcPts val="0"/>
              </a:spcBef>
              <a:spcAft>
                <a:spcPts val="0"/>
              </a:spcAft>
              <a:buSzPct val="159999"/>
              <a:buNone/>
            </a:pPr>
            <a:r>
              <a:rPr lang="en-US" sz="3600">
                <a:latin typeface="Arial"/>
                <a:ea typeface="Arial"/>
                <a:cs typeface="Arial"/>
                <a:sym typeface="Arial"/>
              </a:rPr>
              <a:t>	DUPĂ NIVELUL DE GENERALITATE, APTITUDINILE POT FI </a:t>
            </a:r>
            <a:r>
              <a:rPr b="1" lang="en-US" sz="3600">
                <a:latin typeface="Arial"/>
                <a:ea typeface="Arial"/>
                <a:cs typeface="Arial"/>
                <a:sym typeface="Arial"/>
              </a:rPr>
              <a:t>GENERALE SAU SPECIALE:</a:t>
            </a:r>
            <a:endParaRPr/>
          </a:p>
          <a:p>
            <a:pPr indent="0" lvl="0" marL="0" marR="0" rtl="0" algn="just">
              <a:lnSpc>
                <a:spcPct val="115000"/>
              </a:lnSpc>
              <a:spcBef>
                <a:spcPts val="0"/>
              </a:spcBef>
              <a:spcAft>
                <a:spcPts val="0"/>
              </a:spcAft>
              <a:buSzPct val="159999"/>
              <a:buNone/>
            </a:pPr>
            <a:r>
              <a:rPr b="1" lang="en-US" sz="3600">
                <a:latin typeface="Arial"/>
                <a:ea typeface="Arial"/>
                <a:cs typeface="Arial"/>
                <a:sym typeface="Arial"/>
              </a:rPr>
              <a:t>	</a:t>
            </a:r>
            <a:endParaRPr/>
          </a:p>
          <a:p>
            <a:pPr indent="0" lvl="0" marL="0" marR="0" rtl="0" algn="just">
              <a:lnSpc>
                <a:spcPct val="115000"/>
              </a:lnSpc>
              <a:spcBef>
                <a:spcPts val="0"/>
              </a:spcBef>
              <a:spcAft>
                <a:spcPts val="0"/>
              </a:spcAft>
              <a:buSzPct val="159999"/>
              <a:buNone/>
            </a:pPr>
            <a:r>
              <a:rPr b="1" lang="en-US" sz="3600">
                <a:latin typeface="Arial"/>
                <a:ea typeface="Arial"/>
                <a:cs typeface="Arial"/>
                <a:sym typeface="Arial"/>
              </a:rPr>
              <a:t>	APTITUDINILE GENERALE </a:t>
            </a:r>
            <a:r>
              <a:rPr lang="en-US" sz="3600">
                <a:latin typeface="Arial"/>
                <a:ea typeface="Arial"/>
                <a:cs typeface="Arial"/>
                <a:sym typeface="Arial"/>
              </a:rPr>
              <a:t>PERMIT OBŢINEREA UNOR REZULTATE SUPERIOARE ÎN MAI MULTE DOMENII. DINTRE ELE 	FAC PARTE INTELIGENŢA, APTITUDINILE GENERALE DE ÎNVĂŢARE, CREATIVITATEA, APTITUDINILE COMUNICATIVE. </a:t>
            </a:r>
            <a:endParaRPr sz="3600">
              <a:latin typeface="Garamond"/>
              <a:ea typeface="Garamond"/>
              <a:cs typeface="Garamond"/>
              <a:sym typeface="Garamond"/>
            </a:endParaRPr>
          </a:p>
          <a:p>
            <a:pPr indent="0" lvl="0" marL="0" marR="0" rtl="0" algn="just">
              <a:lnSpc>
                <a:spcPct val="115000"/>
              </a:lnSpc>
              <a:spcBef>
                <a:spcPts val="0"/>
              </a:spcBef>
              <a:spcAft>
                <a:spcPts val="0"/>
              </a:spcAft>
              <a:buSzPct val="159999"/>
              <a:buNone/>
            </a:pPr>
            <a:r>
              <a:rPr b="1" lang="en-US" sz="3600">
                <a:latin typeface="Garamond"/>
                <a:ea typeface="Garamond"/>
                <a:cs typeface="Garamond"/>
                <a:sym typeface="Garamond"/>
              </a:rPr>
              <a:t>	</a:t>
            </a:r>
            <a:r>
              <a:rPr b="1" lang="en-US" sz="3600">
                <a:latin typeface="Arial"/>
                <a:ea typeface="Arial"/>
                <a:cs typeface="Arial"/>
                <a:sym typeface="Arial"/>
              </a:rPr>
              <a:t>APTITUDINILE SPECIALE </a:t>
            </a:r>
            <a:r>
              <a:rPr lang="en-US" sz="3600">
                <a:latin typeface="Arial"/>
                <a:ea typeface="Arial"/>
                <a:cs typeface="Arial"/>
                <a:sym typeface="Arial"/>
              </a:rPr>
              <a:t>NE AJUTĂ SĂ OBŢINEM REZULTATE DEOSEBITE ÎNTR-UN NUMĂR MAI RESTRÂNS DE DOMENII. ASTFEL VORBIM DESPRE APTITUDINE PENTRU DESEN, GIMNASTICĂ, MUZICĂ ETC. APTITUDINEA VERBALĂ, NUMERICĂ, SPAŢIALĂ, DE PERCEPŢIE A FORMEI, DE A LUA DECIZII), APTITUDINI ARTISTICE, MUZICALE, FIZICE ETC.</a:t>
            </a:r>
            <a:endParaRPr sz="3600">
              <a:latin typeface="Arial"/>
              <a:ea typeface="Arial"/>
              <a:cs typeface="Arial"/>
              <a:sym typeface="Arial"/>
            </a:endParaRPr>
          </a:p>
          <a:p>
            <a:pPr indent="0" lvl="0" marL="0" marR="0" rtl="0" algn="just">
              <a:lnSpc>
                <a:spcPct val="115000"/>
              </a:lnSpc>
              <a:spcBef>
                <a:spcPts val="0"/>
              </a:spcBef>
              <a:spcAft>
                <a:spcPts val="0"/>
              </a:spcAft>
              <a:buSzPct val="159999"/>
              <a:buNone/>
            </a:pPr>
            <a:r>
              <a:rPr lang="en-US" sz="3600">
                <a:latin typeface="Arial"/>
                <a:ea typeface="Arial"/>
                <a:cs typeface="Arial"/>
                <a:sym typeface="Arial"/>
              </a:rPr>
              <a:t>	PENTRU CUNOAŞTEREA PROPRIILOR APTITUDINI ESTE IMPORTANT SĂ ACORDĂM ATENŢIE OPINIILOR CELOR CARE NE CUNOSC, ŞI ÎN SPECIAL, OPINIILOR PROFESORILOR NOŞTRI. CADRELE DIDACTICE CUNOSC MULŢI ELEVI/ ŞI PE ACEASTĂ BAZĂ ELE POT REALIZA COMPARAŢII, POT IDENTIFICA DOMENIILE ÎN CARE ELEVII SUNT CAPABILI DE PERFORMANŢE SUPERIOARE.</a:t>
            </a:r>
            <a:endParaRPr sz="3600">
              <a:latin typeface="Garamond"/>
              <a:ea typeface="Garamond"/>
              <a:cs typeface="Garamond"/>
              <a:sym typeface="Garamond"/>
            </a:endParaRPr>
          </a:p>
          <a:p>
            <a:pPr indent="0" lvl="0" marL="0" marR="0" rtl="0" algn="just">
              <a:lnSpc>
                <a:spcPct val="115000"/>
              </a:lnSpc>
              <a:spcBef>
                <a:spcPts val="0"/>
              </a:spcBef>
              <a:spcAft>
                <a:spcPts val="0"/>
              </a:spcAft>
              <a:buSzPct val="159999"/>
              <a:buNone/>
            </a:pPr>
            <a:r>
              <a:rPr lang="en-US" sz="3600">
                <a:latin typeface="Garamond"/>
                <a:ea typeface="Garamond"/>
                <a:cs typeface="Garamond"/>
                <a:sym typeface="Garamond"/>
              </a:rPr>
              <a:t>	</a:t>
            </a:r>
            <a:r>
              <a:rPr lang="en-US" sz="3600">
                <a:latin typeface="Arial"/>
                <a:ea typeface="Arial"/>
                <a:cs typeface="Arial"/>
                <a:sym typeface="Arial"/>
              </a:rPr>
              <a:t>IMPORTANT ESTE SĂ CUNOAŞTEM CĂ APTITUDINILE MAI SLAB DEZVOLTATE POT FI COMPENSATE PRIN ALTE APTITUDINI SAU PRIN AMBIŢIE, PERSEVERENŢĂ (LA ŞCOALĂ UNII ELEVI, CU NIVEL INTELECTUAL REDUS, OBŢIN REZULTATE MAI BUNE DECÂT ELEVII FOARTE INTELIGENŢI FIIND MAI PERSEVERENȚI). CUNOAŞTEM CU TOŢII, CĂ UNII OAMENI FOARTE BINE DOTAŢI „DE LA NATURĂ” NU AU REZULTATE DEOSEBITE ÎN ACTIVITATE DEOARECE NU SUNT BINE MOTIVAŢI, FIE CĂ NU SUNT PERSEVERENŢI.</a:t>
            </a:r>
            <a:endParaRPr sz="3600">
              <a:latin typeface="Garamond"/>
              <a:ea typeface="Garamond"/>
              <a:cs typeface="Garamond"/>
              <a:sym typeface="Garamond"/>
            </a:endParaRPr>
          </a:p>
          <a:p>
            <a:pPr indent="0" lvl="0" marL="0" rtl="0" algn="just">
              <a:lnSpc>
                <a:spcPct val="115000"/>
              </a:lnSpc>
              <a:spcBef>
                <a:spcPts val="0"/>
              </a:spcBef>
              <a:spcAft>
                <a:spcPts val="0"/>
              </a:spcAft>
              <a:buSzPct val="160000"/>
              <a:buNone/>
            </a:pPr>
            <a:r>
              <a:t/>
            </a:r>
            <a:endParaRPr sz="2300">
              <a:latin typeface="Arial"/>
              <a:ea typeface="Arial"/>
              <a:cs typeface="Arial"/>
              <a:sym typeface="Arial"/>
            </a:endParaRPr>
          </a:p>
          <a:p>
            <a:pPr indent="0" lvl="0" marL="0" rtl="0" algn="l">
              <a:lnSpc>
                <a:spcPct val="115000"/>
              </a:lnSpc>
              <a:spcBef>
                <a:spcPts val="0"/>
              </a:spcBef>
              <a:spcAft>
                <a:spcPts val="0"/>
              </a:spcAft>
              <a:buSzPct val="160000"/>
              <a:buNone/>
            </a:pPr>
            <a:r>
              <a:t/>
            </a:r>
            <a:endParaRPr sz="2300">
              <a:latin typeface="Arial"/>
              <a:ea typeface="Arial"/>
              <a:cs typeface="Arial"/>
              <a:sym typeface="Arial"/>
            </a:endParaRPr>
          </a:p>
          <a:p>
            <a:pPr indent="-177800" lvl="0" marL="228600" rtl="0" algn="l">
              <a:lnSpc>
                <a:spcPct val="120000"/>
              </a:lnSpc>
              <a:spcBef>
                <a:spcPts val="1000"/>
              </a:spcBef>
              <a:spcAft>
                <a:spcPts val="0"/>
              </a:spcAft>
              <a:buSzPct val="160000"/>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34"/>
          <p:cNvSpPr/>
          <p:nvPr/>
        </p:nvSpPr>
        <p:spPr>
          <a:xfrm>
            <a:off x="2483768" y="5805264"/>
            <a:ext cx="613636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100">
                <a:solidFill>
                  <a:schemeClr val="lt1"/>
                </a:solidFill>
                <a:latin typeface="Arial"/>
                <a:ea typeface="Arial"/>
                <a:cs typeface="Arial"/>
                <a:sym typeface="Arial"/>
              </a:rPr>
              <a:t>Proiect cofinanțat de Uniunea Europeană din Fondul Social European </a:t>
            </a:r>
            <a:br>
              <a:rPr b="1" i="1" lang="en-US" sz="1100">
                <a:solidFill>
                  <a:schemeClr val="lt1"/>
                </a:solidFill>
                <a:latin typeface="Arial"/>
                <a:ea typeface="Arial"/>
                <a:cs typeface="Arial"/>
                <a:sym typeface="Arial"/>
              </a:rPr>
            </a:br>
            <a:r>
              <a:rPr b="1" i="1" lang="en-US" sz="1100">
                <a:solidFill>
                  <a:schemeClr val="lt1"/>
                </a:solidFill>
                <a:latin typeface="Arial"/>
                <a:ea typeface="Arial"/>
                <a:cs typeface="Arial"/>
                <a:sym typeface="Arial"/>
              </a:rPr>
              <a:t>prin Programul Operațional Capital Uman 2014-2020</a:t>
            </a:r>
            <a:endParaRPr b="1" sz="1100">
              <a:solidFill>
                <a:schemeClr val="lt1"/>
              </a:solidFill>
              <a:latin typeface="Arial"/>
              <a:ea typeface="Arial"/>
              <a:cs typeface="Arial"/>
              <a:sym typeface="Arial"/>
            </a:endParaRPr>
          </a:p>
        </p:txBody>
      </p:sp>
      <p:pic>
        <p:nvPicPr>
          <p:cNvPr id="486" name="Google Shape;486;p34"/>
          <p:cNvPicPr preferRelativeResize="0"/>
          <p:nvPr/>
        </p:nvPicPr>
        <p:blipFill rotWithShape="1">
          <a:blip r:embed="rId3">
            <a:alphaModFix/>
          </a:blip>
          <a:srcRect b="0" l="0" r="0" t="0"/>
          <a:stretch/>
        </p:blipFill>
        <p:spPr>
          <a:xfrm>
            <a:off x="971600" y="360216"/>
            <a:ext cx="1080120" cy="991869"/>
          </a:xfrm>
          <a:prstGeom prst="rect">
            <a:avLst/>
          </a:prstGeom>
          <a:noFill/>
          <a:ln>
            <a:noFill/>
          </a:ln>
        </p:spPr>
      </p:pic>
      <p:pic>
        <p:nvPicPr>
          <p:cNvPr id="487" name="Google Shape;487;p34"/>
          <p:cNvPicPr preferRelativeResize="0"/>
          <p:nvPr/>
        </p:nvPicPr>
        <p:blipFill rotWithShape="1">
          <a:blip r:embed="rId4">
            <a:alphaModFix/>
          </a:blip>
          <a:srcRect b="0" l="0" r="0" t="0"/>
          <a:stretch/>
        </p:blipFill>
        <p:spPr>
          <a:xfrm>
            <a:off x="3779912" y="315794"/>
            <a:ext cx="1080120" cy="991869"/>
          </a:xfrm>
          <a:prstGeom prst="rect">
            <a:avLst/>
          </a:prstGeom>
          <a:noFill/>
          <a:ln>
            <a:noFill/>
          </a:ln>
        </p:spPr>
      </p:pic>
      <p:pic>
        <p:nvPicPr>
          <p:cNvPr id="488" name="Google Shape;488;p34"/>
          <p:cNvPicPr preferRelativeResize="0"/>
          <p:nvPr/>
        </p:nvPicPr>
        <p:blipFill rotWithShape="1">
          <a:blip r:embed="rId5">
            <a:alphaModFix/>
          </a:blip>
          <a:srcRect b="0" l="0" r="0" t="0"/>
          <a:stretch/>
        </p:blipFill>
        <p:spPr>
          <a:xfrm>
            <a:off x="6588224" y="315794"/>
            <a:ext cx="1080120" cy="1008232"/>
          </a:xfrm>
          <a:prstGeom prst="rect">
            <a:avLst/>
          </a:prstGeom>
          <a:noFill/>
          <a:ln>
            <a:noFill/>
          </a:ln>
        </p:spPr>
      </p:pic>
      <p:pic>
        <p:nvPicPr>
          <p:cNvPr id="489" name="Google Shape;489;p34"/>
          <p:cNvPicPr preferRelativeResize="0"/>
          <p:nvPr/>
        </p:nvPicPr>
        <p:blipFill rotWithShape="1">
          <a:blip r:embed="rId6">
            <a:alphaModFix/>
          </a:blip>
          <a:srcRect b="0" l="0" r="0" t="0"/>
          <a:stretch/>
        </p:blipFill>
        <p:spPr>
          <a:xfrm>
            <a:off x="284772" y="5737497"/>
            <a:ext cx="2072640" cy="566420"/>
          </a:xfrm>
          <a:prstGeom prst="rect">
            <a:avLst/>
          </a:prstGeom>
          <a:noFill/>
          <a:ln>
            <a:noFill/>
          </a:ln>
        </p:spPr>
      </p:pic>
      <p:sp>
        <p:nvSpPr>
          <p:cNvPr id="490" name="Google Shape;490;p34"/>
          <p:cNvSpPr txBox="1"/>
          <p:nvPr>
            <p:ph idx="1" type="body"/>
          </p:nvPr>
        </p:nvSpPr>
        <p:spPr>
          <a:xfrm>
            <a:off x="514351" y="1484784"/>
            <a:ext cx="7797662" cy="4104456"/>
          </a:xfrm>
          <a:prstGeom prst="rect">
            <a:avLst/>
          </a:prstGeom>
          <a:noFill/>
          <a:ln>
            <a:noFill/>
          </a:ln>
        </p:spPr>
        <p:txBody>
          <a:bodyPr anchorCtr="0" anchor="ctr" bIns="45700" lIns="91425" spcFirstLastPara="1" rIns="91425" wrap="square" tIns="45700">
            <a:normAutofit fontScale="25000" lnSpcReduction="20000"/>
          </a:bodyPr>
          <a:lstStyle/>
          <a:p>
            <a:pPr indent="0" lvl="0" marL="0" marR="0" rtl="0" algn="l">
              <a:lnSpc>
                <a:spcPct val="115000"/>
              </a:lnSpc>
              <a:spcBef>
                <a:spcPts val="0"/>
              </a:spcBef>
              <a:spcAft>
                <a:spcPts val="0"/>
              </a:spcAft>
              <a:buSzPct val="160000"/>
              <a:buNone/>
            </a:pPr>
            <a:r>
              <a:t/>
            </a:r>
            <a:endParaRPr>
              <a:latin typeface="Arial"/>
              <a:ea typeface="Arial"/>
              <a:cs typeface="Arial"/>
              <a:sym typeface="Arial"/>
            </a:endParaRPr>
          </a:p>
          <a:p>
            <a:pPr indent="0" lvl="0" marL="0" marR="0" rtl="0" algn="l">
              <a:lnSpc>
                <a:spcPct val="115000"/>
              </a:lnSpc>
              <a:spcBef>
                <a:spcPts val="0"/>
              </a:spcBef>
              <a:spcAft>
                <a:spcPts val="0"/>
              </a:spcAft>
              <a:buSzPct val="159999"/>
              <a:buNone/>
            </a:pPr>
            <a:r>
              <a:t/>
            </a:r>
            <a:endParaRPr sz="3600">
              <a:latin typeface="Arial"/>
              <a:ea typeface="Arial"/>
              <a:cs typeface="Arial"/>
              <a:sym typeface="Arial"/>
            </a:endParaRPr>
          </a:p>
          <a:p>
            <a:pPr indent="0" lvl="0" marL="0" marR="0" rtl="0" algn="just">
              <a:lnSpc>
                <a:spcPct val="115000"/>
              </a:lnSpc>
              <a:spcBef>
                <a:spcPts val="0"/>
              </a:spcBef>
              <a:spcAft>
                <a:spcPts val="0"/>
              </a:spcAft>
              <a:buSzPct val="159999"/>
              <a:buNone/>
            </a:pPr>
            <a:r>
              <a:rPr lang="en-US" sz="3600">
                <a:latin typeface="Arial"/>
                <a:ea typeface="Arial"/>
                <a:cs typeface="Arial"/>
                <a:sym typeface="Arial"/>
              </a:rPr>
              <a:t>	</a:t>
            </a:r>
            <a:endParaRPr/>
          </a:p>
          <a:p>
            <a:pPr indent="0" lvl="0" marL="0" marR="0" rtl="0" algn="l">
              <a:lnSpc>
                <a:spcPct val="115000"/>
              </a:lnSpc>
              <a:spcBef>
                <a:spcPts val="0"/>
              </a:spcBef>
              <a:spcAft>
                <a:spcPts val="0"/>
              </a:spcAft>
              <a:buSzPct val="159999"/>
              <a:buNone/>
            </a:pPr>
            <a:r>
              <a:rPr b="1" lang="en-US" sz="3600">
                <a:latin typeface="Arial"/>
                <a:ea typeface="Arial"/>
                <a:cs typeface="Arial"/>
                <a:sym typeface="Arial"/>
              </a:rPr>
              <a:t>	</a:t>
            </a:r>
            <a:endParaRPr b="1" sz="3600">
              <a:latin typeface="Arial"/>
              <a:ea typeface="Arial"/>
              <a:cs typeface="Arial"/>
              <a:sym typeface="Arial"/>
            </a:endParaRPr>
          </a:p>
          <a:p>
            <a:pPr indent="0" lvl="0" marL="0" marR="0" rtl="0" algn="l">
              <a:lnSpc>
                <a:spcPct val="115000"/>
              </a:lnSpc>
              <a:spcBef>
                <a:spcPts val="0"/>
              </a:spcBef>
              <a:spcAft>
                <a:spcPts val="0"/>
              </a:spcAft>
              <a:buSzPct val="122553"/>
              <a:buNone/>
            </a:pPr>
            <a:r>
              <a:t/>
            </a:r>
            <a:endParaRPr b="1" sz="4700">
              <a:latin typeface="Arial"/>
              <a:ea typeface="Arial"/>
              <a:cs typeface="Arial"/>
              <a:sym typeface="Arial"/>
            </a:endParaRPr>
          </a:p>
          <a:p>
            <a:pPr indent="457200" lvl="0" marL="0" marR="0" rtl="0" algn="l">
              <a:lnSpc>
                <a:spcPct val="115000"/>
              </a:lnSpc>
              <a:spcBef>
                <a:spcPts val="0"/>
              </a:spcBef>
              <a:spcAft>
                <a:spcPts val="0"/>
              </a:spcAft>
              <a:buSzPct val="122553"/>
              <a:buNone/>
            </a:pPr>
            <a:r>
              <a:rPr b="1" lang="en-US" sz="4700">
                <a:latin typeface="Arial"/>
                <a:ea typeface="Arial"/>
                <a:cs typeface="Arial"/>
                <a:sym typeface="Arial"/>
              </a:rPr>
              <a:t>TRĂSĂTURILE DE PERSONALITATE </a:t>
            </a:r>
            <a:endParaRPr sz="4700">
              <a:latin typeface="Arial"/>
              <a:ea typeface="Arial"/>
              <a:cs typeface="Arial"/>
              <a:sym typeface="Arial"/>
            </a:endParaRPr>
          </a:p>
          <a:p>
            <a:pPr indent="0" lvl="0" marL="0" marR="0" rtl="0" algn="l">
              <a:lnSpc>
                <a:spcPct val="115000"/>
              </a:lnSpc>
              <a:spcBef>
                <a:spcPts val="0"/>
              </a:spcBef>
              <a:spcAft>
                <a:spcPts val="0"/>
              </a:spcAft>
              <a:buSzPct val="105531"/>
              <a:buNone/>
            </a:pPr>
            <a:r>
              <a:rPr b="1" lang="en-US" sz="4700">
                <a:latin typeface="Arial"/>
                <a:ea typeface="Arial"/>
                <a:cs typeface="Arial"/>
                <a:sym typeface="Arial"/>
              </a:rPr>
              <a:t> </a:t>
            </a:r>
            <a:endParaRPr sz="4700">
              <a:latin typeface="Arial"/>
              <a:ea typeface="Arial"/>
              <a:cs typeface="Arial"/>
              <a:sym typeface="Arial"/>
            </a:endParaRPr>
          </a:p>
          <a:p>
            <a:pPr indent="0" lvl="0" marL="0" marR="0" rtl="0" algn="just">
              <a:lnSpc>
                <a:spcPct val="115000"/>
              </a:lnSpc>
              <a:spcBef>
                <a:spcPts val="0"/>
              </a:spcBef>
              <a:spcAft>
                <a:spcPts val="0"/>
              </a:spcAft>
              <a:buSzPct val="105531"/>
              <a:buNone/>
            </a:pPr>
            <a:r>
              <a:rPr lang="en-US" sz="4700">
                <a:latin typeface="Arial"/>
                <a:ea typeface="Arial"/>
                <a:cs typeface="Arial"/>
                <a:sym typeface="Arial"/>
              </a:rPr>
              <a:t>	PERSONALITATEA REPREZINTĂ TOTALITATEA TRĂSĂTURILOR DISTINCTIVE ALE UNUI INDIVID. DEŞI, ANUMITE ASPECTE ALE PERSONALITĂŢII DVS. SE POT SCHIMBA PUŢIN CA URMARE A EXPERIENŢEI ŞI A CONŞTIINŢEI DE SINE DOBÂNDITE DE-A LUNGUL VIEŢII, PERSONALITATEA DE BAZĂ S-A DEZVOLTAT PÂNĂ SĂ ÎMPLINIŢI VÎRSTA DE TREI ANI. NU PUTEŢI MODIFICA ESENŢA A CEEA CE SUNTEŢI, DAR VĂ PUTEŢI SCHIMBA COMPORTAMENTUL. CÂND ÎNCERCAŢI SĂ GĂSIŢI O CONCORDANŢĂ ÎNTRE DVS. CA PERSOANĂ ŞI TIPUL DE MUNCĂ PE CARE ÎL REALIZAŢI, ESTE IMPORTANT SĂ VĂ CUNOAŞTEŢI TRĂSĂTURILE DE PERSONALITATE ASTFEL ÎNCÎT SĂ VĂ ASIGURAŢI CĂ SE VOR POTRIVI CU MUNCA PRESTATĂ. PERSONALITATEA ÎNCORPOREAZĂ MULTE TRĂSĂTURI. URMĂTORUL TEST APRECIAZĂ CÂTEVA DINTRE TRĂSĂTURILE CARE S-AU DOVEDIT A FI IMPORTANTE ATUNCI CÂND AVEŢI ÎN VEDERE CARIERA. NU EXISTĂ RĂSPUNSURI CORECTE SAU GREŞITE ATUNCI CÂND FACEŢI UN TEST DE PERSONALITATE. TOTUŞI, ESTE IMPORTANT SĂ RĂSPUNDEŢI RAPID ŞI INTUITIV. FORMA ÎNTREBĂRILOR POATE PĂREA FOARTE SIMPLĂ, ACEST LUCRU ESTE INTENŢIONAT.</a:t>
            </a:r>
            <a:endParaRPr sz="3600"/>
          </a:p>
          <a:p>
            <a:pPr indent="0" lvl="0" marL="0" marR="0" rtl="0" algn="just">
              <a:lnSpc>
                <a:spcPct val="115000"/>
              </a:lnSpc>
              <a:spcBef>
                <a:spcPts val="0"/>
              </a:spcBef>
              <a:spcAft>
                <a:spcPts val="0"/>
              </a:spcAft>
              <a:buSzPct val="105531"/>
              <a:buNone/>
            </a:pPr>
            <a:r>
              <a:rPr lang="en-US" sz="4700">
                <a:latin typeface="Arial"/>
                <a:ea typeface="Arial"/>
                <a:cs typeface="Arial"/>
                <a:sym typeface="Arial"/>
              </a:rPr>
              <a:t>	EVALUAREA PERSONALITĂȚII AJUTĂ LA ALEGEREA MEDIULUI DE LUCRU CARE ÎȚI PERMIT SĂ EVOLUEZI ȘI SA FII MULTUMIT. DE EXEMPLU, PENTRU O PERSOANA INTROVERTITĂ NU ESTE POTRIVIT UN LOC DE MUNCĂ ÎN CADRUL RELAȚIILOR PUBLICE, VÂNZĂRILOR SAU MARKETINGULUI. TOTUȘI, STABILIREA TIPULUI DE PERSONALITATE NU TREBUIE CONSIDERATĂ A FI SINGURUL CRITERIU ÎN ALEGEREA UNEI CARIERE, CI TREBUIE CORELATĂ CU INTERESELE ȘI VALORILE EVALUATE ANTERIOR.</a:t>
            </a:r>
            <a:endParaRPr sz="4700">
              <a:latin typeface="Arial"/>
              <a:ea typeface="Arial"/>
              <a:cs typeface="Arial"/>
              <a:sym typeface="Arial"/>
            </a:endParaRPr>
          </a:p>
          <a:p>
            <a:pPr indent="0" lvl="0" marL="0" marR="0" rtl="0" algn="just">
              <a:lnSpc>
                <a:spcPct val="115000"/>
              </a:lnSpc>
              <a:spcBef>
                <a:spcPts val="0"/>
              </a:spcBef>
              <a:spcAft>
                <a:spcPts val="0"/>
              </a:spcAft>
              <a:buSzPct val="105531"/>
              <a:buNone/>
            </a:pPr>
            <a:r>
              <a:rPr lang="en-US" sz="4700">
                <a:latin typeface="Arial"/>
                <a:ea typeface="Arial"/>
                <a:cs typeface="Arial"/>
                <a:sym typeface="Arial"/>
              </a:rPr>
              <a:t>	TABELUL DE MAI JOS CONŢINE EXEMPLE DE RELAŢII DINTRE INTERESELE DOMINANTE, VALORILE CARACTERISTICE, ÎNSUŞIRILE DE PERSONALITATE ŞI ABILITĂŢILE NOASTRE PE DE O PARTE , IAR PE DE ALTĂ PARTE, ACTIVITĂŢILE ŞI DOMENIILE PROFESIONALE RECOMANDATE.</a:t>
            </a:r>
            <a:endParaRPr sz="3600"/>
          </a:p>
          <a:p>
            <a:pPr indent="0" lvl="0" marL="0" marR="0" rtl="0" algn="just">
              <a:lnSpc>
                <a:spcPct val="115000"/>
              </a:lnSpc>
              <a:spcBef>
                <a:spcPts val="0"/>
              </a:spcBef>
              <a:spcAft>
                <a:spcPts val="0"/>
              </a:spcAft>
              <a:buSzPct val="115348"/>
              <a:buNone/>
            </a:pPr>
            <a:r>
              <a:rPr lang="en-US" sz="4300">
                <a:latin typeface="Arial"/>
                <a:ea typeface="Arial"/>
                <a:cs typeface="Arial"/>
                <a:sym typeface="Arial"/>
              </a:rPr>
              <a:t> </a:t>
            </a:r>
            <a:endParaRPr sz="3200"/>
          </a:p>
          <a:p>
            <a:pPr indent="0" lvl="0" marL="0" marR="0" rtl="0" algn="just">
              <a:lnSpc>
                <a:spcPct val="115000"/>
              </a:lnSpc>
              <a:spcBef>
                <a:spcPts val="0"/>
              </a:spcBef>
              <a:spcAft>
                <a:spcPts val="0"/>
              </a:spcAft>
              <a:buSzPct val="115348"/>
              <a:buNone/>
            </a:pPr>
            <a:r>
              <a:t/>
            </a:r>
            <a:endParaRPr sz="4300">
              <a:latin typeface="Arial"/>
              <a:ea typeface="Arial"/>
              <a:cs typeface="Arial"/>
              <a:sym typeface="Arial"/>
            </a:endParaRPr>
          </a:p>
          <a:p>
            <a:pPr indent="0" lvl="0" marL="0" rtl="0" algn="just">
              <a:lnSpc>
                <a:spcPct val="115000"/>
              </a:lnSpc>
              <a:spcBef>
                <a:spcPts val="0"/>
              </a:spcBef>
              <a:spcAft>
                <a:spcPts val="0"/>
              </a:spcAft>
              <a:buSzPct val="159999"/>
              <a:buNone/>
            </a:pPr>
            <a:r>
              <a:t/>
            </a:r>
            <a:endParaRPr b="1" sz="3600">
              <a:latin typeface="Arial"/>
              <a:ea typeface="Arial"/>
              <a:cs typeface="Arial"/>
              <a:sym typeface="Arial"/>
            </a:endParaRPr>
          </a:p>
          <a:p>
            <a:pPr indent="0" lvl="0" marL="0" rtl="0" algn="just">
              <a:lnSpc>
                <a:spcPct val="115000"/>
              </a:lnSpc>
              <a:spcBef>
                <a:spcPts val="0"/>
              </a:spcBef>
              <a:spcAft>
                <a:spcPts val="0"/>
              </a:spcAft>
              <a:buSzPct val="159999"/>
              <a:buNone/>
            </a:pPr>
            <a:r>
              <a:rPr b="1" lang="en-US" sz="3600">
                <a:latin typeface="Arial"/>
                <a:ea typeface="Arial"/>
                <a:cs typeface="Arial"/>
                <a:sym typeface="Arial"/>
              </a:rPr>
              <a:t>	</a:t>
            </a:r>
            <a:endParaRPr sz="2300">
              <a:latin typeface="Arial"/>
              <a:ea typeface="Arial"/>
              <a:cs typeface="Arial"/>
              <a:sym typeface="Arial"/>
            </a:endParaRPr>
          </a:p>
          <a:p>
            <a:pPr indent="0" lvl="0" marL="0" rtl="0" algn="l">
              <a:lnSpc>
                <a:spcPct val="115000"/>
              </a:lnSpc>
              <a:spcBef>
                <a:spcPts val="0"/>
              </a:spcBef>
              <a:spcAft>
                <a:spcPts val="0"/>
              </a:spcAft>
              <a:buSzPct val="160000"/>
              <a:buNone/>
            </a:pPr>
            <a:r>
              <a:t/>
            </a:r>
            <a:endParaRPr sz="2300">
              <a:latin typeface="Arial"/>
              <a:ea typeface="Arial"/>
              <a:cs typeface="Arial"/>
              <a:sym typeface="Arial"/>
            </a:endParaRPr>
          </a:p>
          <a:p>
            <a:pPr indent="-162560" lvl="0" marL="228600" rtl="0" algn="l">
              <a:lnSpc>
                <a:spcPct val="120000"/>
              </a:lnSpc>
              <a:spcBef>
                <a:spcPts val="1000"/>
              </a:spcBef>
              <a:spcAft>
                <a:spcPts val="0"/>
              </a:spcAft>
              <a:buSzPct val="160000"/>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35"/>
          <p:cNvSpPr/>
          <p:nvPr/>
        </p:nvSpPr>
        <p:spPr>
          <a:xfrm>
            <a:off x="2483768" y="5805264"/>
            <a:ext cx="613636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100">
                <a:solidFill>
                  <a:schemeClr val="lt1"/>
                </a:solidFill>
                <a:latin typeface="Arial"/>
                <a:ea typeface="Arial"/>
                <a:cs typeface="Arial"/>
                <a:sym typeface="Arial"/>
              </a:rPr>
              <a:t>Proiect cofinanțat de Uniunea Europeană din Fondul Social European </a:t>
            </a:r>
            <a:br>
              <a:rPr b="1" i="1" lang="en-US" sz="1100">
                <a:solidFill>
                  <a:schemeClr val="lt1"/>
                </a:solidFill>
                <a:latin typeface="Arial"/>
                <a:ea typeface="Arial"/>
                <a:cs typeface="Arial"/>
                <a:sym typeface="Arial"/>
              </a:rPr>
            </a:br>
            <a:r>
              <a:rPr b="1" i="1" lang="en-US" sz="1100">
                <a:solidFill>
                  <a:schemeClr val="lt1"/>
                </a:solidFill>
                <a:latin typeface="Arial"/>
                <a:ea typeface="Arial"/>
                <a:cs typeface="Arial"/>
                <a:sym typeface="Arial"/>
              </a:rPr>
              <a:t>prin Programul Operațional Capital Uman 2014-2020</a:t>
            </a:r>
            <a:endParaRPr b="1" sz="1100">
              <a:solidFill>
                <a:schemeClr val="lt1"/>
              </a:solidFill>
              <a:latin typeface="Arial"/>
              <a:ea typeface="Arial"/>
              <a:cs typeface="Arial"/>
              <a:sym typeface="Arial"/>
            </a:endParaRPr>
          </a:p>
        </p:txBody>
      </p:sp>
      <p:pic>
        <p:nvPicPr>
          <p:cNvPr id="496" name="Google Shape;496;p35"/>
          <p:cNvPicPr preferRelativeResize="0"/>
          <p:nvPr/>
        </p:nvPicPr>
        <p:blipFill rotWithShape="1">
          <a:blip r:embed="rId3">
            <a:alphaModFix/>
          </a:blip>
          <a:srcRect b="0" l="0" r="0" t="0"/>
          <a:stretch/>
        </p:blipFill>
        <p:spPr>
          <a:xfrm>
            <a:off x="971600" y="360216"/>
            <a:ext cx="1080120" cy="991869"/>
          </a:xfrm>
          <a:prstGeom prst="rect">
            <a:avLst/>
          </a:prstGeom>
          <a:noFill/>
          <a:ln>
            <a:noFill/>
          </a:ln>
        </p:spPr>
      </p:pic>
      <p:pic>
        <p:nvPicPr>
          <p:cNvPr id="497" name="Google Shape;497;p35"/>
          <p:cNvPicPr preferRelativeResize="0"/>
          <p:nvPr/>
        </p:nvPicPr>
        <p:blipFill rotWithShape="1">
          <a:blip r:embed="rId4">
            <a:alphaModFix/>
          </a:blip>
          <a:srcRect b="0" l="0" r="0" t="0"/>
          <a:stretch/>
        </p:blipFill>
        <p:spPr>
          <a:xfrm>
            <a:off x="3779912" y="315794"/>
            <a:ext cx="1080120" cy="991869"/>
          </a:xfrm>
          <a:prstGeom prst="rect">
            <a:avLst/>
          </a:prstGeom>
          <a:noFill/>
          <a:ln>
            <a:noFill/>
          </a:ln>
        </p:spPr>
      </p:pic>
      <p:pic>
        <p:nvPicPr>
          <p:cNvPr id="498" name="Google Shape;498;p35"/>
          <p:cNvPicPr preferRelativeResize="0"/>
          <p:nvPr/>
        </p:nvPicPr>
        <p:blipFill rotWithShape="1">
          <a:blip r:embed="rId5">
            <a:alphaModFix/>
          </a:blip>
          <a:srcRect b="0" l="0" r="0" t="0"/>
          <a:stretch/>
        </p:blipFill>
        <p:spPr>
          <a:xfrm>
            <a:off x="6588224" y="315794"/>
            <a:ext cx="1080120" cy="1008232"/>
          </a:xfrm>
          <a:prstGeom prst="rect">
            <a:avLst/>
          </a:prstGeom>
          <a:noFill/>
          <a:ln>
            <a:noFill/>
          </a:ln>
        </p:spPr>
      </p:pic>
      <p:pic>
        <p:nvPicPr>
          <p:cNvPr id="499" name="Google Shape;499;p35"/>
          <p:cNvPicPr preferRelativeResize="0"/>
          <p:nvPr/>
        </p:nvPicPr>
        <p:blipFill rotWithShape="1">
          <a:blip r:embed="rId6">
            <a:alphaModFix/>
          </a:blip>
          <a:srcRect b="0" l="0" r="0" t="0"/>
          <a:stretch/>
        </p:blipFill>
        <p:spPr>
          <a:xfrm>
            <a:off x="284772" y="5737497"/>
            <a:ext cx="2072640" cy="566420"/>
          </a:xfrm>
          <a:prstGeom prst="rect">
            <a:avLst/>
          </a:prstGeom>
          <a:noFill/>
          <a:ln>
            <a:noFill/>
          </a:ln>
        </p:spPr>
      </p:pic>
      <p:sp>
        <p:nvSpPr>
          <p:cNvPr id="500" name="Google Shape;500;p35"/>
          <p:cNvSpPr txBox="1"/>
          <p:nvPr>
            <p:ph idx="1" type="body"/>
          </p:nvPr>
        </p:nvSpPr>
        <p:spPr>
          <a:xfrm>
            <a:off x="514351" y="1484784"/>
            <a:ext cx="7797662" cy="4104456"/>
          </a:xfrm>
          <a:prstGeom prst="rect">
            <a:avLst/>
          </a:prstGeom>
          <a:noFill/>
          <a:ln>
            <a:noFill/>
          </a:ln>
        </p:spPr>
        <p:txBody>
          <a:bodyPr anchorCtr="0" anchor="ctr" bIns="45700" lIns="91425" spcFirstLastPara="1" rIns="91425" wrap="square" tIns="45700">
            <a:normAutofit/>
          </a:bodyPr>
          <a:lstStyle/>
          <a:p>
            <a:pPr indent="0" lvl="0" marL="0" marR="0" rtl="0" algn="l">
              <a:lnSpc>
                <a:spcPct val="115000"/>
              </a:lnSpc>
              <a:spcBef>
                <a:spcPts val="0"/>
              </a:spcBef>
              <a:spcAft>
                <a:spcPts val="0"/>
              </a:spcAft>
              <a:buSzPts val="3200"/>
              <a:buNone/>
            </a:pPr>
            <a:r>
              <a:t/>
            </a:r>
            <a:endParaRPr>
              <a:latin typeface="Arial"/>
              <a:ea typeface="Arial"/>
              <a:cs typeface="Arial"/>
              <a:sym typeface="Arial"/>
            </a:endParaRPr>
          </a:p>
          <a:p>
            <a:pPr indent="0" lvl="0" marL="0" marR="0" rtl="0" algn="l">
              <a:lnSpc>
                <a:spcPct val="115000"/>
              </a:lnSpc>
              <a:spcBef>
                <a:spcPts val="0"/>
              </a:spcBef>
              <a:spcAft>
                <a:spcPts val="0"/>
              </a:spcAft>
              <a:buSzPts val="5760"/>
              <a:buNone/>
            </a:pPr>
            <a:r>
              <a:t/>
            </a:r>
            <a:endParaRPr sz="3600">
              <a:latin typeface="Arial"/>
              <a:ea typeface="Arial"/>
              <a:cs typeface="Arial"/>
              <a:sym typeface="Arial"/>
            </a:endParaRPr>
          </a:p>
          <a:p>
            <a:pPr indent="0" lvl="0" marL="0" marR="0" rtl="0" algn="just">
              <a:lnSpc>
                <a:spcPct val="115000"/>
              </a:lnSpc>
              <a:spcBef>
                <a:spcPts val="0"/>
              </a:spcBef>
              <a:spcAft>
                <a:spcPts val="0"/>
              </a:spcAft>
              <a:buSzPts val="5760"/>
              <a:buNone/>
            </a:pPr>
            <a:r>
              <a:rPr lang="en-US" sz="3600">
                <a:latin typeface="Arial"/>
                <a:ea typeface="Arial"/>
                <a:cs typeface="Arial"/>
                <a:sym typeface="Arial"/>
              </a:rPr>
              <a:t>	</a:t>
            </a:r>
            <a:endParaRPr/>
          </a:p>
          <a:p>
            <a:pPr indent="0" lvl="0" marL="0" marR="0" rtl="0" algn="l">
              <a:lnSpc>
                <a:spcPct val="115000"/>
              </a:lnSpc>
              <a:spcBef>
                <a:spcPts val="0"/>
              </a:spcBef>
              <a:spcAft>
                <a:spcPts val="0"/>
              </a:spcAft>
              <a:buSzPts val="5760"/>
              <a:buNone/>
            </a:pPr>
            <a:r>
              <a:rPr b="1" lang="en-US" sz="3600">
                <a:latin typeface="Arial"/>
                <a:ea typeface="Arial"/>
                <a:cs typeface="Arial"/>
                <a:sym typeface="Arial"/>
              </a:rPr>
              <a:t>	</a:t>
            </a:r>
            <a:endParaRPr/>
          </a:p>
          <a:p>
            <a:pPr indent="0" lvl="0" marL="0" rtl="0" algn="just">
              <a:lnSpc>
                <a:spcPct val="115000"/>
              </a:lnSpc>
              <a:spcBef>
                <a:spcPts val="0"/>
              </a:spcBef>
              <a:spcAft>
                <a:spcPts val="0"/>
              </a:spcAft>
              <a:buSzPts val="5760"/>
              <a:buNone/>
            </a:pPr>
            <a:r>
              <a:rPr b="1" lang="en-US" sz="3600">
                <a:latin typeface="Arial"/>
                <a:ea typeface="Arial"/>
                <a:cs typeface="Arial"/>
                <a:sym typeface="Arial"/>
              </a:rPr>
              <a:t>	</a:t>
            </a:r>
            <a:endParaRPr sz="2300">
              <a:latin typeface="Arial"/>
              <a:ea typeface="Arial"/>
              <a:cs typeface="Arial"/>
              <a:sym typeface="Arial"/>
            </a:endParaRPr>
          </a:p>
          <a:p>
            <a:pPr indent="0" lvl="0" marL="0" rtl="0" algn="l">
              <a:lnSpc>
                <a:spcPct val="115000"/>
              </a:lnSpc>
              <a:spcBef>
                <a:spcPts val="0"/>
              </a:spcBef>
              <a:spcAft>
                <a:spcPts val="0"/>
              </a:spcAft>
              <a:buSzPts val="3680"/>
              <a:buNone/>
            </a:pPr>
            <a:r>
              <a:t/>
            </a:r>
            <a:endParaRPr sz="2300">
              <a:latin typeface="Arial"/>
              <a:ea typeface="Arial"/>
              <a:cs typeface="Arial"/>
              <a:sym typeface="Arial"/>
            </a:endParaRPr>
          </a:p>
          <a:p>
            <a:pPr indent="-25400" lvl="0" marL="228600" rtl="0" algn="l">
              <a:lnSpc>
                <a:spcPct val="120000"/>
              </a:lnSpc>
              <a:spcBef>
                <a:spcPts val="1000"/>
              </a:spcBef>
              <a:spcAft>
                <a:spcPts val="0"/>
              </a:spcAft>
              <a:buSzPts val="3200"/>
              <a:buNone/>
            </a:pPr>
            <a:r>
              <a:t/>
            </a:r>
            <a:endParaRPr/>
          </a:p>
        </p:txBody>
      </p:sp>
      <p:pic>
        <p:nvPicPr>
          <p:cNvPr id="501" name="Google Shape;501;p35"/>
          <p:cNvPicPr preferRelativeResize="0"/>
          <p:nvPr/>
        </p:nvPicPr>
        <p:blipFill rotWithShape="1">
          <a:blip r:embed="rId7">
            <a:alphaModFix/>
          </a:blip>
          <a:srcRect b="0" l="0" r="0" t="0"/>
          <a:stretch/>
        </p:blipFill>
        <p:spPr>
          <a:xfrm>
            <a:off x="284772" y="1549299"/>
            <a:ext cx="8525731" cy="425596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36"/>
          <p:cNvSpPr/>
          <p:nvPr/>
        </p:nvSpPr>
        <p:spPr>
          <a:xfrm>
            <a:off x="2483768" y="5805264"/>
            <a:ext cx="613636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100">
                <a:solidFill>
                  <a:schemeClr val="lt1"/>
                </a:solidFill>
                <a:latin typeface="Arial"/>
                <a:ea typeface="Arial"/>
                <a:cs typeface="Arial"/>
                <a:sym typeface="Arial"/>
              </a:rPr>
              <a:t>Proiect cofinanțat de Uniunea Europeană din Fondul Social European </a:t>
            </a:r>
            <a:br>
              <a:rPr b="1" i="1" lang="en-US" sz="1100">
                <a:solidFill>
                  <a:schemeClr val="lt1"/>
                </a:solidFill>
                <a:latin typeface="Arial"/>
                <a:ea typeface="Arial"/>
                <a:cs typeface="Arial"/>
                <a:sym typeface="Arial"/>
              </a:rPr>
            </a:br>
            <a:r>
              <a:rPr b="1" i="1" lang="en-US" sz="1100">
                <a:solidFill>
                  <a:schemeClr val="lt1"/>
                </a:solidFill>
                <a:latin typeface="Arial"/>
                <a:ea typeface="Arial"/>
                <a:cs typeface="Arial"/>
                <a:sym typeface="Arial"/>
              </a:rPr>
              <a:t>prin Programul Operațional Capital Uman 2014-2020</a:t>
            </a:r>
            <a:endParaRPr b="1" sz="1100">
              <a:solidFill>
                <a:schemeClr val="lt1"/>
              </a:solidFill>
              <a:latin typeface="Arial"/>
              <a:ea typeface="Arial"/>
              <a:cs typeface="Arial"/>
              <a:sym typeface="Arial"/>
            </a:endParaRPr>
          </a:p>
        </p:txBody>
      </p:sp>
      <p:pic>
        <p:nvPicPr>
          <p:cNvPr id="507" name="Google Shape;507;p36"/>
          <p:cNvPicPr preferRelativeResize="0"/>
          <p:nvPr/>
        </p:nvPicPr>
        <p:blipFill rotWithShape="1">
          <a:blip r:embed="rId3">
            <a:alphaModFix/>
          </a:blip>
          <a:srcRect b="0" l="0" r="0" t="0"/>
          <a:stretch/>
        </p:blipFill>
        <p:spPr>
          <a:xfrm>
            <a:off x="971600" y="360216"/>
            <a:ext cx="1080120" cy="991869"/>
          </a:xfrm>
          <a:prstGeom prst="rect">
            <a:avLst/>
          </a:prstGeom>
          <a:noFill/>
          <a:ln>
            <a:noFill/>
          </a:ln>
        </p:spPr>
      </p:pic>
      <p:pic>
        <p:nvPicPr>
          <p:cNvPr id="508" name="Google Shape;508;p36"/>
          <p:cNvPicPr preferRelativeResize="0"/>
          <p:nvPr/>
        </p:nvPicPr>
        <p:blipFill rotWithShape="1">
          <a:blip r:embed="rId4">
            <a:alphaModFix/>
          </a:blip>
          <a:srcRect b="0" l="0" r="0" t="0"/>
          <a:stretch/>
        </p:blipFill>
        <p:spPr>
          <a:xfrm>
            <a:off x="3779912" y="315794"/>
            <a:ext cx="1080120" cy="991869"/>
          </a:xfrm>
          <a:prstGeom prst="rect">
            <a:avLst/>
          </a:prstGeom>
          <a:noFill/>
          <a:ln>
            <a:noFill/>
          </a:ln>
        </p:spPr>
      </p:pic>
      <p:pic>
        <p:nvPicPr>
          <p:cNvPr id="509" name="Google Shape;509;p36"/>
          <p:cNvPicPr preferRelativeResize="0"/>
          <p:nvPr/>
        </p:nvPicPr>
        <p:blipFill rotWithShape="1">
          <a:blip r:embed="rId5">
            <a:alphaModFix/>
          </a:blip>
          <a:srcRect b="0" l="0" r="0" t="0"/>
          <a:stretch/>
        </p:blipFill>
        <p:spPr>
          <a:xfrm>
            <a:off x="6588224" y="315794"/>
            <a:ext cx="1080120" cy="1008232"/>
          </a:xfrm>
          <a:prstGeom prst="rect">
            <a:avLst/>
          </a:prstGeom>
          <a:noFill/>
          <a:ln>
            <a:noFill/>
          </a:ln>
        </p:spPr>
      </p:pic>
      <p:pic>
        <p:nvPicPr>
          <p:cNvPr id="510" name="Google Shape;510;p36"/>
          <p:cNvPicPr preferRelativeResize="0"/>
          <p:nvPr/>
        </p:nvPicPr>
        <p:blipFill rotWithShape="1">
          <a:blip r:embed="rId6">
            <a:alphaModFix/>
          </a:blip>
          <a:srcRect b="0" l="0" r="0" t="0"/>
          <a:stretch/>
        </p:blipFill>
        <p:spPr>
          <a:xfrm>
            <a:off x="284772" y="5737497"/>
            <a:ext cx="2072640" cy="566420"/>
          </a:xfrm>
          <a:prstGeom prst="rect">
            <a:avLst/>
          </a:prstGeom>
          <a:noFill/>
          <a:ln>
            <a:noFill/>
          </a:ln>
        </p:spPr>
      </p:pic>
      <p:sp>
        <p:nvSpPr>
          <p:cNvPr id="511" name="Google Shape;511;p36"/>
          <p:cNvSpPr txBox="1"/>
          <p:nvPr>
            <p:ph idx="1" type="body"/>
          </p:nvPr>
        </p:nvSpPr>
        <p:spPr>
          <a:xfrm>
            <a:off x="514351" y="1484784"/>
            <a:ext cx="7797662" cy="4104456"/>
          </a:xfrm>
          <a:prstGeom prst="rect">
            <a:avLst/>
          </a:prstGeom>
          <a:noFill/>
          <a:ln>
            <a:noFill/>
          </a:ln>
        </p:spPr>
        <p:txBody>
          <a:bodyPr anchorCtr="0" anchor="ctr" bIns="45700" lIns="91425" spcFirstLastPara="1" rIns="91425" wrap="square" tIns="45700">
            <a:normAutofit fontScale="25000" lnSpcReduction="20000"/>
          </a:bodyPr>
          <a:lstStyle/>
          <a:p>
            <a:pPr indent="0" lvl="0" marL="0" marR="0" rtl="0" algn="just">
              <a:lnSpc>
                <a:spcPct val="115000"/>
              </a:lnSpc>
              <a:spcBef>
                <a:spcPts val="0"/>
              </a:spcBef>
              <a:spcAft>
                <a:spcPts val="0"/>
              </a:spcAft>
              <a:buSzPct val="160000"/>
              <a:buNone/>
            </a:pPr>
            <a:r>
              <a:rPr b="1" lang="en-US" sz="4400">
                <a:latin typeface="Arial"/>
                <a:ea typeface="Arial"/>
                <a:cs typeface="Arial"/>
                <a:sym typeface="Arial"/>
              </a:rPr>
              <a:t>	</a:t>
            </a:r>
            <a:r>
              <a:rPr b="1" lang="en-US" sz="4400">
                <a:solidFill>
                  <a:schemeClr val="accent1"/>
                </a:solidFill>
                <a:latin typeface="Arial"/>
                <a:ea typeface="Arial"/>
                <a:cs typeface="Arial"/>
                <a:sym typeface="Arial"/>
              </a:rPr>
              <a:t>III. ÎNCREDEREA ÎN SINE ȘI DEZVOLTAREA ABILITĂȚILOR </a:t>
            </a:r>
            <a:endParaRPr sz="4400">
              <a:solidFill>
                <a:schemeClr val="accent1"/>
              </a:solidFill>
              <a:latin typeface="Arial"/>
              <a:ea typeface="Arial"/>
              <a:cs typeface="Arial"/>
              <a:sym typeface="Arial"/>
            </a:endParaRPr>
          </a:p>
          <a:p>
            <a:pPr indent="0" lvl="0" marL="0" marR="217805" rtl="0" algn="just">
              <a:lnSpc>
                <a:spcPct val="120000"/>
              </a:lnSpc>
              <a:spcBef>
                <a:spcPts val="600"/>
              </a:spcBef>
              <a:spcAft>
                <a:spcPts val="0"/>
              </a:spcAft>
              <a:buSzPct val="160000"/>
              <a:buNone/>
            </a:pPr>
            <a:r>
              <a:rPr b="1" lang="en-US" sz="4400">
                <a:latin typeface="Arial"/>
                <a:ea typeface="Arial"/>
                <a:cs typeface="Arial"/>
                <a:sym typeface="Arial"/>
              </a:rPr>
              <a:t> </a:t>
            </a:r>
            <a:endParaRPr sz="4400">
              <a:latin typeface="Garamond"/>
              <a:ea typeface="Garamond"/>
              <a:cs typeface="Garamond"/>
              <a:sym typeface="Garamond"/>
            </a:endParaRPr>
          </a:p>
          <a:p>
            <a:pPr indent="0" lvl="0" marL="0" marR="0" rtl="0" algn="just">
              <a:lnSpc>
                <a:spcPct val="115000"/>
              </a:lnSpc>
              <a:spcBef>
                <a:spcPts val="0"/>
              </a:spcBef>
              <a:spcAft>
                <a:spcPts val="0"/>
              </a:spcAft>
              <a:buSzPct val="160000"/>
              <a:buNone/>
            </a:pPr>
            <a:r>
              <a:rPr b="1" lang="en-US" sz="4400">
                <a:latin typeface="Arial"/>
                <a:ea typeface="Arial"/>
                <a:cs typeface="Arial"/>
                <a:sym typeface="Arial"/>
              </a:rPr>
              <a:t>	IMAGINEA DE SINE </a:t>
            </a:r>
            <a:r>
              <a:rPr lang="en-US" sz="4400">
                <a:latin typeface="Arial"/>
                <a:ea typeface="Arial"/>
                <a:cs typeface="Arial"/>
                <a:sym typeface="Arial"/>
              </a:rPr>
              <a:t>CONSTITUIE O STRUCTURĂ PSIHOLOGICĂ PROPRIE OMULUI</a:t>
            </a:r>
            <a:r>
              <a:rPr b="1" lang="en-US" sz="4400">
                <a:latin typeface="Arial"/>
                <a:ea typeface="Arial"/>
                <a:cs typeface="Arial"/>
                <a:sym typeface="Arial"/>
              </a:rPr>
              <a:t> </a:t>
            </a:r>
            <a:r>
              <a:rPr lang="en-US" sz="4400">
                <a:latin typeface="Arial"/>
                <a:ea typeface="Arial"/>
                <a:cs typeface="Arial"/>
                <a:sym typeface="Arial"/>
              </a:rPr>
              <a:t>CARE INTEGREAZĂ REPREZENTĂRILE PERSOANELOR DESPRE CALITĂŢILE ŞI DEFECTELE LOR (CINE SUNT EU ŞI CINE NU SUNT, CE POT ŞI CE NU POT, CE VREAU SĂ OBŢIN ŞI CE NU VREAU); DE CARE DISPUN SAU CRED CĂ DISPUN (</a:t>
            </a:r>
            <a:r>
              <a:rPr i="1" lang="en-US" sz="4400">
                <a:latin typeface="Arial"/>
                <a:ea typeface="Arial"/>
                <a:cs typeface="Arial"/>
                <a:sym typeface="Arial"/>
              </a:rPr>
              <a:t>DE EX.</a:t>
            </a:r>
            <a:r>
              <a:rPr lang="en-US" sz="4400">
                <a:latin typeface="Arial"/>
                <a:ea typeface="Arial"/>
                <a:cs typeface="Arial"/>
                <a:sym typeface="Arial"/>
              </a:rPr>
              <a:t>, O ADOLESCENTĂ SE POATE CONSIDERA FIICĂ ASCULTĂTOARE, STUDENTĂ BUNĂ, PRIETENĂ FIDELĂ, TALENTATĂ LA DESEN ETC.).</a:t>
            </a:r>
            <a:endParaRPr/>
          </a:p>
          <a:p>
            <a:pPr indent="0" lvl="0" marL="0" marR="0" rtl="0" algn="just">
              <a:lnSpc>
                <a:spcPct val="115000"/>
              </a:lnSpc>
              <a:spcBef>
                <a:spcPts val="0"/>
              </a:spcBef>
              <a:spcAft>
                <a:spcPts val="0"/>
              </a:spcAft>
              <a:buSzPct val="160000"/>
              <a:buNone/>
            </a:pPr>
            <a:r>
              <a:rPr lang="en-US" sz="4400">
                <a:solidFill>
                  <a:srgbClr val="000000"/>
                </a:solidFill>
                <a:latin typeface="Arial"/>
                <a:ea typeface="Arial"/>
                <a:cs typeface="Arial"/>
                <a:sym typeface="Arial"/>
              </a:rPr>
              <a:t>	O IMAGINE DE SINE PUTERNICĂ ȘI SĂNĂTOASĂ VA SUSŢINE ELEVUL ŞI ÎN MOMENTELE DE INSUCCESE TRECĂTOARE. ELEVUL VEDE</a:t>
            </a:r>
            <a:r>
              <a:rPr b="1" lang="en-US" sz="4400">
                <a:solidFill>
                  <a:srgbClr val="000000"/>
                </a:solidFill>
                <a:latin typeface="Arial"/>
                <a:ea typeface="Arial"/>
                <a:cs typeface="Arial"/>
                <a:sym typeface="Arial"/>
              </a:rPr>
              <a:t> </a:t>
            </a:r>
            <a:r>
              <a:rPr lang="en-US" sz="4400">
                <a:solidFill>
                  <a:srgbClr val="000000"/>
                </a:solidFill>
                <a:latin typeface="Arial"/>
                <a:ea typeface="Arial"/>
                <a:cs typeface="Arial"/>
                <a:sym typeface="Arial"/>
              </a:rPr>
              <a:t>CALITĂŢILE SALE CA LUÂND NAŞTERE MAI DEGRABĂ DIN INTERIORIZAREA APRECIERILOR CELORLALŢI, ASTFEL CĂ ESTE ESENȚIAL CA, ATÂT PĂRINȚII CÂT ŞI PROFESORII SĂ ÎI OFERE VALIDĂRILE NECESARE. IMPORTANT ESTE SĂ NU TRANSFORMĂM ACESTE VALIDĂRI ÎN ETICHETE POZITIVE: </a:t>
            </a:r>
            <a:r>
              <a:rPr i="1" lang="en-US" sz="4400">
                <a:solidFill>
                  <a:srgbClr val="000000"/>
                </a:solidFill>
                <a:latin typeface="Arial"/>
                <a:ea typeface="Arial"/>
                <a:cs typeface="Arial"/>
                <a:sym typeface="Arial"/>
              </a:rPr>
              <a:t>„CEL MAI BUN DIN CLASĂ”, „CEA MAI DEȘTEAPTĂ”.</a:t>
            </a:r>
            <a:endParaRPr sz="4400">
              <a:latin typeface="Arial"/>
              <a:ea typeface="Arial"/>
              <a:cs typeface="Arial"/>
              <a:sym typeface="Arial"/>
            </a:endParaRPr>
          </a:p>
          <a:p>
            <a:pPr indent="0" lvl="0" marL="0" marR="0" rtl="0" algn="just">
              <a:lnSpc>
                <a:spcPct val="115000"/>
              </a:lnSpc>
              <a:spcBef>
                <a:spcPts val="0"/>
              </a:spcBef>
              <a:spcAft>
                <a:spcPts val="0"/>
              </a:spcAft>
              <a:buSzPct val="160000"/>
              <a:buNone/>
            </a:pPr>
            <a:r>
              <a:rPr lang="en-US" sz="4400">
                <a:solidFill>
                  <a:srgbClr val="000000"/>
                </a:solidFill>
                <a:latin typeface="Arial"/>
                <a:ea typeface="Arial"/>
                <a:cs typeface="Arial"/>
                <a:sym typeface="Arial"/>
              </a:rPr>
              <a:t>	UN ELEV CU O IMAGINE DE SINE POZITIVĂ ESTE MÂNDRU DE CEEA CE A REALIZAT, SE APRECIAZĂ (OBIECTIV) AŞA CUM ESTE, ARE RELAŢII BUNE CU CEI DIN JUR, IA DECIZII POTRIVITE, ARE ACTIVITĂȚI EXTRA-ŞCOLARE. ELEVUL CU O IMAGINE DE SINE SCĂZUTĂ ARE SENTIMENTUL DE VINOVĂŢIE CUM CĂ NU FACE BINE CEEA CE FACE, NU ARE ÎNCREDERE ÎN EL, SE INTEGREAZĂ GREU ÎN CERCUL DE COLEGI, ESTE INDECIS, ORI DEVINE AGRESIV SAU SE IZOLEAZĂ.</a:t>
            </a:r>
            <a:endParaRPr sz="4400">
              <a:latin typeface="Arial"/>
              <a:ea typeface="Arial"/>
              <a:cs typeface="Arial"/>
              <a:sym typeface="Arial"/>
            </a:endParaRPr>
          </a:p>
          <a:p>
            <a:pPr indent="0" lvl="0" marL="0" marR="0" rtl="0" algn="just">
              <a:lnSpc>
                <a:spcPct val="115000"/>
              </a:lnSpc>
              <a:spcBef>
                <a:spcPts val="0"/>
              </a:spcBef>
              <a:spcAft>
                <a:spcPts val="0"/>
              </a:spcAft>
              <a:buSzPct val="160000"/>
              <a:buNone/>
            </a:pPr>
            <a:r>
              <a:rPr b="1" lang="en-US" sz="4400">
                <a:solidFill>
                  <a:srgbClr val="000000"/>
                </a:solidFill>
                <a:latin typeface="Arial"/>
                <a:ea typeface="Arial"/>
                <a:cs typeface="Arial"/>
                <a:sym typeface="Arial"/>
              </a:rPr>
              <a:t>	ÎNCREDEREA ÎN SINE ȘI STIMA DE SINE</a:t>
            </a:r>
            <a:r>
              <a:rPr lang="en-US" sz="4400">
                <a:solidFill>
                  <a:srgbClr val="000000"/>
                </a:solidFill>
                <a:latin typeface="Arial"/>
                <a:ea typeface="Arial"/>
                <a:cs typeface="Arial"/>
                <a:sym typeface="Arial"/>
              </a:rPr>
              <a:t> INFLUENȚEAZĂ PERFORMANȚELE ACADEMICE ȘI PROFESIONALE PE TOATĂ DURATA VIEȚII. ASTFEL CĂ, DEZVOLTAREA ACESTORA AR FI INDICAT SĂ PREOCUPE PĂRINŢII ȘI PROFESORII, DEOPOTRIVĂ, ÎNCĂ DE LA VÂRSTELE FRAGEDE ALE COPIILOR.</a:t>
            </a:r>
            <a:endParaRPr sz="4400">
              <a:latin typeface="Arial"/>
              <a:ea typeface="Arial"/>
              <a:cs typeface="Arial"/>
              <a:sym typeface="Arial"/>
            </a:endParaRPr>
          </a:p>
          <a:p>
            <a:pPr indent="0" lvl="0" marL="0" marR="0" rtl="0" algn="just">
              <a:lnSpc>
                <a:spcPct val="115000"/>
              </a:lnSpc>
              <a:spcBef>
                <a:spcPts val="0"/>
              </a:spcBef>
              <a:spcAft>
                <a:spcPts val="0"/>
              </a:spcAft>
              <a:buSzPct val="160000"/>
              <a:buNone/>
            </a:pPr>
            <a:r>
              <a:rPr b="1" lang="en-US" sz="4400">
                <a:solidFill>
                  <a:srgbClr val="222222"/>
                </a:solidFill>
                <a:latin typeface="Arial"/>
                <a:ea typeface="Arial"/>
                <a:cs typeface="Arial"/>
                <a:sym typeface="Arial"/>
              </a:rPr>
              <a:t>	ÎNCREDEREA ÎN SINE</a:t>
            </a:r>
            <a:r>
              <a:rPr lang="en-US" sz="4400">
                <a:solidFill>
                  <a:srgbClr val="222222"/>
                </a:solidFill>
                <a:latin typeface="Arial"/>
                <a:ea typeface="Arial"/>
                <a:cs typeface="Arial"/>
                <a:sym typeface="Arial"/>
              </a:rPr>
              <a:t> REPREZINTĂ SENZAŢIA INTERIOARĂ DE PUTERE CARE NE CONDUCE CĂTRE ÎNDEPLINIREA PROPRIILOR DORINŢE ȘI ESTE COMBUSTIBILUL CE NE FACE SĂ ACŢIONĂM.</a:t>
            </a:r>
            <a:endParaRPr sz="4400">
              <a:solidFill>
                <a:srgbClr val="222222"/>
              </a:solidFill>
              <a:latin typeface="Arial"/>
              <a:ea typeface="Arial"/>
              <a:cs typeface="Arial"/>
              <a:sym typeface="Arial"/>
            </a:endParaRPr>
          </a:p>
          <a:p>
            <a:pPr indent="0" lvl="0" marL="0" marR="0" rtl="0" algn="just">
              <a:lnSpc>
                <a:spcPct val="115000"/>
              </a:lnSpc>
              <a:spcBef>
                <a:spcPts val="0"/>
              </a:spcBef>
              <a:spcAft>
                <a:spcPts val="0"/>
              </a:spcAft>
              <a:buSzPct val="160000"/>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37"/>
          <p:cNvSpPr/>
          <p:nvPr/>
        </p:nvSpPr>
        <p:spPr>
          <a:xfrm>
            <a:off x="2483768" y="5805264"/>
            <a:ext cx="613636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100">
                <a:solidFill>
                  <a:schemeClr val="lt1"/>
                </a:solidFill>
                <a:latin typeface="Arial"/>
                <a:ea typeface="Arial"/>
                <a:cs typeface="Arial"/>
                <a:sym typeface="Arial"/>
              </a:rPr>
              <a:t>Proiect cofinanțat de Uniunea Europeană din Fondul Social European </a:t>
            </a:r>
            <a:br>
              <a:rPr b="1" i="1" lang="en-US" sz="1100">
                <a:solidFill>
                  <a:schemeClr val="lt1"/>
                </a:solidFill>
                <a:latin typeface="Arial"/>
                <a:ea typeface="Arial"/>
                <a:cs typeface="Arial"/>
                <a:sym typeface="Arial"/>
              </a:rPr>
            </a:br>
            <a:r>
              <a:rPr b="1" i="1" lang="en-US" sz="1100">
                <a:solidFill>
                  <a:schemeClr val="lt1"/>
                </a:solidFill>
                <a:latin typeface="Arial"/>
                <a:ea typeface="Arial"/>
                <a:cs typeface="Arial"/>
                <a:sym typeface="Arial"/>
              </a:rPr>
              <a:t>prin Programul Operațional Capital Uman 2014-2020</a:t>
            </a:r>
            <a:endParaRPr b="1" sz="1100">
              <a:solidFill>
                <a:schemeClr val="lt1"/>
              </a:solidFill>
              <a:latin typeface="Arial"/>
              <a:ea typeface="Arial"/>
              <a:cs typeface="Arial"/>
              <a:sym typeface="Arial"/>
            </a:endParaRPr>
          </a:p>
        </p:txBody>
      </p:sp>
      <p:pic>
        <p:nvPicPr>
          <p:cNvPr id="517" name="Google Shape;517;p37"/>
          <p:cNvPicPr preferRelativeResize="0"/>
          <p:nvPr/>
        </p:nvPicPr>
        <p:blipFill rotWithShape="1">
          <a:blip r:embed="rId3">
            <a:alphaModFix/>
          </a:blip>
          <a:srcRect b="0" l="0" r="0" t="0"/>
          <a:stretch/>
        </p:blipFill>
        <p:spPr>
          <a:xfrm>
            <a:off x="971600" y="360216"/>
            <a:ext cx="1080120" cy="991869"/>
          </a:xfrm>
          <a:prstGeom prst="rect">
            <a:avLst/>
          </a:prstGeom>
          <a:noFill/>
          <a:ln>
            <a:noFill/>
          </a:ln>
        </p:spPr>
      </p:pic>
      <p:pic>
        <p:nvPicPr>
          <p:cNvPr id="518" name="Google Shape;518;p37"/>
          <p:cNvPicPr preferRelativeResize="0"/>
          <p:nvPr/>
        </p:nvPicPr>
        <p:blipFill rotWithShape="1">
          <a:blip r:embed="rId4">
            <a:alphaModFix/>
          </a:blip>
          <a:srcRect b="0" l="0" r="0" t="0"/>
          <a:stretch/>
        </p:blipFill>
        <p:spPr>
          <a:xfrm>
            <a:off x="3779912" y="315794"/>
            <a:ext cx="1080120" cy="991869"/>
          </a:xfrm>
          <a:prstGeom prst="rect">
            <a:avLst/>
          </a:prstGeom>
          <a:noFill/>
          <a:ln>
            <a:noFill/>
          </a:ln>
        </p:spPr>
      </p:pic>
      <p:pic>
        <p:nvPicPr>
          <p:cNvPr id="519" name="Google Shape;519;p37"/>
          <p:cNvPicPr preferRelativeResize="0"/>
          <p:nvPr/>
        </p:nvPicPr>
        <p:blipFill rotWithShape="1">
          <a:blip r:embed="rId5">
            <a:alphaModFix/>
          </a:blip>
          <a:srcRect b="0" l="0" r="0" t="0"/>
          <a:stretch/>
        </p:blipFill>
        <p:spPr>
          <a:xfrm>
            <a:off x="6588224" y="315794"/>
            <a:ext cx="1080120" cy="1008232"/>
          </a:xfrm>
          <a:prstGeom prst="rect">
            <a:avLst/>
          </a:prstGeom>
          <a:noFill/>
          <a:ln>
            <a:noFill/>
          </a:ln>
        </p:spPr>
      </p:pic>
      <p:pic>
        <p:nvPicPr>
          <p:cNvPr id="520" name="Google Shape;520;p37"/>
          <p:cNvPicPr preferRelativeResize="0"/>
          <p:nvPr/>
        </p:nvPicPr>
        <p:blipFill rotWithShape="1">
          <a:blip r:embed="rId6">
            <a:alphaModFix/>
          </a:blip>
          <a:srcRect b="0" l="0" r="0" t="0"/>
          <a:stretch/>
        </p:blipFill>
        <p:spPr>
          <a:xfrm>
            <a:off x="284772" y="5737497"/>
            <a:ext cx="2072640" cy="566420"/>
          </a:xfrm>
          <a:prstGeom prst="rect">
            <a:avLst/>
          </a:prstGeom>
          <a:noFill/>
          <a:ln>
            <a:noFill/>
          </a:ln>
        </p:spPr>
      </p:pic>
      <p:sp>
        <p:nvSpPr>
          <p:cNvPr id="521" name="Google Shape;521;p37"/>
          <p:cNvSpPr txBox="1"/>
          <p:nvPr>
            <p:ph idx="1" type="body"/>
          </p:nvPr>
        </p:nvSpPr>
        <p:spPr>
          <a:xfrm>
            <a:off x="539552" y="1307663"/>
            <a:ext cx="7797662" cy="4281577"/>
          </a:xfrm>
          <a:prstGeom prst="rect">
            <a:avLst/>
          </a:prstGeom>
          <a:noFill/>
          <a:ln>
            <a:noFill/>
          </a:ln>
        </p:spPr>
        <p:txBody>
          <a:bodyPr anchorCtr="0" anchor="ctr" bIns="45700" lIns="91425" spcFirstLastPara="1" rIns="91425" wrap="square" tIns="45700">
            <a:normAutofit fontScale="25000" lnSpcReduction="20000"/>
          </a:bodyPr>
          <a:lstStyle/>
          <a:p>
            <a:pPr indent="0" lvl="0" marL="0" marR="217805" rtl="0" algn="just">
              <a:lnSpc>
                <a:spcPct val="120000"/>
              </a:lnSpc>
              <a:spcBef>
                <a:spcPts val="0"/>
              </a:spcBef>
              <a:spcAft>
                <a:spcPts val="0"/>
              </a:spcAft>
              <a:buSzPct val="160000"/>
              <a:buNone/>
            </a:pPr>
            <a:r>
              <a:rPr b="1" lang="en-US" sz="2500">
                <a:latin typeface="Arial"/>
                <a:ea typeface="Arial"/>
                <a:cs typeface="Arial"/>
                <a:sym typeface="Arial"/>
              </a:rPr>
              <a:t>	</a:t>
            </a:r>
            <a:r>
              <a:rPr b="1" lang="en-US" sz="4000">
                <a:latin typeface="Arial"/>
                <a:ea typeface="Arial"/>
                <a:cs typeface="Arial"/>
                <a:sym typeface="Arial"/>
              </a:rPr>
              <a:t>DE CE ESTE IMPORTANTĂ</a:t>
            </a:r>
            <a:r>
              <a:rPr lang="en-US" sz="4000">
                <a:latin typeface="Arial"/>
                <a:ea typeface="Arial"/>
                <a:cs typeface="Arial"/>
                <a:sym typeface="Arial"/>
              </a:rPr>
              <a:t> </a:t>
            </a:r>
            <a:r>
              <a:rPr b="1" lang="en-US" sz="4000">
                <a:latin typeface="Arial"/>
                <a:ea typeface="Arial"/>
                <a:cs typeface="Arial"/>
                <a:sym typeface="Arial"/>
              </a:rPr>
              <a:t>ÎNCREDEREA ÎN SINE?</a:t>
            </a:r>
            <a:endParaRPr sz="4000">
              <a:latin typeface="Garamond"/>
              <a:ea typeface="Garamond"/>
              <a:cs typeface="Garamond"/>
              <a:sym typeface="Garamond"/>
            </a:endParaRPr>
          </a:p>
          <a:p>
            <a:pPr indent="0" lvl="0" marL="0" marR="217805" rtl="0" algn="just">
              <a:lnSpc>
                <a:spcPct val="120000"/>
              </a:lnSpc>
              <a:spcBef>
                <a:spcPts val="0"/>
              </a:spcBef>
              <a:spcAft>
                <a:spcPts val="0"/>
              </a:spcAft>
              <a:buSzPct val="160000"/>
              <a:buNone/>
            </a:pPr>
            <a:r>
              <a:rPr b="1" lang="en-US" sz="4000">
                <a:latin typeface="Arial"/>
                <a:ea typeface="Arial"/>
                <a:cs typeface="Arial"/>
                <a:sym typeface="Arial"/>
              </a:rPr>
              <a:t> </a:t>
            </a:r>
            <a:endParaRPr sz="4000">
              <a:latin typeface="Garamond"/>
              <a:ea typeface="Garamond"/>
              <a:cs typeface="Garamond"/>
              <a:sym typeface="Garamond"/>
            </a:endParaRPr>
          </a:p>
          <a:p>
            <a:pPr indent="0" lvl="0" marL="0" marR="0" rtl="0" algn="just">
              <a:lnSpc>
                <a:spcPct val="115000"/>
              </a:lnSpc>
              <a:spcBef>
                <a:spcPts val="0"/>
              </a:spcBef>
              <a:spcAft>
                <a:spcPts val="0"/>
              </a:spcAft>
              <a:buSzPct val="160000"/>
              <a:buNone/>
            </a:pPr>
            <a:r>
              <a:rPr lang="en-US" sz="4000">
                <a:solidFill>
                  <a:srgbClr val="000000"/>
                </a:solidFill>
                <a:latin typeface="Arial"/>
                <a:ea typeface="Arial"/>
                <a:cs typeface="Arial"/>
                <a:sym typeface="Arial"/>
              </a:rPr>
              <a:t>	DEZVOLTAREA UNEI IMAGINI DE SINE SĂNĂTOASE ȘI IMPLICIT O DEZVOLTARE A ÎNCREDERII ÎN SINE ESTE REAL NECESARĂ ÎN CAZUL ELEVULUI DEOARECE, PE LÂNGĂ FAPTUL CĂ VOR AVEA PERFORMANŢE ȘCOLARE RIDICATE, MAI DEPARTE LA MATURITATE VOR AVEA O ÎNCREDERE ÎN SINE MAI MARE. VA PUTEA FACE FAŢĂ TUTUTOR PROVOCĂRILOR VIEŢII. IAR PĂRINŢII ŞI PROFESORII AU UN ROL FOARTE IMPORTANT PENTRU CREŞTEREA ÎNCREDERII ÎN SINE A ELEVULUI.</a:t>
            </a:r>
            <a:endParaRPr sz="4000">
              <a:latin typeface="Arial"/>
              <a:ea typeface="Arial"/>
              <a:cs typeface="Arial"/>
              <a:sym typeface="Arial"/>
            </a:endParaRPr>
          </a:p>
          <a:p>
            <a:pPr indent="0" lvl="0" marL="0" marR="0" rtl="0" algn="just">
              <a:lnSpc>
                <a:spcPct val="115000"/>
              </a:lnSpc>
              <a:spcBef>
                <a:spcPts val="0"/>
              </a:spcBef>
              <a:spcAft>
                <a:spcPts val="0"/>
              </a:spcAft>
              <a:buSzPct val="160000"/>
              <a:buNone/>
            </a:pPr>
            <a:r>
              <a:rPr lang="en-US" sz="4000">
                <a:solidFill>
                  <a:srgbClr val="000000"/>
                </a:solidFill>
                <a:latin typeface="Arial"/>
                <a:ea typeface="Arial"/>
                <a:cs typeface="Arial"/>
                <a:sym typeface="Arial"/>
              </a:rPr>
              <a:t>	ELEVII CARE ÎŞI CUNOSC PUNCTELE FORTE ŞI PUNCTELE SLABE GĂSESC CU UȘURINŢĂ REZOLVAREA UNOR PROBLEME, SE SIMT BINE ÎN PIELEA LOR. ATITUDINEA LOR FAŢĂ DE VIAŢĂ ESTE REALISTĂ ŞI PLINĂ DE ÎNCREDERE.LA POLUL OPUS SE AFLĂ CEI CARE AU O STIMĂ DE SINE SCĂZUTĂ. PENTRU ACEŞTIA PROVOCĂRILE DE ZI CU ZI SUNT O SURSĂ DE STRES, ANXIETATE. ACEŞTIA VOR AVEA DIFICULTĂŢI ÎN REZOLVAREA PROBLEMELOR DE ORICE FEL, IAR CÂND VA APĂREA O NOUĂ PROVOCARE PRIMUL GÂND POATE FI, CEL MAI PROBABIL, “NU POT”, “ NU SUNT ÎN STARE”, “NU VOI REUȘI”. AUTOCRITICILE ÎI VOR FACE SĂ SE RETRAGĂ, SĂ SE SIMTĂ TRIŞTI. STIMA DE SINE PRINDE CONTUR ÎNCĂ DIN COPILĂRIE ŞI CONTINUĂ SĂ SE DEZVOLTE PÂNĂ LA MATURITATE.</a:t>
            </a:r>
            <a:endParaRPr sz="4000">
              <a:latin typeface="Arial"/>
              <a:ea typeface="Arial"/>
              <a:cs typeface="Arial"/>
              <a:sym typeface="Arial"/>
            </a:endParaRPr>
          </a:p>
          <a:p>
            <a:pPr indent="0" lvl="0" marL="0" marR="0" rtl="0" algn="just">
              <a:lnSpc>
                <a:spcPct val="115000"/>
              </a:lnSpc>
              <a:spcBef>
                <a:spcPts val="0"/>
              </a:spcBef>
              <a:spcAft>
                <a:spcPts val="0"/>
              </a:spcAft>
              <a:buSzPct val="160000"/>
              <a:buNone/>
            </a:pPr>
            <a:r>
              <a:rPr b="1" lang="en-US" sz="4000">
                <a:solidFill>
                  <a:srgbClr val="000000"/>
                </a:solidFill>
                <a:latin typeface="Arial"/>
                <a:ea typeface="Arial"/>
                <a:cs typeface="Arial"/>
                <a:sym typeface="Arial"/>
              </a:rPr>
              <a:t>	STIMA DE SINE </a:t>
            </a:r>
            <a:r>
              <a:rPr lang="en-US" sz="4000">
                <a:solidFill>
                  <a:srgbClr val="000000"/>
                </a:solidFill>
                <a:latin typeface="Arial"/>
                <a:ea typeface="Arial"/>
                <a:cs typeface="Arial"/>
                <a:sym typeface="Arial"/>
              </a:rPr>
              <a:t>REPREZINTĂ ATITUDINEA PERSOANEI FAŢĂ DE SINE ÎNSĂŞI, BAZATĂ PE AUTOAPRECIEREA GENERALĂ (POZITIVĂ SAU NEGATIVĂ), ÎN RAPORT CU PROPRIILE AŞTEPTĂRI ŞI AŞTEPTĂRILE CELORLALŢI. SUNT PERSOANE CU STIMA DE SINE ÎNALTĂ ŞI PERSONALE CU STIMA DE SINE SCĂZUTĂ.</a:t>
            </a:r>
            <a:endParaRPr sz="4000">
              <a:latin typeface="Arial"/>
              <a:ea typeface="Arial"/>
              <a:cs typeface="Arial"/>
              <a:sym typeface="Arial"/>
            </a:endParaRPr>
          </a:p>
          <a:p>
            <a:pPr indent="0" lvl="0" marL="0" marR="0" rtl="0" algn="just">
              <a:lnSpc>
                <a:spcPct val="115000"/>
              </a:lnSpc>
              <a:spcBef>
                <a:spcPts val="0"/>
              </a:spcBef>
              <a:spcAft>
                <a:spcPts val="0"/>
              </a:spcAft>
              <a:buSzPct val="160000"/>
              <a:buNone/>
            </a:pPr>
            <a:r>
              <a:rPr lang="en-US" sz="4000">
                <a:solidFill>
                  <a:srgbClr val="000000"/>
                </a:solidFill>
                <a:latin typeface="Arial"/>
                <a:ea typeface="Arial"/>
                <a:cs typeface="Arial"/>
                <a:sym typeface="Arial"/>
              </a:rPr>
              <a:t>	NEVOIA DE A RIDICA STIMA DE SINE POATE FI DEDUSĂ PRIN AUTOANALIZĂ, ADOLESCENTUL COMPARÂNDU-SE CU MODUL DE A FI A PERSOANELOR CU STIMA DE SINE RIDICATĂ ŞI A CELOR CU STIMA DE SINE SCĂZUTĂ.ROSENBERG SCOATE ÎN EVIDENŢĂ ASPECTELE DINTRE O STIMĂ DE SINE SCAZUTĂ ŞI O STIMĂ DE SINE RIDICATĂ:„PERSOANELE CARE AU ÎNCREDERE ÎN FORŢELE PROPRII ÎNVAŢĂ CU MAI MULTĂ EFICIENŢĂ DECÂT CELE LIPSITE DE ÎNCREDERE ÎN PROPRIILE FORŢE, CHIAR DACĂ, ÎN REALITATE, ACESTEA DIN URMĂ SUNT LA FEL DE CAPABILE.”</a:t>
            </a:r>
            <a:endParaRPr sz="4000">
              <a:latin typeface="Arial"/>
              <a:ea typeface="Arial"/>
              <a:cs typeface="Arial"/>
              <a:sym typeface="Arial"/>
            </a:endParaRPr>
          </a:p>
          <a:p>
            <a:pPr indent="0" lvl="0" marL="0" marR="0" rtl="0" algn="just">
              <a:lnSpc>
                <a:spcPct val="115000"/>
              </a:lnSpc>
              <a:spcBef>
                <a:spcPts val="0"/>
              </a:spcBef>
              <a:spcAft>
                <a:spcPts val="0"/>
              </a:spcAft>
              <a:buSzPct val="160000"/>
              <a:buNone/>
            </a:pPr>
            <a:r>
              <a:rPr lang="en-US" sz="4000">
                <a:solidFill>
                  <a:srgbClr val="000000"/>
                </a:solidFill>
                <a:latin typeface="Arial"/>
                <a:ea typeface="Arial"/>
                <a:cs typeface="Arial"/>
                <a:sym typeface="Arial"/>
              </a:rPr>
              <a:t>	ELEVII AU NEVOIE SĂ ÎŞI CUNOASCĂ PROPRIILE PUTERI ŞI SĂ LE CONŞTIENTIZEZE. ELEVUL CU O VIZIUNE OPTIMISTĂ, CARE ÎŞI CUNOAŞTE VALOAREA ŞI ARE ÎNCREDERE ÎN FORŢELE PROPRII CAUTĂ SĂ SE AUTODEPĂŞEASCĂ ŞI SĂ OBŢINĂ PERFORMANŢE ÎNALTE. ÎN CADRUL ŞCOLII ELEVII POT AVEA ŞI REZULTATE BUNE/FOARTE BUNE ŞI MAI PUTIN BUNE. ȘCOLARUL CU O STIMĂ DE SINE RIDICATĂ CARE DĂ NAS ÎN NAS CU DIFICULTĂŢILE, VA MANIFESTA UN COMPOTAMENT DE ADAPTARE IAR UN ELEV CU O STIMĂ DE SINE SCAZUTĂ VA AVEA O ATITUDINE MAI PUȚIN REALISTĂ ŞI FAVORABILĂ.</a:t>
            </a:r>
            <a:endParaRPr sz="40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38"/>
          <p:cNvSpPr/>
          <p:nvPr/>
        </p:nvSpPr>
        <p:spPr>
          <a:xfrm>
            <a:off x="2483768" y="5805264"/>
            <a:ext cx="613636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100">
                <a:solidFill>
                  <a:schemeClr val="lt1"/>
                </a:solidFill>
                <a:latin typeface="Arial"/>
                <a:ea typeface="Arial"/>
                <a:cs typeface="Arial"/>
                <a:sym typeface="Arial"/>
              </a:rPr>
              <a:t>Proiect cofinanțat de Uniunea Europeană din Fondul Social European </a:t>
            </a:r>
            <a:br>
              <a:rPr b="1" i="1" lang="en-US" sz="1100">
                <a:solidFill>
                  <a:schemeClr val="lt1"/>
                </a:solidFill>
                <a:latin typeface="Arial"/>
                <a:ea typeface="Arial"/>
                <a:cs typeface="Arial"/>
                <a:sym typeface="Arial"/>
              </a:rPr>
            </a:br>
            <a:r>
              <a:rPr b="1" i="1" lang="en-US" sz="1100">
                <a:solidFill>
                  <a:schemeClr val="lt1"/>
                </a:solidFill>
                <a:latin typeface="Arial"/>
                <a:ea typeface="Arial"/>
                <a:cs typeface="Arial"/>
                <a:sym typeface="Arial"/>
              </a:rPr>
              <a:t>prin Programul Operațional Capital Uman 2014-2020</a:t>
            </a:r>
            <a:endParaRPr b="1" sz="1100">
              <a:solidFill>
                <a:schemeClr val="lt1"/>
              </a:solidFill>
              <a:latin typeface="Arial"/>
              <a:ea typeface="Arial"/>
              <a:cs typeface="Arial"/>
              <a:sym typeface="Arial"/>
            </a:endParaRPr>
          </a:p>
        </p:txBody>
      </p:sp>
      <p:pic>
        <p:nvPicPr>
          <p:cNvPr id="527" name="Google Shape;527;p38"/>
          <p:cNvPicPr preferRelativeResize="0"/>
          <p:nvPr/>
        </p:nvPicPr>
        <p:blipFill rotWithShape="1">
          <a:blip r:embed="rId3">
            <a:alphaModFix/>
          </a:blip>
          <a:srcRect b="0" l="0" r="0" t="0"/>
          <a:stretch/>
        </p:blipFill>
        <p:spPr>
          <a:xfrm>
            <a:off x="971600" y="360216"/>
            <a:ext cx="1080120" cy="991869"/>
          </a:xfrm>
          <a:prstGeom prst="rect">
            <a:avLst/>
          </a:prstGeom>
          <a:noFill/>
          <a:ln>
            <a:noFill/>
          </a:ln>
        </p:spPr>
      </p:pic>
      <p:pic>
        <p:nvPicPr>
          <p:cNvPr id="528" name="Google Shape;528;p38"/>
          <p:cNvPicPr preferRelativeResize="0"/>
          <p:nvPr/>
        </p:nvPicPr>
        <p:blipFill rotWithShape="1">
          <a:blip r:embed="rId4">
            <a:alphaModFix/>
          </a:blip>
          <a:srcRect b="0" l="0" r="0" t="0"/>
          <a:stretch/>
        </p:blipFill>
        <p:spPr>
          <a:xfrm>
            <a:off x="3779912" y="315794"/>
            <a:ext cx="1080120" cy="991869"/>
          </a:xfrm>
          <a:prstGeom prst="rect">
            <a:avLst/>
          </a:prstGeom>
          <a:noFill/>
          <a:ln>
            <a:noFill/>
          </a:ln>
        </p:spPr>
      </p:pic>
      <p:pic>
        <p:nvPicPr>
          <p:cNvPr id="529" name="Google Shape;529;p38"/>
          <p:cNvPicPr preferRelativeResize="0"/>
          <p:nvPr/>
        </p:nvPicPr>
        <p:blipFill rotWithShape="1">
          <a:blip r:embed="rId5">
            <a:alphaModFix/>
          </a:blip>
          <a:srcRect b="0" l="0" r="0" t="0"/>
          <a:stretch/>
        </p:blipFill>
        <p:spPr>
          <a:xfrm>
            <a:off x="6588224" y="315794"/>
            <a:ext cx="1080120" cy="1008232"/>
          </a:xfrm>
          <a:prstGeom prst="rect">
            <a:avLst/>
          </a:prstGeom>
          <a:noFill/>
          <a:ln>
            <a:noFill/>
          </a:ln>
        </p:spPr>
      </p:pic>
      <p:pic>
        <p:nvPicPr>
          <p:cNvPr id="530" name="Google Shape;530;p38"/>
          <p:cNvPicPr preferRelativeResize="0"/>
          <p:nvPr/>
        </p:nvPicPr>
        <p:blipFill rotWithShape="1">
          <a:blip r:embed="rId6">
            <a:alphaModFix/>
          </a:blip>
          <a:srcRect b="0" l="0" r="0" t="0"/>
          <a:stretch/>
        </p:blipFill>
        <p:spPr>
          <a:xfrm>
            <a:off x="284772" y="5737497"/>
            <a:ext cx="2072640" cy="566420"/>
          </a:xfrm>
          <a:prstGeom prst="rect">
            <a:avLst/>
          </a:prstGeom>
          <a:noFill/>
          <a:ln>
            <a:noFill/>
          </a:ln>
        </p:spPr>
      </p:pic>
      <p:sp>
        <p:nvSpPr>
          <p:cNvPr id="531" name="Google Shape;531;p38"/>
          <p:cNvSpPr txBox="1"/>
          <p:nvPr>
            <p:ph idx="1" type="body"/>
          </p:nvPr>
        </p:nvSpPr>
        <p:spPr>
          <a:xfrm>
            <a:off x="539552" y="1449058"/>
            <a:ext cx="7797662" cy="4140181"/>
          </a:xfrm>
          <a:prstGeom prst="rect">
            <a:avLst/>
          </a:prstGeom>
          <a:noFill/>
          <a:ln>
            <a:noFill/>
          </a:ln>
        </p:spPr>
        <p:txBody>
          <a:bodyPr anchorCtr="0" anchor="ctr" bIns="45700" lIns="91425" spcFirstLastPara="1" rIns="91425" wrap="square" tIns="45700">
            <a:normAutofit fontScale="25000" lnSpcReduction="20000"/>
          </a:bodyPr>
          <a:lstStyle/>
          <a:p>
            <a:pPr indent="0" lvl="0" marL="223520" marR="220345" rtl="0" algn="just">
              <a:lnSpc>
                <a:spcPct val="120000"/>
              </a:lnSpc>
              <a:spcBef>
                <a:spcPts val="0"/>
              </a:spcBef>
              <a:spcAft>
                <a:spcPts val="0"/>
              </a:spcAft>
              <a:buSzPct val="160000"/>
              <a:buNone/>
            </a:pPr>
            <a:r>
              <a:rPr b="1" lang="en-US" sz="2500">
                <a:latin typeface="Arial"/>
                <a:ea typeface="Arial"/>
                <a:cs typeface="Arial"/>
                <a:sym typeface="Arial"/>
              </a:rPr>
              <a:t>	</a:t>
            </a:r>
            <a:r>
              <a:rPr b="1" lang="en-US" sz="4000">
                <a:latin typeface="Arial"/>
                <a:ea typeface="Arial"/>
                <a:cs typeface="Arial"/>
                <a:sym typeface="Arial"/>
              </a:rPr>
              <a:t>PERSOANELE CU NIVELUL ÎNALT AL STIMEI DE SINE:</a:t>
            </a:r>
            <a:r>
              <a:rPr lang="en-US" sz="4000">
                <a:latin typeface="Arial"/>
                <a:ea typeface="Arial"/>
                <a:cs typeface="Arial"/>
                <a:sym typeface="Arial"/>
              </a:rPr>
              <a:t> </a:t>
            </a:r>
            <a:endParaRPr sz="4000">
              <a:latin typeface="Garamond"/>
              <a:ea typeface="Garamond"/>
              <a:cs typeface="Garamond"/>
              <a:sym typeface="Garamond"/>
            </a:endParaRPr>
          </a:p>
          <a:p>
            <a:pPr indent="-228600" lvl="1" marL="685800" rtl="0" algn="just">
              <a:lnSpc>
                <a:spcPct val="115000"/>
              </a:lnSpc>
              <a:spcBef>
                <a:spcPts val="0"/>
              </a:spcBef>
              <a:spcAft>
                <a:spcPts val="0"/>
              </a:spcAft>
              <a:buSzPct val="110000"/>
              <a:buChar char="•"/>
            </a:pPr>
            <a:r>
              <a:rPr lang="en-US" sz="4000">
                <a:latin typeface="Arial"/>
                <a:ea typeface="Arial"/>
                <a:cs typeface="Arial"/>
                <a:sym typeface="Arial"/>
              </a:rPr>
              <a:t>ÎŞI ASUMĂ RESPONSABILITĂŢI („</a:t>
            </a:r>
            <a:r>
              <a:rPr i="1" lang="en-US" sz="4000">
                <a:latin typeface="Arial"/>
                <a:ea typeface="Arial"/>
                <a:cs typeface="Arial"/>
                <a:sym typeface="Arial"/>
              </a:rPr>
              <a:t>POT SĂ FAC ACEST LUCRU.</a:t>
            </a:r>
            <a:r>
              <a:rPr lang="en-US" sz="4000">
                <a:latin typeface="Arial"/>
                <a:ea typeface="Arial"/>
                <a:cs typeface="Arial"/>
                <a:sym typeface="Arial"/>
              </a:rPr>
              <a:t>”);</a:t>
            </a:r>
            <a:endParaRPr/>
          </a:p>
          <a:p>
            <a:pPr indent="-228600" lvl="1" marL="685800" rtl="0" algn="just">
              <a:lnSpc>
                <a:spcPct val="115000"/>
              </a:lnSpc>
              <a:spcBef>
                <a:spcPts val="0"/>
              </a:spcBef>
              <a:spcAft>
                <a:spcPts val="0"/>
              </a:spcAft>
              <a:buSzPct val="110000"/>
              <a:buChar char="•"/>
            </a:pPr>
            <a:r>
              <a:rPr lang="en-US" sz="4000">
                <a:latin typeface="Arial"/>
                <a:ea typeface="Arial"/>
                <a:cs typeface="Arial"/>
                <a:sym typeface="Arial"/>
              </a:rPr>
              <a:t>SE COMPORTĂ INDEPENDENT („</a:t>
            </a:r>
            <a:r>
              <a:rPr i="1" lang="en-US" sz="4000">
                <a:latin typeface="Arial"/>
                <a:ea typeface="Arial"/>
                <a:cs typeface="Arial"/>
                <a:sym typeface="Arial"/>
              </a:rPr>
              <a:t>MĂ DESCURC SINGUR.</a:t>
            </a:r>
            <a:r>
              <a:rPr lang="en-US" sz="4000">
                <a:latin typeface="Arial"/>
                <a:ea typeface="Arial"/>
                <a:cs typeface="Arial"/>
                <a:sym typeface="Arial"/>
              </a:rPr>
              <a:t>”);</a:t>
            </a:r>
            <a:endParaRPr/>
          </a:p>
          <a:p>
            <a:pPr indent="-228600" lvl="1" marL="685800" marR="220345" rtl="0" algn="just">
              <a:lnSpc>
                <a:spcPct val="115000"/>
              </a:lnSpc>
              <a:spcBef>
                <a:spcPts val="0"/>
              </a:spcBef>
              <a:spcAft>
                <a:spcPts val="0"/>
              </a:spcAft>
              <a:buSzPct val="110000"/>
              <a:buChar char="•"/>
            </a:pPr>
            <a:r>
              <a:rPr lang="en-US" sz="4000">
                <a:latin typeface="Arial"/>
                <a:ea typeface="Arial"/>
                <a:cs typeface="Arial"/>
                <a:sym typeface="Arial"/>
              </a:rPr>
              <a:t>SUNT MÂNDRE DE REALIZĂRILE LOR („</a:t>
            </a:r>
            <a:r>
              <a:rPr i="1" lang="en-US" sz="4000">
                <a:latin typeface="Arial"/>
                <a:ea typeface="Arial"/>
                <a:cs typeface="Arial"/>
                <a:sym typeface="Arial"/>
              </a:rPr>
              <a:t>SUNT MÂNDRU PENTRU CĂ …</a:t>
            </a:r>
            <a:r>
              <a:rPr lang="en-US" sz="4000">
                <a:latin typeface="Arial"/>
                <a:ea typeface="Arial"/>
                <a:cs typeface="Arial"/>
                <a:sym typeface="Arial"/>
              </a:rPr>
              <a:t>”, „</a:t>
            </a:r>
            <a:r>
              <a:rPr i="1" lang="en-US" sz="4000">
                <a:latin typeface="Arial"/>
                <a:ea typeface="Arial"/>
                <a:cs typeface="Arial"/>
                <a:sym typeface="Arial"/>
              </a:rPr>
              <a:t>SUNT IMPORTANT.</a:t>
            </a:r>
            <a:r>
              <a:rPr lang="en-US" sz="4000">
                <a:latin typeface="Arial"/>
                <a:ea typeface="Arial"/>
                <a:cs typeface="Arial"/>
                <a:sym typeface="Arial"/>
              </a:rPr>
              <a:t>”);</a:t>
            </a:r>
            <a:endParaRPr/>
          </a:p>
          <a:p>
            <a:pPr indent="-228600" lvl="1" marL="685800" marR="222250" rtl="0" algn="just">
              <a:lnSpc>
                <a:spcPct val="115000"/>
              </a:lnSpc>
              <a:spcBef>
                <a:spcPts val="0"/>
              </a:spcBef>
              <a:spcAft>
                <a:spcPts val="0"/>
              </a:spcAft>
              <a:buSzPct val="110000"/>
              <a:buChar char="•"/>
            </a:pPr>
            <a:r>
              <a:rPr lang="en-US" sz="4000">
                <a:latin typeface="Arial"/>
                <a:ea typeface="Arial"/>
                <a:cs typeface="Arial"/>
                <a:sym typeface="Arial"/>
              </a:rPr>
              <a:t>REALIZEAZĂ FĂRĂ PROBLEME SARCINI NOI („</a:t>
            </a:r>
            <a:r>
              <a:rPr i="1" lang="en-US" sz="4000">
                <a:latin typeface="Arial"/>
                <a:ea typeface="Arial"/>
                <a:cs typeface="Arial"/>
                <a:sym typeface="Arial"/>
              </a:rPr>
              <a:t>SUNT CONVINS CĂ POT SĂ FAC ACEST LUCRU.</a:t>
            </a:r>
            <a:r>
              <a:rPr lang="en-US" sz="4000">
                <a:latin typeface="Arial"/>
                <a:ea typeface="Arial"/>
                <a:cs typeface="Arial"/>
                <a:sym typeface="Arial"/>
              </a:rPr>
              <a:t>”);</a:t>
            </a:r>
            <a:endParaRPr/>
          </a:p>
          <a:p>
            <a:pPr indent="-228600" lvl="1" marL="685800" marR="220345" rtl="0" algn="just">
              <a:lnSpc>
                <a:spcPct val="115000"/>
              </a:lnSpc>
              <a:spcBef>
                <a:spcPts val="0"/>
              </a:spcBef>
              <a:spcAft>
                <a:spcPts val="0"/>
              </a:spcAft>
              <a:buSzPct val="110000"/>
              <a:buChar char="•"/>
            </a:pPr>
            <a:r>
              <a:rPr lang="en-US" sz="4000">
                <a:latin typeface="Arial"/>
                <a:ea typeface="Arial"/>
                <a:cs typeface="Arial"/>
                <a:sym typeface="Arial"/>
              </a:rPr>
              <a:t>ÎŞI EXPRIMĂ ATÂT EMOŢIILE POZITIVE, CÂT ŞI PE CELE NEGATIVE („</a:t>
            </a:r>
            <a:r>
              <a:rPr i="1" lang="en-US" sz="4000">
                <a:latin typeface="Arial"/>
                <a:ea typeface="Arial"/>
                <a:cs typeface="Arial"/>
                <a:sym typeface="Arial"/>
              </a:rPr>
              <a:t>ÎMI PLACE DE MINE AŞA CUM SUNT.</a:t>
            </a:r>
            <a:r>
              <a:rPr lang="en-US" sz="4000">
                <a:latin typeface="Arial"/>
                <a:ea typeface="Arial"/>
                <a:cs typeface="Arial"/>
                <a:sym typeface="Arial"/>
              </a:rPr>
              <a:t>”, „</a:t>
            </a:r>
            <a:r>
              <a:rPr i="1" lang="en-US" sz="4000">
                <a:latin typeface="Arial"/>
                <a:ea typeface="Arial"/>
                <a:cs typeface="Arial"/>
                <a:sym typeface="Arial"/>
              </a:rPr>
              <a:t>SUNT SUPĂRAT CÂND VORBEŞTI AŞA CU MINE.</a:t>
            </a:r>
            <a:r>
              <a:rPr lang="en-US" sz="4000">
                <a:latin typeface="Arial"/>
                <a:ea typeface="Arial"/>
                <a:cs typeface="Arial"/>
                <a:sym typeface="Arial"/>
              </a:rPr>
              <a:t>”);</a:t>
            </a:r>
            <a:endParaRPr/>
          </a:p>
          <a:p>
            <a:pPr indent="-228600" lvl="1" marL="685800" rtl="0" algn="just">
              <a:lnSpc>
                <a:spcPct val="115000"/>
              </a:lnSpc>
              <a:spcBef>
                <a:spcPts val="0"/>
              </a:spcBef>
              <a:spcAft>
                <a:spcPts val="0"/>
              </a:spcAft>
              <a:buSzPct val="110000"/>
              <a:buChar char="•"/>
            </a:pPr>
            <a:r>
              <a:rPr lang="en-US" sz="4000">
                <a:latin typeface="Arial"/>
                <a:ea typeface="Arial"/>
                <a:cs typeface="Arial"/>
                <a:sym typeface="Arial"/>
              </a:rPr>
              <a:t>OFERĂ ŞI CER AJUTOR ŞI SPRIJIN CELORLALŢI COLEGI („</a:t>
            </a:r>
            <a:r>
              <a:rPr i="1" lang="en-US" sz="4000">
                <a:latin typeface="Arial"/>
                <a:ea typeface="Arial"/>
                <a:cs typeface="Arial"/>
                <a:sym typeface="Arial"/>
              </a:rPr>
              <a:t>AM NEVOIE DE AJUTORUL TĂU.</a:t>
            </a:r>
            <a:r>
              <a:rPr lang="en-US" sz="4000">
                <a:latin typeface="Arial"/>
                <a:ea typeface="Arial"/>
                <a:cs typeface="Arial"/>
                <a:sym typeface="Arial"/>
              </a:rPr>
              <a:t>”);</a:t>
            </a:r>
            <a:endParaRPr/>
          </a:p>
          <a:p>
            <a:pPr indent="-228600" lvl="1" marL="685800" rtl="0" algn="just">
              <a:lnSpc>
                <a:spcPct val="115000"/>
              </a:lnSpc>
              <a:spcBef>
                <a:spcPts val="0"/>
              </a:spcBef>
              <a:spcAft>
                <a:spcPts val="0"/>
              </a:spcAft>
              <a:buSzPct val="110000"/>
              <a:buChar char="•"/>
            </a:pPr>
            <a:r>
              <a:rPr lang="en-US" sz="4000">
                <a:latin typeface="Arial"/>
                <a:ea typeface="Arial"/>
                <a:cs typeface="Arial"/>
                <a:sym typeface="Arial"/>
              </a:rPr>
              <a:t>ÎŞI ASUMĂ CONSECINŢELE ACŢIUNILOR LOR;</a:t>
            </a:r>
            <a:endParaRPr/>
          </a:p>
          <a:p>
            <a:pPr indent="-228600" lvl="1" marL="685800" rtl="0" algn="just">
              <a:lnSpc>
                <a:spcPct val="115000"/>
              </a:lnSpc>
              <a:spcBef>
                <a:spcPts val="0"/>
              </a:spcBef>
              <a:spcAft>
                <a:spcPts val="0"/>
              </a:spcAft>
              <a:buSzPct val="110000"/>
              <a:buChar char="•"/>
            </a:pPr>
            <a:r>
              <a:rPr lang="en-US" sz="4000">
                <a:latin typeface="Arial"/>
                <a:ea typeface="Arial"/>
                <a:cs typeface="Arial"/>
                <a:sym typeface="Arial"/>
              </a:rPr>
              <a:t>INTERPRETEAZĂ SITUAŢIILE NOI CA FIIND PROVOCATOARE, NU AMENINŢĂTOARE.</a:t>
            </a:r>
            <a:endParaRPr sz="4000">
              <a:latin typeface="Arial"/>
              <a:ea typeface="Arial"/>
              <a:cs typeface="Arial"/>
              <a:sym typeface="Arial"/>
            </a:endParaRPr>
          </a:p>
          <a:p>
            <a:pPr indent="0" lvl="0" marL="354330" marR="0" rtl="0" algn="l">
              <a:lnSpc>
                <a:spcPct val="115000"/>
              </a:lnSpc>
              <a:spcBef>
                <a:spcPts val="0"/>
              </a:spcBef>
              <a:spcAft>
                <a:spcPts val="0"/>
              </a:spcAft>
              <a:buSzPct val="160000"/>
              <a:buNone/>
            </a:pPr>
            <a:r>
              <a:t/>
            </a:r>
            <a:endParaRPr b="1" sz="4000">
              <a:latin typeface="Arial"/>
              <a:ea typeface="Arial"/>
              <a:cs typeface="Arial"/>
              <a:sym typeface="Arial"/>
            </a:endParaRPr>
          </a:p>
          <a:p>
            <a:pPr indent="0" lvl="0" marL="354330" marR="0" rtl="0" algn="l">
              <a:lnSpc>
                <a:spcPct val="115000"/>
              </a:lnSpc>
              <a:spcBef>
                <a:spcPts val="0"/>
              </a:spcBef>
              <a:spcAft>
                <a:spcPts val="0"/>
              </a:spcAft>
              <a:buSzPct val="160000"/>
              <a:buNone/>
            </a:pPr>
            <a:r>
              <a:rPr b="1" lang="en-US" sz="4000">
                <a:latin typeface="Arial"/>
                <a:ea typeface="Arial"/>
                <a:cs typeface="Arial"/>
                <a:sym typeface="Arial"/>
              </a:rPr>
              <a:t>	PERSOANELE CU NIVELUL SCĂZUT AL STIMEI DE SINE: </a:t>
            </a:r>
            <a:r>
              <a:rPr lang="en-US" sz="4000">
                <a:latin typeface="Arial"/>
                <a:ea typeface="Arial"/>
                <a:cs typeface="Arial"/>
                <a:sym typeface="Arial"/>
              </a:rPr>
              <a:t> </a:t>
            </a:r>
            <a:endParaRPr/>
          </a:p>
          <a:p>
            <a:pPr indent="-228600" lvl="1" marL="685800" marR="217170" rtl="0" algn="l">
              <a:lnSpc>
                <a:spcPct val="115000"/>
              </a:lnSpc>
              <a:spcBef>
                <a:spcPts val="0"/>
              </a:spcBef>
              <a:spcAft>
                <a:spcPts val="0"/>
              </a:spcAft>
              <a:buSzPct val="110000"/>
              <a:buChar char="•"/>
            </a:pPr>
            <a:r>
              <a:rPr lang="en-US" sz="4000">
                <a:latin typeface="Arial"/>
                <a:ea typeface="Arial"/>
                <a:cs typeface="Arial"/>
                <a:sym typeface="Arial"/>
              </a:rPr>
              <a:t>SUNT NEMULŢUMITE DE FELUL LOR DE A FI („</a:t>
            </a:r>
            <a:r>
              <a:rPr i="1" lang="en-US" sz="4000">
                <a:latin typeface="Arial"/>
                <a:ea typeface="Arial"/>
                <a:cs typeface="Arial"/>
                <a:sym typeface="Arial"/>
              </a:rPr>
              <a:t>NU SUNT BUN DE NIMIC.</a:t>
            </a:r>
            <a:r>
              <a:rPr lang="en-US" sz="4000">
                <a:latin typeface="Arial"/>
                <a:ea typeface="Arial"/>
                <a:cs typeface="Arial"/>
                <a:sym typeface="Arial"/>
              </a:rPr>
              <a:t>”, „</a:t>
            </a:r>
            <a:r>
              <a:rPr i="1" lang="en-US" sz="4000">
                <a:latin typeface="Arial"/>
                <a:ea typeface="Arial"/>
                <a:cs typeface="Arial"/>
                <a:sym typeface="Arial"/>
              </a:rPr>
              <a:t>NU SUNT ÎN STARE SĂ FAC ASTA.</a:t>
            </a:r>
            <a:r>
              <a:rPr lang="en-US" sz="4000">
                <a:latin typeface="Arial"/>
                <a:ea typeface="Arial"/>
                <a:cs typeface="Arial"/>
                <a:sym typeface="Arial"/>
              </a:rPr>
              <a:t>”, „</a:t>
            </a:r>
            <a:r>
              <a:rPr i="1" lang="en-US" sz="4000">
                <a:latin typeface="Arial"/>
                <a:ea typeface="Arial"/>
                <a:cs typeface="Arial"/>
                <a:sym typeface="Arial"/>
              </a:rPr>
              <a:t>NU AM NICI O CALITATE.</a:t>
            </a:r>
            <a:r>
              <a:rPr lang="en-US" sz="4000">
                <a:latin typeface="Arial"/>
                <a:ea typeface="Arial"/>
                <a:cs typeface="Arial"/>
                <a:sym typeface="Arial"/>
              </a:rPr>
              <a:t>”);</a:t>
            </a:r>
            <a:endParaRPr sz="4000">
              <a:latin typeface="Arial"/>
              <a:ea typeface="Arial"/>
              <a:cs typeface="Arial"/>
              <a:sym typeface="Arial"/>
            </a:endParaRPr>
          </a:p>
          <a:p>
            <a:pPr indent="0" lvl="0" marL="685800" marR="217170" rtl="0" algn="l">
              <a:lnSpc>
                <a:spcPct val="115000"/>
              </a:lnSpc>
              <a:spcBef>
                <a:spcPts val="0"/>
              </a:spcBef>
              <a:spcAft>
                <a:spcPts val="0"/>
              </a:spcAft>
              <a:buNone/>
            </a:pPr>
            <a:r>
              <a:t/>
            </a:r>
            <a:endParaRPr sz="4000">
              <a:latin typeface="Arial"/>
              <a:ea typeface="Arial"/>
              <a:cs typeface="Arial"/>
              <a:sym typeface="Arial"/>
            </a:endParaRPr>
          </a:p>
          <a:p>
            <a:pPr indent="-228600" lvl="1" marL="685800" rtl="0" algn="l">
              <a:lnSpc>
                <a:spcPct val="30875"/>
              </a:lnSpc>
              <a:spcBef>
                <a:spcPts val="10"/>
              </a:spcBef>
              <a:spcAft>
                <a:spcPts val="0"/>
              </a:spcAft>
              <a:buSzPct val="110000"/>
              <a:buChar char="•"/>
            </a:pPr>
            <a:r>
              <a:rPr lang="en-US" sz="4000">
                <a:latin typeface="Arial"/>
                <a:ea typeface="Arial"/>
                <a:cs typeface="Arial"/>
                <a:sym typeface="Arial"/>
              </a:rPr>
              <a:t>SE SIMT NEIUBITE ŞI NEVALOROASE („</a:t>
            </a:r>
            <a:r>
              <a:rPr i="1" lang="en-US" sz="4000">
                <a:latin typeface="Arial"/>
                <a:ea typeface="Arial"/>
                <a:cs typeface="Arial"/>
                <a:sym typeface="Arial"/>
              </a:rPr>
              <a:t>SUNT ANTIPATIC.</a:t>
            </a:r>
            <a:r>
              <a:rPr lang="en-US" sz="4000">
                <a:latin typeface="Arial"/>
                <a:ea typeface="Arial"/>
                <a:cs typeface="Arial"/>
                <a:sym typeface="Arial"/>
              </a:rPr>
              <a:t>”. „</a:t>
            </a:r>
            <a:r>
              <a:rPr i="1" lang="en-US" sz="4000">
                <a:latin typeface="Arial"/>
                <a:ea typeface="Arial"/>
                <a:cs typeface="Arial"/>
                <a:sym typeface="Arial"/>
              </a:rPr>
              <a:t>NU MĂ PLACE NIMENI.</a:t>
            </a:r>
            <a:r>
              <a:rPr lang="en-US" sz="4000">
                <a:latin typeface="Arial"/>
                <a:ea typeface="Arial"/>
                <a:cs typeface="Arial"/>
                <a:sym typeface="Arial"/>
              </a:rPr>
              <a:t>”,</a:t>
            </a:r>
            <a:r>
              <a:rPr i="1" lang="en-US" sz="4000">
                <a:latin typeface="Arial"/>
                <a:ea typeface="Arial"/>
                <a:cs typeface="Arial"/>
                <a:sym typeface="Arial"/>
              </a:rPr>
              <a:t>SUNT PLICTISITOR.</a:t>
            </a:r>
            <a:r>
              <a:rPr lang="en-US" sz="4000">
                <a:latin typeface="Arial"/>
                <a:ea typeface="Arial"/>
                <a:cs typeface="Arial"/>
                <a:sym typeface="Arial"/>
              </a:rPr>
              <a:t>”);</a:t>
            </a:r>
            <a:endParaRPr/>
          </a:p>
          <a:p>
            <a:pPr indent="-228600" lvl="1" marL="685800" marR="216534" rtl="0" algn="just">
              <a:lnSpc>
                <a:spcPct val="115000"/>
              </a:lnSpc>
              <a:spcBef>
                <a:spcPts val="0"/>
              </a:spcBef>
              <a:spcAft>
                <a:spcPts val="0"/>
              </a:spcAft>
              <a:buSzPct val="110000"/>
              <a:buChar char="•"/>
            </a:pPr>
            <a:r>
              <a:rPr lang="en-US" sz="4000">
                <a:latin typeface="Arial"/>
                <a:ea typeface="Arial"/>
                <a:cs typeface="Arial"/>
                <a:sym typeface="Arial"/>
              </a:rPr>
              <a:t>EVITĂ SĂ REALIZEZE SAU SĂ SE IMPLICE ÎN SARCINI NOI („</a:t>
            </a:r>
            <a:r>
              <a:rPr i="1" lang="en-US" sz="4000">
                <a:latin typeface="Arial"/>
                <a:ea typeface="Arial"/>
                <a:cs typeface="Arial"/>
                <a:sym typeface="Arial"/>
              </a:rPr>
              <a:t>NU VOI FI ÎN STARE SĂ IAU EXAMENUL.</a:t>
            </a:r>
            <a:r>
              <a:rPr lang="en-US" sz="4000">
                <a:latin typeface="Arial"/>
                <a:ea typeface="Arial"/>
                <a:cs typeface="Arial"/>
                <a:sym typeface="Arial"/>
              </a:rPr>
              <a:t>”);</a:t>
            </a:r>
            <a:endParaRPr/>
          </a:p>
          <a:p>
            <a:pPr indent="-228600" lvl="1" marL="685800" marR="224790" rtl="0" algn="just">
              <a:lnSpc>
                <a:spcPct val="115000"/>
              </a:lnSpc>
              <a:spcBef>
                <a:spcPts val="0"/>
              </a:spcBef>
              <a:spcAft>
                <a:spcPts val="0"/>
              </a:spcAft>
              <a:buSzPct val="110000"/>
              <a:buChar char="•"/>
            </a:pPr>
            <a:r>
              <a:rPr lang="en-US" sz="4000">
                <a:latin typeface="Arial"/>
                <a:ea typeface="Arial"/>
                <a:cs typeface="Arial"/>
                <a:sym typeface="Arial"/>
              </a:rPr>
              <a:t>REFUZĂ SĂ ÎŞI ASUME CONSECINŢELE FAPTELOR LOR, ÎI BLAMEAZĂ PE CEILALŢI PENTRU NEREALIZĂRILE LOR („</a:t>
            </a:r>
            <a:r>
              <a:rPr i="1" lang="en-US" sz="4000">
                <a:latin typeface="Arial"/>
                <a:ea typeface="Arial"/>
                <a:cs typeface="Arial"/>
                <a:sym typeface="Arial"/>
              </a:rPr>
              <a:t>PROFESORUL A FOST NEDREPT CU MINE.</a:t>
            </a:r>
            <a:r>
              <a:rPr lang="en-US" sz="4000">
                <a:latin typeface="Arial"/>
                <a:ea typeface="Arial"/>
                <a:cs typeface="Arial"/>
                <a:sym typeface="Arial"/>
              </a:rPr>
              <a:t>”);</a:t>
            </a:r>
            <a:endParaRPr/>
          </a:p>
          <a:p>
            <a:pPr indent="-228600" lvl="1" marL="685800" marR="218440" rtl="0" algn="just">
              <a:lnSpc>
                <a:spcPct val="115000"/>
              </a:lnSpc>
              <a:spcBef>
                <a:spcPts val="0"/>
              </a:spcBef>
              <a:spcAft>
                <a:spcPts val="0"/>
              </a:spcAft>
              <a:buSzPct val="110000"/>
              <a:buChar char="•"/>
            </a:pPr>
            <a:r>
              <a:rPr lang="en-US" sz="4000">
                <a:latin typeface="Arial"/>
                <a:ea typeface="Arial"/>
                <a:cs typeface="Arial"/>
                <a:sym typeface="Arial"/>
              </a:rPr>
              <a:t>PRETIND CĂ SUNT INDIFERENTE EMOŢIONAL („</a:t>
            </a:r>
            <a:r>
              <a:rPr i="1" lang="en-US" sz="4000">
                <a:latin typeface="Arial"/>
                <a:ea typeface="Arial"/>
                <a:cs typeface="Arial"/>
                <a:sym typeface="Arial"/>
              </a:rPr>
              <a:t>NU MĂ INTERESEAZĂ CĂ AM LUAT NOTA 4 LA ….</a:t>
            </a:r>
            <a:r>
              <a:rPr lang="en-US" sz="4000">
                <a:latin typeface="Arial"/>
                <a:ea typeface="Arial"/>
                <a:cs typeface="Arial"/>
                <a:sym typeface="Arial"/>
              </a:rPr>
              <a:t>”); PARE REBEL, NEPĂSĂTOR.</a:t>
            </a:r>
            <a:endParaRPr/>
          </a:p>
          <a:p>
            <a:pPr indent="-228600" lvl="1" marL="685800" marR="219075" rtl="0" algn="just">
              <a:lnSpc>
                <a:spcPct val="115000"/>
              </a:lnSpc>
              <a:spcBef>
                <a:spcPts val="5"/>
              </a:spcBef>
              <a:spcAft>
                <a:spcPts val="0"/>
              </a:spcAft>
              <a:buSzPct val="110000"/>
              <a:buChar char="•"/>
            </a:pPr>
            <a:r>
              <a:rPr lang="en-US" sz="4000">
                <a:latin typeface="Arial"/>
                <a:ea typeface="Arial"/>
                <a:cs typeface="Arial"/>
                <a:sym typeface="Arial"/>
              </a:rPr>
              <a:t>NU POT TOLERA UN NIVEL MEDIU DE FRUSTRARE („</a:t>
            </a:r>
            <a:r>
              <a:rPr i="1" lang="en-US" sz="4000">
                <a:latin typeface="Arial"/>
                <a:ea typeface="Arial"/>
                <a:cs typeface="Arial"/>
                <a:sym typeface="Arial"/>
              </a:rPr>
              <a:t>NU ŞTIU CUM SĂ REZOLV PROBLEMA.</a:t>
            </a:r>
            <a:r>
              <a:rPr lang="en-US" sz="4000">
                <a:latin typeface="Arial"/>
                <a:ea typeface="Arial"/>
                <a:cs typeface="Arial"/>
                <a:sym typeface="Arial"/>
              </a:rPr>
              <a:t>”, „</a:t>
            </a:r>
            <a:r>
              <a:rPr i="1" lang="en-US" sz="4000">
                <a:latin typeface="Arial"/>
                <a:ea typeface="Arial"/>
                <a:cs typeface="Arial"/>
                <a:sym typeface="Arial"/>
              </a:rPr>
              <a:t>NU POT SĂ </a:t>
            </a:r>
            <a:endParaRPr i="1" sz="4000">
              <a:latin typeface="Arial"/>
              <a:ea typeface="Arial"/>
              <a:cs typeface="Arial"/>
              <a:sym typeface="Arial"/>
            </a:endParaRPr>
          </a:p>
          <a:p>
            <a:pPr indent="-228600" lvl="1" marL="685800" marR="219075" rtl="0" algn="just">
              <a:lnSpc>
                <a:spcPct val="115000"/>
              </a:lnSpc>
              <a:spcBef>
                <a:spcPts val="5"/>
              </a:spcBef>
              <a:spcAft>
                <a:spcPts val="0"/>
              </a:spcAft>
              <a:buSzPct val="110000"/>
              <a:buChar char="•"/>
            </a:pPr>
            <a:r>
              <a:rPr i="1" lang="en-US" sz="4000">
                <a:latin typeface="Arial"/>
                <a:ea typeface="Arial"/>
                <a:cs typeface="Arial"/>
                <a:sym typeface="Arial"/>
              </a:rPr>
              <a:t>ÎNVĂŢ.</a:t>
            </a:r>
            <a:r>
              <a:rPr lang="en-US" sz="4000">
                <a:latin typeface="Arial"/>
                <a:ea typeface="Arial"/>
                <a:cs typeface="Arial"/>
                <a:sym typeface="Arial"/>
              </a:rPr>
              <a:t>”);SUNT UŞOR INFLUENŢABILE („</a:t>
            </a:r>
            <a:r>
              <a:rPr i="1" lang="en-US" sz="4000">
                <a:latin typeface="Arial"/>
                <a:ea typeface="Arial"/>
                <a:cs typeface="Arial"/>
                <a:sym typeface="Arial"/>
              </a:rPr>
              <a:t>PRIETENII MEI CRED CĂ ESTE BINE SĂ FUMEZI.</a:t>
            </a:r>
            <a:r>
              <a:rPr lang="en-US" sz="4000">
                <a:latin typeface="Arial"/>
                <a:ea typeface="Arial"/>
                <a:cs typeface="Arial"/>
                <a:sym typeface="Arial"/>
              </a:rPr>
              <a:t>”);</a:t>
            </a:r>
            <a:endParaRPr/>
          </a:p>
          <a:p>
            <a:pPr indent="-228600" lvl="1" marL="685800" rtl="0" algn="just">
              <a:lnSpc>
                <a:spcPct val="30875"/>
              </a:lnSpc>
              <a:spcBef>
                <a:spcPts val="0"/>
              </a:spcBef>
              <a:spcAft>
                <a:spcPts val="0"/>
              </a:spcAft>
              <a:buSzPct val="110000"/>
              <a:buChar char="•"/>
            </a:pPr>
            <a:r>
              <a:t/>
            </a:r>
            <a:endParaRPr sz="4000">
              <a:latin typeface="Arial"/>
              <a:ea typeface="Arial"/>
              <a:cs typeface="Arial"/>
              <a:sym typeface="Arial"/>
            </a:endParaRPr>
          </a:p>
          <a:p>
            <a:pPr indent="-228600" lvl="1" marL="685800" rtl="0" algn="just">
              <a:lnSpc>
                <a:spcPct val="30875"/>
              </a:lnSpc>
              <a:spcBef>
                <a:spcPts val="0"/>
              </a:spcBef>
              <a:spcAft>
                <a:spcPts val="0"/>
              </a:spcAft>
              <a:buSzPct val="110000"/>
              <a:buChar char="•"/>
            </a:pPr>
            <a:r>
              <a:t/>
            </a:r>
            <a:endParaRPr sz="4000">
              <a:latin typeface="Arial"/>
              <a:ea typeface="Arial"/>
              <a:cs typeface="Arial"/>
              <a:sym typeface="Arial"/>
            </a:endParaRPr>
          </a:p>
          <a:p>
            <a:pPr indent="-228600" lvl="1" marL="685800" rtl="0" algn="just">
              <a:lnSpc>
                <a:spcPct val="30875"/>
              </a:lnSpc>
              <a:spcBef>
                <a:spcPts val="0"/>
              </a:spcBef>
              <a:spcAft>
                <a:spcPts val="0"/>
              </a:spcAft>
              <a:buSzPct val="110000"/>
              <a:buChar char="•"/>
            </a:pPr>
            <a:r>
              <a:t/>
            </a:r>
            <a:endParaRPr sz="4000">
              <a:latin typeface="Arial"/>
              <a:ea typeface="Arial"/>
              <a:cs typeface="Arial"/>
              <a:sym typeface="Arial"/>
            </a:endParaRPr>
          </a:p>
          <a:p>
            <a:pPr indent="-228600" lvl="1" marL="685800" rtl="0" algn="just">
              <a:lnSpc>
                <a:spcPct val="30875"/>
              </a:lnSpc>
              <a:spcBef>
                <a:spcPts val="0"/>
              </a:spcBef>
              <a:spcAft>
                <a:spcPts val="0"/>
              </a:spcAft>
              <a:buSzPct val="110000"/>
              <a:buChar char="•"/>
            </a:pPr>
            <a:r>
              <a:t/>
            </a:r>
            <a:endParaRPr sz="4000">
              <a:latin typeface="Arial"/>
              <a:ea typeface="Arial"/>
              <a:cs typeface="Arial"/>
              <a:sym typeface="Arial"/>
            </a:endParaRPr>
          </a:p>
          <a:p>
            <a:pPr indent="-228600" lvl="1" marL="685800" rtl="0" algn="just">
              <a:lnSpc>
                <a:spcPct val="30875"/>
              </a:lnSpc>
              <a:spcBef>
                <a:spcPts val="0"/>
              </a:spcBef>
              <a:spcAft>
                <a:spcPts val="0"/>
              </a:spcAft>
              <a:buSzPct val="110000"/>
              <a:buChar char="•"/>
            </a:pPr>
            <a:r>
              <a:t/>
            </a:r>
            <a:endParaRPr sz="4000">
              <a:latin typeface="Arial"/>
              <a:ea typeface="Arial"/>
              <a:cs typeface="Arial"/>
              <a:sym typeface="Arial"/>
            </a:endParaRPr>
          </a:p>
          <a:p>
            <a:pPr indent="-228600" lvl="1" marL="685800" rtl="0" algn="just">
              <a:lnSpc>
                <a:spcPct val="30875"/>
              </a:lnSpc>
              <a:spcBef>
                <a:spcPts val="0"/>
              </a:spcBef>
              <a:spcAft>
                <a:spcPts val="0"/>
              </a:spcAft>
              <a:buSzPct val="110000"/>
              <a:buChar char="•"/>
            </a:pPr>
            <a:r>
              <a:t/>
            </a:r>
            <a:endParaRPr sz="4000">
              <a:latin typeface="Arial"/>
              <a:ea typeface="Arial"/>
              <a:cs typeface="Arial"/>
              <a:sym typeface="Arial"/>
            </a:endParaRPr>
          </a:p>
          <a:p>
            <a:pPr indent="-228600" lvl="1" marL="685800" rtl="0" algn="just">
              <a:lnSpc>
                <a:spcPct val="30875"/>
              </a:lnSpc>
              <a:spcBef>
                <a:spcPts val="0"/>
              </a:spcBef>
              <a:spcAft>
                <a:spcPts val="0"/>
              </a:spcAft>
              <a:buSzPct val="110000"/>
              <a:buChar char="•"/>
            </a:pPr>
            <a:r>
              <a:rPr lang="en-US" sz="4000">
                <a:latin typeface="Arial"/>
                <a:ea typeface="Arial"/>
                <a:cs typeface="Arial"/>
                <a:sym typeface="Arial"/>
              </a:rPr>
              <a:t>NU ÎŞI ASUMĂ RESPONSABILITĂŢI, ESTE PREA „CUMINTE”;</a:t>
            </a:r>
            <a:endParaRPr/>
          </a:p>
          <a:p>
            <a:pPr indent="-228600" lvl="1" marL="685800" rtl="0" algn="just">
              <a:lnSpc>
                <a:spcPct val="30875"/>
              </a:lnSpc>
              <a:spcBef>
                <a:spcPts val="0"/>
              </a:spcBef>
              <a:spcAft>
                <a:spcPts val="0"/>
              </a:spcAft>
              <a:buSzPct val="110000"/>
              <a:buChar char="•"/>
            </a:pPr>
            <a:r>
              <a:t/>
            </a:r>
            <a:endParaRPr sz="4000">
              <a:latin typeface="Arial"/>
              <a:ea typeface="Arial"/>
              <a:cs typeface="Arial"/>
              <a:sym typeface="Arial"/>
            </a:endParaRPr>
          </a:p>
          <a:p>
            <a:pPr indent="-228600" lvl="1" marL="685800" rtl="0" algn="just">
              <a:lnSpc>
                <a:spcPct val="30875"/>
              </a:lnSpc>
              <a:spcBef>
                <a:spcPts val="0"/>
              </a:spcBef>
              <a:spcAft>
                <a:spcPts val="0"/>
              </a:spcAft>
              <a:buSzPct val="110000"/>
              <a:buChar char="•"/>
            </a:pPr>
            <a:r>
              <a:t/>
            </a:r>
            <a:endParaRPr sz="4000">
              <a:latin typeface="Arial"/>
              <a:ea typeface="Arial"/>
              <a:cs typeface="Arial"/>
              <a:sym typeface="Arial"/>
            </a:endParaRPr>
          </a:p>
          <a:p>
            <a:pPr indent="-228600" lvl="1" marL="685800" rtl="0" algn="just">
              <a:lnSpc>
                <a:spcPct val="30875"/>
              </a:lnSpc>
              <a:spcBef>
                <a:spcPts val="0"/>
              </a:spcBef>
              <a:spcAft>
                <a:spcPts val="0"/>
              </a:spcAft>
              <a:buSzPct val="110000"/>
              <a:buChar char="•"/>
            </a:pPr>
            <a:r>
              <a:t/>
            </a:r>
            <a:endParaRPr sz="4000">
              <a:latin typeface="Arial"/>
              <a:ea typeface="Arial"/>
              <a:cs typeface="Arial"/>
              <a:sym typeface="Arial"/>
            </a:endParaRPr>
          </a:p>
          <a:p>
            <a:pPr indent="-228600" lvl="1" marL="685800" rtl="0" algn="just">
              <a:lnSpc>
                <a:spcPct val="30875"/>
              </a:lnSpc>
              <a:spcBef>
                <a:spcPts val="0"/>
              </a:spcBef>
              <a:spcAft>
                <a:spcPts val="0"/>
              </a:spcAft>
              <a:buSzPct val="110000"/>
              <a:buChar char="•"/>
            </a:pPr>
            <a:r>
              <a:t/>
            </a:r>
            <a:endParaRPr sz="4000">
              <a:latin typeface="Arial"/>
              <a:ea typeface="Arial"/>
              <a:cs typeface="Arial"/>
              <a:sym typeface="Arial"/>
            </a:endParaRPr>
          </a:p>
          <a:p>
            <a:pPr indent="-228600" lvl="1" marL="685800" rtl="0" algn="just">
              <a:lnSpc>
                <a:spcPct val="30875"/>
              </a:lnSpc>
              <a:spcBef>
                <a:spcPts val="0"/>
              </a:spcBef>
              <a:spcAft>
                <a:spcPts val="0"/>
              </a:spcAft>
              <a:buSzPct val="110000"/>
              <a:buChar char="•"/>
            </a:pPr>
            <a:r>
              <a:t/>
            </a:r>
            <a:endParaRPr sz="4000">
              <a:latin typeface="Arial"/>
              <a:ea typeface="Arial"/>
              <a:cs typeface="Arial"/>
              <a:sym typeface="Arial"/>
            </a:endParaRPr>
          </a:p>
          <a:p>
            <a:pPr indent="-228600" lvl="1" marL="685800" rtl="0" algn="just">
              <a:lnSpc>
                <a:spcPct val="30875"/>
              </a:lnSpc>
              <a:spcBef>
                <a:spcPts val="0"/>
              </a:spcBef>
              <a:spcAft>
                <a:spcPts val="0"/>
              </a:spcAft>
              <a:buSzPct val="110000"/>
              <a:buChar char="•"/>
            </a:pPr>
            <a:r>
              <a:t/>
            </a:r>
            <a:endParaRPr sz="4000">
              <a:latin typeface="Arial"/>
              <a:ea typeface="Arial"/>
              <a:cs typeface="Arial"/>
              <a:sym typeface="Arial"/>
            </a:endParaRPr>
          </a:p>
          <a:p>
            <a:pPr indent="-228600" lvl="1" marL="685800" rtl="0" algn="just">
              <a:lnSpc>
                <a:spcPct val="30875"/>
              </a:lnSpc>
              <a:spcBef>
                <a:spcPts val="0"/>
              </a:spcBef>
              <a:spcAft>
                <a:spcPts val="0"/>
              </a:spcAft>
              <a:buSzPct val="110000"/>
              <a:buChar char="•"/>
            </a:pPr>
            <a:r>
              <a:t/>
            </a:r>
            <a:endParaRPr sz="4000">
              <a:latin typeface="Arial"/>
              <a:ea typeface="Arial"/>
              <a:cs typeface="Arial"/>
              <a:sym typeface="Arial"/>
            </a:endParaRPr>
          </a:p>
          <a:p>
            <a:pPr indent="-228600" lvl="1" marL="685800" rtl="0" algn="just">
              <a:lnSpc>
                <a:spcPct val="30875"/>
              </a:lnSpc>
              <a:spcBef>
                <a:spcPts val="0"/>
              </a:spcBef>
              <a:spcAft>
                <a:spcPts val="0"/>
              </a:spcAft>
              <a:buSzPct val="110000"/>
              <a:buChar char="•"/>
            </a:pPr>
            <a:r>
              <a:t/>
            </a:r>
            <a:endParaRPr sz="4000">
              <a:latin typeface="Arial"/>
              <a:ea typeface="Arial"/>
              <a:cs typeface="Arial"/>
              <a:sym typeface="Arial"/>
            </a:endParaRPr>
          </a:p>
          <a:p>
            <a:pPr indent="-228600" lvl="1" marL="685800" rtl="0" algn="just">
              <a:lnSpc>
                <a:spcPct val="30875"/>
              </a:lnSpc>
              <a:spcBef>
                <a:spcPts val="0"/>
              </a:spcBef>
              <a:spcAft>
                <a:spcPts val="0"/>
              </a:spcAft>
              <a:buSzPct val="110000"/>
              <a:buChar char="•"/>
            </a:pPr>
            <a:r>
              <a:rPr lang="en-US" sz="4000">
                <a:latin typeface="Arial"/>
                <a:ea typeface="Arial"/>
                <a:cs typeface="Arial"/>
                <a:sym typeface="Arial"/>
              </a:rPr>
              <a:t>CONSIDERĂ MANIFESTAREA EMOŢIILOR O DOVADĂ DE SLĂBICIUNE.</a:t>
            </a:r>
            <a:endParaRPr/>
          </a:p>
          <a:p>
            <a:pPr indent="0" lvl="0" marL="0" marR="219075" rtl="0" algn="just">
              <a:lnSpc>
                <a:spcPct val="120000"/>
              </a:lnSpc>
              <a:spcBef>
                <a:spcPts val="0"/>
              </a:spcBef>
              <a:spcAft>
                <a:spcPts val="0"/>
              </a:spcAft>
              <a:buSzPct val="160000"/>
              <a:buNone/>
            </a:pPr>
            <a:r>
              <a:rPr lang="en-US" sz="4000">
                <a:latin typeface="Arial"/>
                <a:ea typeface="Arial"/>
                <a:cs typeface="Arial"/>
                <a:sym typeface="Arial"/>
              </a:rPr>
              <a:t> </a:t>
            </a:r>
            <a:endParaRPr sz="4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1"/>
                                        </p:tgtEl>
                                        <p:attrNameLst>
                                          <p:attrName>style.visibility</p:attrName>
                                        </p:attrNameLst>
                                      </p:cBhvr>
                                      <p:to>
                                        <p:strVal val="visible"/>
                                      </p:to>
                                    </p:set>
                                    <p:animEffect filter="fade" transition="in">
                                      <p:cBhvr>
                                        <p:cTn dur="1000"/>
                                        <p:tgtEl>
                                          <p:spTgt spid="5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39"/>
          <p:cNvSpPr/>
          <p:nvPr/>
        </p:nvSpPr>
        <p:spPr>
          <a:xfrm>
            <a:off x="2483768" y="5805264"/>
            <a:ext cx="613636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100">
                <a:solidFill>
                  <a:schemeClr val="lt1"/>
                </a:solidFill>
                <a:latin typeface="Arial"/>
                <a:ea typeface="Arial"/>
                <a:cs typeface="Arial"/>
                <a:sym typeface="Arial"/>
              </a:rPr>
              <a:t>Proiect cofinanțat de Uniunea Europeană din Fondul Social European </a:t>
            </a:r>
            <a:br>
              <a:rPr b="1" i="1" lang="en-US" sz="1100">
                <a:solidFill>
                  <a:schemeClr val="lt1"/>
                </a:solidFill>
                <a:latin typeface="Arial"/>
                <a:ea typeface="Arial"/>
                <a:cs typeface="Arial"/>
                <a:sym typeface="Arial"/>
              </a:rPr>
            </a:br>
            <a:r>
              <a:rPr b="1" i="1" lang="en-US" sz="1100">
                <a:solidFill>
                  <a:schemeClr val="lt1"/>
                </a:solidFill>
                <a:latin typeface="Arial"/>
                <a:ea typeface="Arial"/>
                <a:cs typeface="Arial"/>
                <a:sym typeface="Arial"/>
              </a:rPr>
              <a:t>prin Programul Operațional Capital Uman 2014-2020</a:t>
            </a:r>
            <a:endParaRPr b="1" sz="1100">
              <a:solidFill>
                <a:schemeClr val="lt1"/>
              </a:solidFill>
              <a:latin typeface="Arial"/>
              <a:ea typeface="Arial"/>
              <a:cs typeface="Arial"/>
              <a:sym typeface="Arial"/>
            </a:endParaRPr>
          </a:p>
        </p:txBody>
      </p:sp>
      <p:pic>
        <p:nvPicPr>
          <p:cNvPr id="537" name="Google Shape;537;p39"/>
          <p:cNvPicPr preferRelativeResize="0"/>
          <p:nvPr/>
        </p:nvPicPr>
        <p:blipFill rotWithShape="1">
          <a:blip r:embed="rId3">
            <a:alphaModFix/>
          </a:blip>
          <a:srcRect b="0" l="0" r="0" t="0"/>
          <a:stretch/>
        </p:blipFill>
        <p:spPr>
          <a:xfrm>
            <a:off x="971600" y="360216"/>
            <a:ext cx="1080120" cy="991869"/>
          </a:xfrm>
          <a:prstGeom prst="rect">
            <a:avLst/>
          </a:prstGeom>
          <a:noFill/>
          <a:ln>
            <a:noFill/>
          </a:ln>
        </p:spPr>
      </p:pic>
      <p:pic>
        <p:nvPicPr>
          <p:cNvPr id="538" name="Google Shape;538;p39"/>
          <p:cNvPicPr preferRelativeResize="0"/>
          <p:nvPr/>
        </p:nvPicPr>
        <p:blipFill rotWithShape="1">
          <a:blip r:embed="rId4">
            <a:alphaModFix/>
          </a:blip>
          <a:srcRect b="0" l="0" r="0" t="0"/>
          <a:stretch/>
        </p:blipFill>
        <p:spPr>
          <a:xfrm>
            <a:off x="3779912" y="315794"/>
            <a:ext cx="1080120" cy="991869"/>
          </a:xfrm>
          <a:prstGeom prst="rect">
            <a:avLst/>
          </a:prstGeom>
          <a:noFill/>
          <a:ln>
            <a:noFill/>
          </a:ln>
        </p:spPr>
      </p:pic>
      <p:pic>
        <p:nvPicPr>
          <p:cNvPr id="539" name="Google Shape;539;p39"/>
          <p:cNvPicPr preferRelativeResize="0"/>
          <p:nvPr/>
        </p:nvPicPr>
        <p:blipFill rotWithShape="1">
          <a:blip r:embed="rId5">
            <a:alphaModFix/>
          </a:blip>
          <a:srcRect b="0" l="0" r="0" t="0"/>
          <a:stretch/>
        </p:blipFill>
        <p:spPr>
          <a:xfrm>
            <a:off x="6588224" y="315794"/>
            <a:ext cx="1080120" cy="1008232"/>
          </a:xfrm>
          <a:prstGeom prst="rect">
            <a:avLst/>
          </a:prstGeom>
          <a:noFill/>
          <a:ln>
            <a:noFill/>
          </a:ln>
        </p:spPr>
      </p:pic>
      <p:pic>
        <p:nvPicPr>
          <p:cNvPr id="540" name="Google Shape;540;p39"/>
          <p:cNvPicPr preferRelativeResize="0"/>
          <p:nvPr/>
        </p:nvPicPr>
        <p:blipFill rotWithShape="1">
          <a:blip r:embed="rId6">
            <a:alphaModFix/>
          </a:blip>
          <a:srcRect b="0" l="0" r="0" t="0"/>
          <a:stretch/>
        </p:blipFill>
        <p:spPr>
          <a:xfrm>
            <a:off x="284772" y="5737497"/>
            <a:ext cx="2072640" cy="566420"/>
          </a:xfrm>
          <a:prstGeom prst="rect">
            <a:avLst/>
          </a:prstGeom>
          <a:noFill/>
          <a:ln>
            <a:noFill/>
          </a:ln>
        </p:spPr>
      </p:pic>
      <p:sp>
        <p:nvSpPr>
          <p:cNvPr id="541" name="Google Shape;541;p39"/>
          <p:cNvSpPr txBox="1"/>
          <p:nvPr>
            <p:ph idx="1" type="body"/>
          </p:nvPr>
        </p:nvSpPr>
        <p:spPr>
          <a:xfrm>
            <a:off x="539552" y="1449058"/>
            <a:ext cx="7797662" cy="4140181"/>
          </a:xfrm>
          <a:prstGeom prst="rect">
            <a:avLst/>
          </a:prstGeom>
          <a:noFill/>
          <a:ln>
            <a:noFill/>
          </a:ln>
        </p:spPr>
        <p:txBody>
          <a:bodyPr anchorCtr="0" anchor="ctr" bIns="45700" lIns="91425" spcFirstLastPara="1" rIns="91425" wrap="square" tIns="45700">
            <a:normAutofit fontScale="62500" lnSpcReduction="20000"/>
          </a:bodyPr>
          <a:lstStyle/>
          <a:p>
            <a:pPr indent="0" lvl="0" marL="223520" marR="220345" rtl="0" algn="just">
              <a:lnSpc>
                <a:spcPct val="120000"/>
              </a:lnSpc>
              <a:spcBef>
                <a:spcPts val="0"/>
              </a:spcBef>
              <a:spcAft>
                <a:spcPts val="0"/>
              </a:spcAft>
              <a:buSzPct val="160000"/>
              <a:buNone/>
            </a:pPr>
            <a:r>
              <a:rPr b="1" lang="en-US" sz="2500">
                <a:latin typeface="Arial"/>
                <a:ea typeface="Arial"/>
                <a:cs typeface="Arial"/>
                <a:sym typeface="Arial"/>
              </a:rPr>
              <a:t>	</a:t>
            </a:r>
            <a:endParaRPr/>
          </a:p>
          <a:p>
            <a:pPr indent="0" lvl="0" marL="0" marR="219075" rtl="0" algn="just">
              <a:lnSpc>
                <a:spcPct val="120000"/>
              </a:lnSpc>
              <a:spcBef>
                <a:spcPts val="0"/>
              </a:spcBef>
              <a:spcAft>
                <a:spcPts val="0"/>
              </a:spcAft>
              <a:buSzPct val="159999"/>
              <a:buNone/>
            </a:pPr>
            <a:r>
              <a:rPr b="1" lang="en-US" sz="1800">
                <a:latin typeface="Arial"/>
                <a:ea typeface="Arial"/>
                <a:cs typeface="Arial"/>
                <a:sym typeface="Arial"/>
              </a:rPr>
              <a:t>	STIMA DE SINE</a:t>
            </a:r>
            <a:r>
              <a:rPr lang="en-US" sz="1800">
                <a:latin typeface="Arial"/>
                <a:ea typeface="Arial"/>
                <a:cs typeface="Arial"/>
                <a:sym typeface="Arial"/>
              </a:rPr>
              <a:t> ARE O MARE IMPORTANŢĂ PENTRU DEZVOLTAREA ÎN CARIERĂ. DACĂ STIMA DE SINE E SCĂZUTĂ, EA POATE FI CRESCUTĂ PRIN </a:t>
            </a:r>
            <a:r>
              <a:rPr b="1" lang="en-US" sz="1800">
                <a:latin typeface="Arial"/>
                <a:ea typeface="Arial"/>
                <a:cs typeface="Arial"/>
                <a:sym typeface="Arial"/>
              </a:rPr>
              <a:t>ÎNVĂŢAREA UNOR ABILITĂȚI ȘI COMPETENŢE</a:t>
            </a:r>
            <a:r>
              <a:rPr lang="en-US" sz="1800">
                <a:latin typeface="Arial"/>
                <a:ea typeface="Arial"/>
                <a:cs typeface="Arial"/>
                <a:sym typeface="Arial"/>
              </a:rPr>
              <a:t>, CARE SUNT CONSIDERATE DE PERSOANĂ CĂ LIPSESC, PRIN ÎMBUNĂTĂŢIREA TEHNICILOR DE ÎNVĂŢARE ŞI MAI ALES, ACORDÂND SCOPURILE CU POTENŢIALUL PROPRIU. UN PROCEDEU REZULTATIV ESTE AUTOREFLECŢIA ŞI DESCOPERIREA CALITĂŢILOR POZITIVE, A SITUAŢIILOR ÎN CARE POŢI AVEA SUCCES, VALORIFICAREA POTENŢIALULUI DE DEZVOLTARE.</a:t>
            </a:r>
            <a:endParaRPr sz="1800">
              <a:latin typeface="Garamond"/>
              <a:ea typeface="Garamond"/>
              <a:cs typeface="Garamond"/>
              <a:sym typeface="Garamond"/>
            </a:endParaRPr>
          </a:p>
          <a:p>
            <a:pPr indent="0" lvl="0" marL="0" rtl="0" algn="l">
              <a:lnSpc>
                <a:spcPct val="120000"/>
              </a:lnSpc>
              <a:spcBef>
                <a:spcPts val="0"/>
              </a:spcBef>
              <a:spcAft>
                <a:spcPts val="0"/>
              </a:spcAft>
              <a:buSzPct val="159999"/>
              <a:buNone/>
            </a:pPr>
            <a:r>
              <a:rPr b="1" lang="en-US" sz="1800">
                <a:latin typeface="Arial"/>
                <a:ea typeface="Arial"/>
                <a:cs typeface="Arial"/>
                <a:sym typeface="Arial"/>
              </a:rPr>
              <a:t> </a:t>
            </a:r>
            <a:endParaRPr sz="1800">
              <a:latin typeface="Times New Roman"/>
              <a:ea typeface="Times New Roman"/>
              <a:cs typeface="Times New Roman"/>
              <a:sym typeface="Times New Roman"/>
            </a:endParaRPr>
          </a:p>
          <a:p>
            <a:pPr indent="0" lvl="0" marL="0" rtl="0" algn="l">
              <a:lnSpc>
                <a:spcPct val="120000"/>
              </a:lnSpc>
              <a:spcBef>
                <a:spcPts val="0"/>
              </a:spcBef>
              <a:spcAft>
                <a:spcPts val="0"/>
              </a:spcAft>
              <a:buSzPct val="159999"/>
              <a:buNone/>
            </a:pPr>
            <a:r>
              <a:rPr b="1" lang="en-US" sz="1800">
                <a:solidFill>
                  <a:srgbClr val="000000"/>
                </a:solidFill>
                <a:latin typeface="Arial"/>
                <a:ea typeface="Arial"/>
                <a:cs typeface="Arial"/>
                <a:sym typeface="Arial"/>
              </a:rPr>
              <a:t>	DEZVOLTAREA ABILITĂȚILOR</a:t>
            </a:r>
            <a:endParaRPr sz="1800">
              <a:latin typeface="Times New Roman"/>
              <a:ea typeface="Times New Roman"/>
              <a:cs typeface="Times New Roman"/>
              <a:sym typeface="Times New Roman"/>
            </a:endParaRPr>
          </a:p>
          <a:p>
            <a:pPr indent="0" lvl="0" marL="0" rtl="0" algn="l">
              <a:lnSpc>
                <a:spcPct val="120000"/>
              </a:lnSpc>
              <a:spcBef>
                <a:spcPts val="0"/>
              </a:spcBef>
              <a:spcAft>
                <a:spcPts val="0"/>
              </a:spcAft>
              <a:buSzPct val="159999"/>
              <a:buNone/>
            </a:pPr>
            <a:r>
              <a:rPr lang="en-US" sz="1800">
                <a:latin typeface="Arial"/>
                <a:ea typeface="Arial"/>
                <a:cs typeface="Arial"/>
                <a:sym typeface="Arial"/>
              </a:rPr>
              <a:t> </a:t>
            </a:r>
            <a:endParaRPr sz="1800">
              <a:latin typeface="Times New Roman"/>
              <a:ea typeface="Times New Roman"/>
              <a:cs typeface="Times New Roman"/>
              <a:sym typeface="Times New Roman"/>
            </a:endParaRPr>
          </a:p>
          <a:p>
            <a:pPr indent="0" lvl="0" marL="0" rtl="0" algn="just">
              <a:lnSpc>
                <a:spcPct val="120000"/>
              </a:lnSpc>
              <a:spcBef>
                <a:spcPts val="0"/>
              </a:spcBef>
              <a:spcAft>
                <a:spcPts val="0"/>
              </a:spcAft>
              <a:buSzPct val="159999"/>
              <a:buNone/>
            </a:pPr>
            <a:r>
              <a:rPr lang="en-US" sz="1800">
                <a:solidFill>
                  <a:srgbClr val="000000"/>
                </a:solidFill>
                <a:latin typeface="Arial"/>
                <a:ea typeface="Arial"/>
                <a:cs typeface="Arial"/>
                <a:sym typeface="Arial"/>
              </a:rPr>
              <a:t>	FIECARE CARIERĂ NECESITĂ ANUMITE CUNOȘTINȚE, ABILITĂȚI ȘI COMPETENȚE NECESARE SAU DORITE, CARE SUNT ESENȚIALE PENTRU SUCCESUL ÎN DESFĂȘURAREA ACTIVITĂȚII ÎN ACEL LOC DE MUNCĂ.</a:t>
            </a:r>
            <a:endParaRPr sz="1800">
              <a:latin typeface="Times New Roman"/>
              <a:ea typeface="Times New Roman"/>
              <a:cs typeface="Times New Roman"/>
              <a:sym typeface="Times New Roman"/>
            </a:endParaRPr>
          </a:p>
          <a:p>
            <a:pPr indent="0" lvl="0" marL="0" rtl="0" algn="just">
              <a:lnSpc>
                <a:spcPct val="120000"/>
              </a:lnSpc>
              <a:spcBef>
                <a:spcPts val="0"/>
              </a:spcBef>
              <a:spcAft>
                <a:spcPts val="0"/>
              </a:spcAft>
              <a:buSzPct val="159999"/>
              <a:buNone/>
            </a:pPr>
            <a:r>
              <a:rPr lang="en-US" sz="1800">
                <a:solidFill>
                  <a:srgbClr val="000000"/>
                </a:solidFill>
                <a:latin typeface="Arial"/>
                <a:ea typeface="Arial"/>
                <a:cs typeface="Arial"/>
                <a:sym typeface="Arial"/>
              </a:rPr>
              <a:t>COMPETENȚELE MENȚIONATE ÎN CV-UL TĂU POT VARIA ÎN FUNCȚIE DE JOBUL PENTRU CARE APLICI, VECHIMEA ȘI INDUSTRIA ÎN CARE LUCREZI, DAR EXISTĂ ANUMITE </a:t>
            </a:r>
            <a:r>
              <a:rPr b="1" lang="en-US" sz="1800">
                <a:solidFill>
                  <a:srgbClr val="000000"/>
                </a:solidFill>
                <a:latin typeface="Arial"/>
                <a:ea typeface="Arial"/>
                <a:cs typeface="Arial"/>
                <a:sym typeface="Arial"/>
              </a:rPr>
              <a:t>ABILITĂȚI</a:t>
            </a:r>
            <a:r>
              <a:rPr lang="en-US" sz="1800">
                <a:solidFill>
                  <a:srgbClr val="000000"/>
                </a:solidFill>
                <a:latin typeface="Arial"/>
                <a:ea typeface="Arial"/>
                <a:cs typeface="Arial"/>
                <a:sym typeface="Arial"/>
              </a:rPr>
              <a:t> CARE VOR FI ÎNTOTDEAUNA APRECIATE DE ANGAJATORI ȘI CARE NU DEPIND DE TIPUL DE JOB. ACESTE ABILITĂȚI SUNT ADESEA DENUMITE „ABILITĂȚI SOFT”, DEOARECE SUNT MAI PUȚIN TEHNICE, MAI PUȚIN SPECIFICE JOBULUI ȘI TIND SĂ SE RAPORTEZE LA RELAȚIILE INTERUMANE ȘI LA MODUL ÎN CARE GESTIONEZI DIVERSE SITUAȚII LA LOCUL DE MUNCĂ ȘI COLABORAREA CU COLEGII ȘI PARTENERII TĂI.</a:t>
            </a:r>
            <a:endParaRPr sz="1800">
              <a:latin typeface="Times New Roman"/>
              <a:ea typeface="Times New Roman"/>
              <a:cs typeface="Times New Roman"/>
              <a:sym typeface="Times New Roman"/>
            </a:endParaRPr>
          </a:p>
          <a:p>
            <a:pPr indent="0" lvl="0" marL="223520" marR="220345" rtl="0" algn="just">
              <a:lnSpc>
                <a:spcPct val="120000"/>
              </a:lnSpc>
              <a:spcBef>
                <a:spcPts val="0"/>
              </a:spcBef>
              <a:spcAft>
                <a:spcPts val="0"/>
              </a:spcAft>
              <a:buSzPct val="160000"/>
              <a:buNone/>
            </a:pPr>
            <a:r>
              <a:t/>
            </a:r>
            <a:endParaRPr b="1" sz="2500">
              <a:latin typeface="Arial"/>
              <a:ea typeface="Arial"/>
              <a:cs typeface="Arial"/>
              <a:sym typeface="Arial"/>
            </a:endParaRPr>
          </a:p>
          <a:p>
            <a:pPr indent="0" lvl="0" marL="223520" marR="220345" rtl="0" algn="just">
              <a:lnSpc>
                <a:spcPct val="120000"/>
              </a:lnSpc>
              <a:spcBef>
                <a:spcPts val="0"/>
              </a:spcBef>
              <a:spcAft>
                <a:spcPts val="0"/>
              </a:spcAft>
              <a:buSzPct val="160000"/>
              <a:buNone/>
            </a:pPr>
            <a:r>
              <a:rPr b="1" lang="en-US" sz="2500">
                <a:latin typeface="Arial"/>
                <a:ea typeface="Arial"/>
                <a:cs typeface="Arial"/>
                <a:sym typeface="Arial"/>
              </a:rPr>
              <a:t>	</a:t>
            </a:r>
            <a:r>
              <a:rPr lang="en-US" sz="4000">
                <a:latin typeface="Arial"/>
                <a:ea typeface="Arial"/>
                <a:cs typeface="Arial"/>
                <a:sym typeface="Arial"/>
              </a:rPr>
              <a:t> </a:t>
            </a:r>
            <a:endParaRPr sz="40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40"/>
          <p:cNvSpPr/>
          <p:nvPr/>
        </p:nvSpPr>
        <p:spPr>
          <a:xfrm>
            <a:off x="2483768" y="5805264"/>
            <a:ext cx="613636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100">
                <a:solidFill>
                  <a:schemeClr val="lt1"/>
                </a:solidFill>
                <a:latin typeface="Arial"/>
                <a:ea typeface="Arial"/>
                <a:cs typeface="Arial"/>
                <a:sym typeface="Arial"/>
              </a:rPr>
              <a:t>Proiect cofinanțat de Uniunea Europeană din Fondul Social European </a:t>
            </a:r>
            <a:br>
              <a:rPr b="1" i="1" lang="en-US" sz="1100">
                <a:solidFill>
                  <a:schemeClr val="lt1"/>
                </a:solidFill>
                <a:latin typeface="Arial"/>
                <a:ea typeface="Arial"/>
                <a:cs typeface="Arial"/>
                <a:sym typeface="Arial"/>
              </a:rPr>
            </a:br>
            <a:r>
              <a:rPr b="1" i="1" lang="en-US" sz="1100">
                <a:solidFill>
                  <a:schemeClr val="lt1"/>
                </a:solidFill>
                <a:latin typeface="Arial"/>
                <a:ea typeface="Arial"/>
                <a:cs typeface="Arial"/>
                <a:sym typeface="Arial"/>
              </a:rPr>
              <a:t>prin Programul Operațional Capital Uman 2014-2020</a:t>
            </a:r>
            <a:endParaRPr b="1" sz="1100">
              <a:solidFill>
                <a:schemeClr val="lt1"/>
              </a:solidFill>
              <a:latin typeface="Arial"/>
              <a:ea typeface="Arial"/>
              <a:cs typeface="Arial"/>
              <a:sym typeface="Arial"/>
            </a:endParaRPr>
          </a:p>
        </p:txBody>
      </p:sp>
      <p:pic>
        <p:nvPicPr>
          <p:cNvPr id="547" name="Google Shape;547;p40"/>
          <p:cNvPicPr preferRelativeResize="0"/>
          <p:nvPr/>
        </p:nvPicPr>
        <p:blipFill rotWithShape="1">
          <a:blip r:embed="rId3">
            <a:alphaModFix/>
          </a:blip>
          <a:srcRect b="0" l="0" r="0" t="0"/>
          <a:stretch/>
        </p:blipFill>
        <p:spPr>
          <a:xfrm>
            <a:off x="971600" y="360216"/>
            <a:ext cx="1080120" cy="991869"/>
          </a:xfrm>
          <a:prstGeom prst="rect">
            <a:avLst/>
          </a:prstGeom>
          <a:noFill/>
          <a:ln>
            <a:noFill/>
          </a:ln>
        </p:spPr>
      </p:pic>
      <p:pic>
        <p:nvPicPr>
          <p:cNvPr id="548" name="Google Shape;548;p40"/>
          <p:cNvPicPr preferRelativeResize="0"/>
          <p:nvPr/>
        </p:nvPicPr>
        <p:blipFill rotWithShape="1">
          <a:blip r:embed="rId4">
            <a:alphaModFix/>
          </a:blip>
          <a:srcRect b="0" l="0" r="0" t="0"/>
          <a:stretch/>
        </p:blipFill>
        <p:spPr>
          <a:xfrm>
            <a:off x="3779912" y="315794"/>
            <a:ext cx="1080120" cy="991869"/>
          </a:xfrm>
          <a:prstGeom prst="rect">
            <a:avLst/>
          </a:prstGeom>
          <a:noFill/>
          <a:ln>
            <a:noFill/>
          </a:ln>
        </p:spPr>
      </p:pic>
      <p:pic>
        <p:nvPicPr>
          <p:cNvPr id="549" name="Google Shape;549;p40"/>
          <p:cNvPicPr preferRelativeResize="0"/>
          <p:nvPr/>
        </p:nvPicPr>
        <p:blipFill rotWithShape="1">
          <a:blip r:embed="rId5">
            <a:alphaModFix/>
          </a:blip>
          <a:srcRect b="0" l="0" r="0" t="0"/>
          <a:stretch/>
        </p:blipFill>
        <p:spPr>
          <a:xfrm>
            <a:off x="6588224" y="315794"/>
            <a:ext cx="1080120" cy="1008232"/>
          </a:xfrm>
          <a:prstGeom prst="rect">
            <a:avLst/>
          </a:prstGeom>
          <a:noFill/>
          <a:ln>
            <a:noFill/>
          </a:ln>
        </p:spPr>
      </p:pic>
      <p:pic>
        <p:nvPicPr>
          <p:cNvPr id="550" name="Google Shape;550;p40"/>
          <p:cNvPicPr preferRelativeResize="0"/>
          <p:nvPr/>
        </p:nvPicPr>
        <p:blipFill rotWithShape="1">
          <a:blip r:embed="rId6">
            <a:alphaModFix/>
          </a:blip>
          <a:srcRect b="0" l="0" r="0" t="0"/>
          <a:stretch/>
        </p:blipFill>
        <p:spPr>
          <a:xfrm>
            <a:off x="284772" y="5737497"/>
            <a:ext cx="2072640" cy="566420"/>
          </a:xfrm>
          <a:prstGeom prst="rect">
            <a:avLst/>
          </a:prstGeom>
          <a:noFill/>
          <a:ln>
            <a:noFill/>
          </a:ln>
        </p:spPr>
      </p:pic>
      <p:sp>
        <p:nvSpPr>
          <p:cNvPr id="551" name="Google Shape;551;p40"/>
          <p:cNvSpPr txBox="1"/>
          <p:nvPr>
            <p:ph idx="1" type="body"/>
          </p:nvPr>
        </p:nvSpPr>
        <p:spPr>
          <a:xfrm>
            <a:off x="338654" y="1379295"/>
            <a:ext cx="7797662" cy="4177317"/>
          </a:xfrm>
          <a:prstGeom prst="rect">
            <a:avLst/>
          </a:prstGeom>
          <a:noFill/>
          <a:ln>
            <a:noFill/>
          </a:ln>
        </p:spPr>
        <p:txBody>
          <a:bodyPr anchorCtr="0" anchor="ctr" bIns="45700" lIns="91425" spcFirstLastPara="1" rIns="91425" wrap="square" tIns="45700">
            <a:normAutofit fontScale="77500" lnSpcReduction="20000"/>
          </a:bodyPr>
          <a:lstStyle/>
          <a:p>
            <a:pPr indent="0" lvl="0" marL="0" marR="0" rtl="0" algn="just">
              <a:lnSpc>
                <a:spcPct val="120000"/>
              </a:lnSpc>
              <a:spcBef>
                <a:spcPts val="0"/>
              </a:spcBef>
              <a:spcAft>
                <a:spcPts val="0"/>
              </a:spcAft>
              <a:buSzPct val="159999"/>
              <a:buNone/>
            </a:pPr>
            <a:r>
              <a:rPr b="1" lang="en-US" sz="1300">
                <a:solidFill>
                  <a:srgbClr val="000000"/>
                </a:solidFill>
                <a:latin typeface="Arial"/>
                <a:ea typeface="Arial"/>
                <a:cs typeface="Arial"/>
                <a:sym typeface="Arial"/>
              </a:rPr>
              <a:t>TIPURI DE</a:t>
            </a:r>
            <a:r>
              <a:rPr lang="en-US" sz="1300">
                <a:solidFill>
                  <a:srgbClr val="000000"/>
                </a:solidFill>
                <a:latin typeface="Arial"/>
                <a:ea typeface="Arial"/>
                <a:cs typeface="Arial"/>
                <a:sym typeface="Arial"/>
              </a:rPr>
              <a:t> </a:t>
            </a:r>
            <a:r>
              <a:rPr b="1" lang="en-US" sz="1300">
                <a:solidFill>
                  <a:srgbClr val="000000"/>
                </a:solidFill>
                <a:latin typeface="Arial"/>
                <a:ea typeface="Arial"/>
                <a:cs typeface="Arial"/>
                <a:sym typeface="Arial"/>
              </a:rPr>
              <a:t>ABILITĂȚI</a:t>
            </a:r>
            <a:r>
              <a:rPr lang="en-US" sz="1300">
                <a:solidFill>
                  <a:srgbClr val="000000"/>
                </a:solidFill>
                <a:latin typeface="Arial"/>
                <a:ea typeface="Arial"/>
                <a:cs typeface="Arial"/>
                <a:sym typeface="Arial"/>
              </a:rPr>
              <a:t>  </a:t>
            </a:r>
            <a:endParaRPr sz="1300">
              <a:latin typeface="Times New Roman"/>
              <a:ea typeface="Times New Roman"/>
              <a:cs typeface="Times New Roman"/>
              <a:sym typeface="Times New Roman"/>
            </a:endParaRPr>
          </a:p>
          <a:p>
            <a:pPr indent="0" lvl="0" marL="0" marR="0" rtl="0" algn="just">
              <a:lnSpc>
                <a:spcPct val="120000"/>
              </a:lnSpc>
              <a:spcBef>
                <a:spcPts val="0"/>
              </a:spcBef>
              <a:spcAft>
                <a:spcPts val="0"/>
              </a:spcAft>
              <a:buSzPct val="159999"/>
              <a:buNone/>
            </a:pPr>
            <a:r>
              <a:rPr lang="en-US" sz="1300">
                <a:solidFill>
                  <a:srgbClr val="000000"/>
                </a:solidFill>
                <a:latin typeface="Arial"/>
                <a:ea typeface="Arial"/>
                <a:cs typeface="Arial"/>
                <a:sym typeface="Arial"/>
              </a:rPr>
              <a:t> </a:t>
            </a:r>
            <a:endParaRPr sz="1300">
              <a:latin typeface="Times New Roman"/>
              <a:ea typeface="Times New Roman"/>
              <a:cs typeface="Times New Roman"/>
              <a:sym typeface="Times New Roman"/>
            </a:endParaRPr>
          </a:p>
          <a:p>
            <a:pPr indent="0" lvl="0" marL="0" marR="0" rtl="0" algn="just">
              <a:lnSpc>
                <a:spcPct val="120000"/>
              </a:lnSpc>
              <a:spcBef>
                <a:spcPts val="0"/>
              </a:spcBef>
              <a:spcAft>
                <a:spcPts val="0"/>
              </a:spcAft>
              <a:buSzPct val="159999"/>
              <a:buNone/>
            </a:pPr>
            <a:r>
              <a:rPr lang="en-US" sz="1300">
                <a:solidFill>
                  <a:srgbClr val="000000"/>
                </a:solidFill>
                <a:latin typeface="Arial"/>
                <a:ea typeface="Arial"/>
                <a:cs typeface="Arial"/>
                <a:sym typeface="Arial"/>
              </a:rPr>
              <a:t>EXISTĂ DOUĂ TIPURI DE ABILITĂȚI GENERALE PE CARE TOȚI AR TREBUI SĂ LE INCLUDEȚI IN CV-URILE VOASTRE:</a:t>
            </a:r>
            <a:endParaRPr sz="1300">
              <a:latin typeface="Times New Roman"/>
              <a:ea typeface="Times New Roman"/>
              <a:cs typeface="Times New Roman"/>
              <a:sym typeface="Times New Roman"/>
            </a:endParaRPr>
          </a:p>
          <a:p>
            <a:pPr indent="0" lvl="0" marL="0" marR="0" rtl="0" algn="just">
              <a:lnSpc>
                <a:spcPct val="120000"/>
              </a:lnSpc>
              <a:spcBef>
                <a:spcPts val="0"/>
              </a:spcBef>
              <a:spcAft>
                <a:spcPts val="0"/>
              </a:spcAft>
              <a:buSzPct val="159999"/>
              <a:buNone/>
            </a:pPr>
            <a:r>
              <a:rPr lang="en-US" sz="1300">
                <a:latin typeface="Arial"/>
                <a:ea typeface="Arial"/>
                <a:cs typeface="Arial"/>
                <a:sym typeface="Arial"/>
              </a:rPr>
              <a:t> </a:t>
            </a:r>
            <a:endParaRPr sz="1300">
              <a:latin typeface="Times New Roman"/>
              <a:ea typeface="Times New Roman"/>
              <a:cs typeface="Times New Roman"/>
              <a:sym typeface="Times New Roman"/>
            </a:endParaRPr>
          </a:p>
          <a:p>
            <a:pPr indent="-228650" lvl="0" marL="228600" marR="0" rtl="0" algn="just">
              <a:lnSpc>
                <a:spcPct val="120000"/>
              </a:lnSpc>
              <a:spcBef>
                <a:spcPts val="0"/>
              </a:spcBef>
              <a:spcAft>
                <a:spcPts val="0"/>
              </a:spcAft>
              <a:buSzPct val="159999"/>
              <a:buFont typeface="Noto Sans Symbols"/>
              <a:buChar char="✔"/>
            </a:pPr>
            <a:r>
              <a:rPr b="1" lang="en-US" sz="1300">
                <a:solidFill>
                  <a:srgbClr val="000000"/>
                </a:solidFill>
                <a:latin typeface="Arial"/>
                <a:ea typeface="Arial"/>
                <a:cs typeface="Arial"/>
                <a:sym typeface="Arial"/>
              </a:rPr>
              <a:t>SOFT- SKILLS, ABILITĂȚI DE BAZĂ</a:t>
            </a:r>
            <a:r>
              <a:rPr lang="en-US" sz="1300">
                <a:solidFill>
                  <a:srgbClr val="000000"/>
                </a:solidFill>
                <a:latin typeface="Arial"/>
                <a:ea typeface="Arial"/>
                <a:cs typeface="Arial"/>
                <a:sym typeface="Arial"/>
              </a:rPr>
              <a:t>, LEGATE DE PERSONALITATEA TA: ACESTEA SUNT ABILITĂȚI PRIMARE NECESARE ORICĂRUI MEDIU DE LUCRU. SUNT ABILITĂȚI DE INTERACȚIUNE, RELAȚIONARE PROFESIONALĂ, COMUNICARE, LEGARE DE ECHIPĂ ETC. EXEMPLE DE ASTFEL DE ABILITĂȚI SUNT ABILITĂȚI INTERPERSONALE, ABILITĂȚI DE COMUNICARE, MUNCĂ ÎN ECHIPĂ, MOTIVAȚIE ȘI MULTE ALTELE CARE POT FI POTRIVITE PENTRU DOMENIUL TĂU.</a:t>
            </a:r>
            <a:endParaRPr sz="1300">
              <a:latin typeface="Times New Roman"/>
              <a:ea typeface="Times New Roman"/>
              <a:cs typeface="Times New Roman"/>
              <a:sym typeface="Times New Roman"/>
            </a:endParaRPr>
          </a:p>
          <a:p>
            <a:pPr indent="-228650" lvl="0" marL="228600" rtl="0" algn="just">
              <a:lnSpc>
                <a:spcPct val="120000"/>
              </a:lnSpc>
              <a:spcBef>
                <a:spcPts val="0"/>
              </a:spcBef>
              <a:spcAft>
                <a:spcPts val="0"/>
              </a:spcAft>
              <a:buSzPct val="159999"/>
              <a:buFont typeface="Noto Sans Symbols"/>
              <a:buChar char="✔"/>
            </a:pPr>
            <a:r>
              <a:rPr b="1" lang="en-US" sz="1300">
                <a:solidFill>
                  <a:srgbClr val="000000"/>
                </a:solidFill>
                <a:latin typeface="Arial"/>
                <a:ea typeface="Arial"/>
                <a:cs typeface="Arial"/>
                <a:sym typeface="Arial"/>
              </a:rPr>
              <a:t>HARD-SKILLS</a:t>
            </a:r>
            <a:r>
              <a:rPr lang="en-US" sz="1300">
                <a:solidFill>
                  <a:srgbClr val="000000"/>
                </a:solidFill>
                <a:latin typeface="Arial"/>
                <a:ea typeface="Arial"/>
                <a:cs typeface="Arial"/>
                <a:sym typeface="Arial"/>
              </a:rPr>
              <a:t>, </a:t>
            </a:r>
            <a:r>
              <a:rPr b="1" lang="en-US" sz="1300">
                <a:solidFill>
                  <a:srgbClr val="000000"/>
                </a:solidFill>
                <a:latin typeface="Arial"/>
                <a:ea typeface="Arial"/>
                <a:cs typeface="Arial"/>
                <a:sym typeface="Arial"/>
              </a:rPr>
              <a:t>APTITUDINI TEHNICE</a:t>
            </a:r>
            <a:r>
              <a:rPr lang="en-US" sz="1300">
                <a:solidFill>
                  <a:srgbClr val="000000"/>
                </a:solidFill>
                <a:latin typeface="Arial"/>
                <a:ea typeface="Arial"/>
                <a:cs typeface="Arial"/>
                <a:sym typeface="Arial"/>
              </a:rPr>
              <a:t>, LEGATE DE JOBUL URMĂRIT: ACESTEA SUNT ABILITĂȚI CONSIDERATE PARTE ALE UNUI ANUMIT DOMENIU PROFESIONAL. ACESTE COMPETENȚE SUNT NECESARE PENTRU UN ANUMIT POST DE MUNCĂ SAU ÎNTR-O INDUSTRIE SPECIFICĂ. EXEMPLE DE ASTFEL DE ABILITĂȚI SUNT COMPETENȚA ÎNTR-O LIMBĂ STRĂINĂ, MANAGEMENTUL EVENIMENTELOR, NEGOCIEREA, VÂNZĂRILE, PROGRAMAREA ETC.</a:t>
            </a:r>
            <a:endParaRPr sz="1300">
              <a:solidFill>
                <a:srgbClr val="000000"/>
              </a:solidFill>
              <a:latin typeface="Arial"/>
              <a:ea typeface="Arial"/>
              <a:cs typeface="Arial"/>
              <a:sym typeface="Arial"/>
            </a:endParaRPr>
          </a:p>
          <a:p>
            <a:pPr indent="0" lvl="0" marL="0" marR="0" rtl="0" algn="l">
              <a:lnSpc>
                <a:spcPct val="120000"/>
              </a:lnSpc>
              <a:spcBef>
                <a:spcPts val="0"/>
              </a:spcBef>
              <a:spcAft>
                <a:spcPts val="0"/>
              </a:spcAft>
              <a:buSzPct val="160000"/>
              <a:buNone/>
            </a:pPr>
            <a:r>
              <a:rPr b="1" lang="en-US" sz="1000">
                <a:solidFill>
                  <a:srgbClr val="1E2022"/>
                </a:solidFill>
                <a:latin typeface="Arial"/>
                <a:ea typeface="Arial"/>
                <a:cs typeface="Arial"/>
                <a:sym typeface="Arial"/>
              </a:rPr>
              <a:t>!!! RECOMANDARE!!! </a:t>
            </a:r>
            <a:r>
              <a:rPr lang="en-US" sz="1000">
                <a:solidFill>
                  <a:srgbClr val="1E2022"/>
                </a:solidFill>
                <a:latin typeface="Arial"/>
                <a:ea typeface="Arial"/>
                <a:cs typeface="Arial"/>
                <a:sym typeface="Arial"/>
              </a:rPr>
              <a:t> </a:t>
            </a:r>
            <a:endParaRPr sz="1000">
              <a:latin typeface="Times New Roman"/>
              <a:ea typeface="Times New Roman"/>
              <a:cs typeface="Times New Roman"/>
              <a:sym typeface="Times New Roman"/>
            </a:endParaRPr>
          </a:p>
          <a:p>
            <a:pPr indent="0" lvl="0" marL="0" marR="0" rtl="0" algn="just">
              <a:lnSpc>
                <a:spcPct val="120000"/>
              </a:lnSpc>
              <a:spcBef>
                <a:spcPts val="0"/>
              </a:spcBef>
              <a:spcAft>
                <a:spcPts val="0"/>
              </a:spcAft>
              <a:buSzPct val="160000"/>
              <a:buNone/>
            </a:pPr>
            <a:r>
              <a:rPr lang="en-US" sz="1000">
                <a:solidFill>
                  <a:srgbClr val="1E2022"/>
                </a:solidFill>
                <a:latin typeface="Arial"/>
                <a:ea typeface="Arial"/>
                <a:cs typeface="Arial"/>
                <a:sym typeface="Arial"/>
              </a:rPr>
              <a:t>ESTE RECOMANDAT CA CV-UL TĂU SĂ INCLUDA UN MIX DE EXEMPLE DIN AMBELE CATEGORII. LA FEL DE IMPORTANT ESTE SĂ DEMONSTREZI CĂ DEȚII EXPERTIZA TEHNICĂ ȘI PROFESIONALĂ PENTRU A ÎNDEPLINI SARCINILE JOBULUI, PRECUM ȘI CĂ AI CAPACITATEA DE A LUCRA BINE CU CEILALȚI.</a:t>
            </a:r>
            <a:endParaRPr sz="1000">
              <a:latin typeface="Times New Roman"/>
              <a:ea typeface="Times New Roman"/>
              <a:cs typeface="Times New Roman"/>
              <a:sym typeface="Times New Roman"/>
            </a:endParaRPr>
          </a:p>
          <a:p>
            <a:pPr indent="0" lvl="0" marL="0" marR="219075" rtl="0" algn="just">
              <a:lnSpc>
                <a:spcPct val="120000"/>
              </a:lnSpc>
              <a:spcBef>
                <a:spcPts val="0"/>
              </a:spcBef>
              <a:spcAft>
                <a:spcPts val="0"/>
              </a:spcAft>
              <a:buSzPct val="159999"/>
              <a:buNone/>
            </a:pPr>
            <a:r>
              <a:rPr b="1" lang="en-US" sz="1300">
                <a:solidFill>
                  <a:srgbClr val="000000"/>
                </a:solidFill>
                <a:latin typeface="Arial"/>
                <a:ea typeface="Arial"/>
                <a:cs typeface="Arial"/>
                <a:sym typeface="Arial"/>
              </a:rPr>
              <a:t>	DIFERENȚELE CHEIE ÎNTRE CELE DOUĂ TIPURI DE ABILITĂȚI:</a:t>
            </a:r>
            <a:endParaRPr b="1" sz="1300">
              <a:solidFill>
                <a:srgbClr val="000000"/>
              </a:solidFill>
              <a:latin typeface="Arial"/>
              <a:ea typeface="Arial"/>
              <a:cs typeface="Arial"/>
              <a:sym typeface="Arial"/>
            </a:endParaRPr>
          </a:p>
          <a:p>
            <a:pPr indent="0" lvl="0" marL="0" marR="219075" rtl="0" algn="just">
              <a:lnSpc>
                <a:spcPct val="120000"/>
              </a:lnSpc>
              <a:spcBef>
                <a:spcPts val="0"/>
              </a:spcBef>
              <a:spcAft>
                <a:spcPts val="0"/>
              </a:spcAft>
              <a:buSzPct val="159999"/>
              <a:buNone/>
            </a:pPr>
            <a:r>
              <a:t/>
            </a:r>
            <a:endParaRPr b="1" sz="1300">
              <a:solidFill>
                <a:srgbClr val="000000"/>
              </a:solidFill>
              <a:latin typeface="Arial"/>
              <a:ea typeface="Arial"/>
              <a:cs typeface="Arial"/>
              <a:sym typeface="Arial"/>
            </a:endParaRPr>
          </a:p>
          <a:p>
            <a:pPr indent="0" lvl="0" marL="0" marR="219075" rtl="0" algn="just">
              <a:lnSpc>
                <a:spcPct val="120000"/>
              </a:lnSpc>
              <a:spcBef>
                <a:spcPts val="0"/>
              </a:spcBef>
              <a:spcAft>
                <a:spcPts val="0"/>
              </a:spcAft>
              <a:buSzPct val="159999"/>
              <a:buNone/>
            </a:pPr>
            <a:r>
              <a:t/>
            </a:r>
            <a:endParaRPr sz="1300">
              <a:latin typeface="Times New Roman"/>
              <a:ea typeface="Times New Roman"/>
              <a:cs typeface="Times New Roman"/>
              <a:sym typeface="Times New Roman"/>
            </a:endParaRPr>
          </a:p>
          <a:p>
            <a:pPr indent="0" lvl="0" marL="0" marR="219075" rtl="0" algn="just">
              <a:lnSpc>
                <a:spcPct val="120000"/>
              </a:lnSpc>
              <a:spcBef>
                <a:spcPts val="0"/>
              </a:spcBef>
              <a:spcAft>
                <a:spcPts val="0"/>
              </a:spcAft>
              <a:buSzPct val="159999"/>
              <a:buNone/>
            </a:pPr>
            <a:r>
              <a:t/>
            </a:r>
            <a:endParaRPr sz="1300">
              <a:latin typeface="Times New Roman"/>
              <a:ea typeface="Times New Roman"/>
              <a:cs typeface="Times New Roman"/>
              <a:sym typeface="Times New Roman"/>
            </a:endParaRPr>
          </a:p>
          <a:p>
            <a:pPr indent="0" lvl="0" marL="0" marR="219075" rtl="0" algn="just">
              <a:lnSpc>
                <a:spcPct val="120000"/>
              </a:lnSpc>
              <a:spcBef>
                <a:spcPts val="0"/>
              </a:spcBef>
              <a:spcAft>
                <a:spcPts val="0"/>
              </a:spcAft>
              <a:buSzPct val="160000"/>
              <a:buNone/>
            </a:pPr>
            <a:r>
              <a:t/>
            </a:r>
            <a:endParaRPr b="1" sz="2500">
              <a:latin typeface="Arial"/>
              <a:ea typeface="Arial"/>
              <a:cs typeface="Arial"/>
              <a:sym typeface="Arial"/>
            </a:endParaRPr>
          </a:p>
          <a:p>
            <a:pPr indent="0" lvl="0" marL="223520" marR="220345" rtl="0" algn="just">
              <a:lnSpc>
                <a:spcPct val="120000"/>
              </a:lnSpc>
              <a:spcBef>
                <a:spcPts val="0"/>
              </a:spcBef>
              <a:spcAft>
                <a:spcPts val="0"/>
              </a:spcAft>
              <a:buSzPct val="160000"/>
              <a:buNone/>
            </a:pPr>
            <a:r>
              <a:rPr b="1" lang="en-US" sz="2500">
                <a:latin typeface="Arial"/>
                <a:ea typeface="Arial"/>
                <a:cs typeface="Arial"/>
                <a:sym typeface="Arial"/>
              </a:rPr>
              <a:t>	</a:t>
            </a:r>
            <a:r>
              <a:rPr lang="en-US" sz="4000">
                <a:latin typeface="Arial"/>
                <a:ea typeface="Arial"/>
                <a:cs typeface="Arial"/>
                <a:sym typeface="Arial"/>
              </a:rPr>
              <a:t> </a:t>
            </a:r>
            <a:endParaRPr sz="4000"/>
          </a:p>
        </p:txBody>
      </p:sp>
      <p:pic>
        <p:nvPicPr>
          <p:cNvPr id="552" name="Google Shape;552;p40"/>
          <p:cNvPicPr preferRelativeResize="0"/>
          <p:nvPr/>
        </p:nvPicPr>
        <p:blipFill rotWithShape="1">
          <a:blip r:embed="rId7">
            <a:alphaModFix/>
          </a:blip>
          <a:srcRect b="0" l="0" r="0" t="0"/>
          <a:stretch/>
        </p:blipFill>
        <p:spPr>
          <a:xfrm>
            <a:off x="1321092" y="4141416"/>
            <a:ext cx="5454951" cy="153952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4"/>
          <p:cNvSpPr/>
          <p:nvPr/>
        </p:nvSpPr>
        <p:spPr>
          <a:xfrm>
            <a:off x="2483768" y="5805264"/>
            <a:ext cx="613636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100">
                <a:solidFill>
                  <a:schemeClr val="lt1"/>
                </a:solidFill>
                <a:latin typeface="Arial"/>
                <a:ea typeface="Arial"/>
                <a:cs typeface="Arial"/>
                <a:sym typeface="Arial"/>
              </a:rPr>
              <a:t>Proiect cofinanțat de Uniunea Europeană din Fondul Social European </a:t>
            </a:r>
            <a:br>
              <a:rPr b="1" i="1" lang="en-US" sz="1100">
                <a:solidFill>
                  <a:schemeClr val="lt1"/>
                </a:solidFill>
                <a:latin typeface="Arial"/>
                <a:ea typeface="Arial"/>
                <a:cs typeface="Arial"/>
                <a:sym typeface="Arial"/>
              </a:rPr>
            </a:br>
            <a:r>
              <a:rPr b="1" i="1" lang="en-US" sz="1100">
                <a:solidFill>
                  <a:schemeClr val="lt1"/>
                </a:solidFill>
                <a:latin typeface="Arial"/>
                <a:ea typeface="Arial"/>
                <a:cs typeface="Arial"/>
                <a:sym typeface="Arial"/>
              </a:rPr>
              <a:t>prin Programul Operațional Capital Uman 2014-2020</a:t>
            </a:r>
            <a:endParaRPr b="1" sz="1100">
              <a:solidFill>
                <a:schemeClr val="lt1"/>
              </a:solidFill>
              <a:latin typeface="Arial"/>
              <a:ea typeface="Arial"/>
              <a:cs typeface="Arial"/>
              <a:sym typeface="Arial"/>
            </a:endParaRPr>
          </a:p>
        </p:txBody>
      </p:sp>
      <p:pic>
        <p:nvPicPr>
          <p:cNvPr id="193" name="Google Shape;193;p4"/>
          <p:cNvPicPr preferRelativeResize="0"/>
          <p:nvPr/>
        </p:nvPicPr>
        <p:blipFill rotWithShape="1">
          <a:blip r:embed="rId3">
            <a:alphaModFix/>
          </a:blip>
          <a:srcRect b="0" l="0" r="0" t="0"/>
          <a:stretch/>
        </p:blipFill>
        <p:spPr>
          <a:xfrm>
            <a:off x="971600" y="360216"/>
            <a:ext cx="1080120" cy="991869"/>
          </a:xfrm>
          <a:prstGeom prst="rect">
            <a:avLst/>
          </a:prstGeom>
          <a:noFill/>
          <a:ln>
            <a:noFill/>
          </a:ln>
        </p:spPr>
      </p:pic>
      <p:pic>
        <p:nvPicPr>
          <p:cNvPr id="194" name="Google Shape;194;p4"/>
          <p:cNvPicPr preferRelativeResize="0"/>
          <p:nvPr/>
        </p:nvPicPr>
        <p:blipFill rotWithShape="1">
          <a:blip r:embed="rId4">
            <a:alphaModFix/>
          </a:blip>
          <a:srcRect b="0" l="0" r="0" t="0"/>
          <a:stretch/>
        </p:blipFill>
        <p:spPr>
          <a:xfrm>
            <a:off x="3779912" y="315794"/>
            <a:ext cx="1080120" cy="991869"/>
          </a:xfrm>
          <a:prstGeom prst="rect">
            <a:avLst/>
          </a:prstGeom>
          <a:noFill/>
          <a:ln>
            <a:noFill/>
          </a:ln>
        </p:spPr>
      </p:pic>
      <p:pic>
        <p:nvPicPr>
          <p:cNvPr id="195" name="Google Shape;195;p4"/>
          <p:cNvPicPr preferRelativeResize="0"/>
          <p:nvPr/>
        </p:nvPicPr>
        <p:blipFill rotWithShape="1">
          <a:blip r:embed="rId5">
            <a:alphaModFix/>
          </a:blip>
          <a:srcRect b="0" l="0" r="0" t="0"/>
          <a:stretch/>
        </p:blipFill>
        <p:spPr>
          <a:xfrm>
            <a:off x="6588224" y="315794"/>
            <a:ext cx="1080120" cy="1008232"/>
          </a:xfrm>
          <a:prstGeom prst="rect">
            <a:avLst/>
          </a:prstGeom>
          <a:noFill/>
          <a:ln>
            <a:noFill/>
          </a:ln>
        </p:spPr>
      </p:pic>
      <p:pic>
        <p:nvPicPr>
          <p:cNvPr id="196" name="Google Shape;196;p4"/>
          <p:cNvPicPr preferRelativeResize="0"/>
          <p:nvPr/>
        </p:nvPicPr>
        <p:blipFill rotWithShape="1">
          <a:blip r:embed="rId6">
            <a:alphaModFix/>
          </a:blip>
          <a:srcRect b="0" l="0" r="0" t="0"/>
          <a:stretch/>
        </p:blipFill>
        <p:spPr>
          <a:xfrm>
            <a:off x="284772" y="5737497"/>
            <a:ext cx="2072640" cy="566420"/>
          </a:xfrm>
          <a:prstGeom prst="rect">
            <a:avLst/>
          </a:prstGeom>
          <a:noFill/>
          <a:ln>
            <a:noFill/>
          </a:ln>
        </p:spPr>
      </p:pic>
      <p:sp>
        <p:nvSpPr>
          <p:cNvPr id="197" name="Google Shape;197;p4"/>
          <p:cNvSpPr txBox="1"/>
          <p:nvPr>
            <p:ph idx="1" type="body"/>
          </p:nvPr>
        </p:nvSpPr>
        <p:spPr>
          <a:xfrm>
            <a:off x="539551" y="1628801"/>
            <a:ext cx="7772461" cy="3312368"/>
          </a:xfrm>
          <a:prstGeom prst="rect">
            <a:avLst/>
          </a:prstGeom>
          <a:noFill/>
          <a:ln>
            <a:noFill/>
          </a:ln>
        </p:spPr>
        <p:txBody>
          <a:bodyPr anchorCtr="0" anchor="ctr" bIns="45700" lIns="91425" spcFirstLastPara="1" rIns="91425" wrap="square" tIns="45700">
            <a:normAutofit fontScale="77500" lnSpcReduction="20000"/>
          </a:bodyPr>
          <a:lstStyle/>
          <a:p>
            <a:pPr indent="0" lvl="0" marL="0" rtl="0" algn="l">
              <a:lnSpc>
                <a:spcPct val="115000"/>
              </a:lnSpc>
              <a:spcBef>
                <a:spcPts val="0"/>
              </a:spcBef>
              <a:spcAft>
                <a:spcPts val="0"/>
              </a:spcAft>
              <a:buSzPct val="160000"/>
              <a:buNone/>
            </a:pPr>
            <a:r>
              <a:t/>
            </a:r>
            <a:endParaRPr b="1" sz="3200">
              <a:latin typeface="Arial"/>
              <a:ea typeface="Arial"/>
              <a:cs typeface="Arial"/>
              <a:sym typeface="Arial"/>
            </a:endParaRPr>
          </a:p>
          <a:p>
            <a:pPr indent="0" lvl="0" marL="0" rtl="0" algn="l">
              <a:lnSpc>
                <a:spcPct val="115000"/>
              </a:lnSpc>
              <a:spcBef>
                <a:spcPts val="0"/>
              </a:spcBef>
              <a:spcAft>
                <a:spcPts val="0"/>
              </a:spcAft>
              <a:buSzPct val="160000"/>
              <a:buNone/>
            </a:pPr>
            <a:r>
              <a:rPr b="1" lang="en-US" sz="1700">
                <a:solidFill>
                  <a:schemeClr val="accent1"/>
                </a:solidFill>
                <a:latin typeface="Arial"/>
                <a:ea typeface="Arial"/>
                <a:cs typeface="Arial"/>
                <a:sym typeface="Arial"/>
              </a:rPr>
              <a:t>	2. CARACTERISTICILE PIEŢEI MUNCII</a:t>
            </a:r>
            <a:r>
              <a:rPr lang="en-US" sz="1700">
                <a:solidFill>
                  <a:schemeClr val="accent1"/>
                </a:solidFill>
                <a:latin typeface="Arial"/>
                <a:ea typeface="Arial"/>
                <a:cs typeface="Arial"/>
                <a:sym typeface="Arial"/>
              </a:rPr>
              <a:t>:</a:t>
            </a:r>
            <a:endParaRPr/>
          </a:p>
          <a:p>
            <a:pPr indent="0" lvl="0" marL="0" rtl="0" algn="l">
              <a:lnSpc>
                <a:spcPct val="115000"/>
              </a:lnSpc>
              <a:spcBef>
                <a:spcPts val="0"/>
              </a:spcBef>
              <a:spcAft>
                <a:spcPts val="0"/>
              </a:spcAft>
              <a:buSzPct val="160000"/>
              <a:buNone/>
            </a:pPr>
            <a:r>
              <a:t/>
            </a:r>
            <a:endParaRPr sz="1700">
              <a:latin typeface="Arial"/>
              <a:ea typeface="Arial"/>
              <a:cs typeface="Arial"/>
              <a:sym typeface="Arial"/>
            </a:endParaRPr>
          </a:p>
          <a:p>
            <a:pPr indent="0" lvl="0" marL="228600" rtl="0" algn="l">
              <a:lnSpc>
                <a:spcPct val="115000"/>
              </a:lnSpc>
              <a:spcBef>
                <a:spcPts val="0"/>
              </a:spcBef>
              <a:spcAft>
                <a:spcPts val="0"/>
              </a:spcAft>
              <a:buSzPct val="160000"/>
              <a:buNone/>
            </a:pPr>
            <a:r>
              <a:rPr lang="en-US" sz="1700">
                <a:latin typeface="Arial"/>
                <a:ea typeface="Arial"/>
                <a:cs typeface="Arial"/>
                <a:sym typeface="Arial"/>
              </a:rPr>
              <a:t> </a:t>
            </a:r>
            <a:endParaRPr/>
          </a:p>
          <a:p>
            <a:pPr indent="-228650" lvl="1" marL="685800" rtl="0" algn="just">
              <a:lnSpc>
                <a:spcPct val="115000"/>
              </a:lnSpc>
              <a:spcBef>
                <a:spcPts val="0"/>
              </a:spcBef>
              <a:spcAft>
                <a:spcPts val="0"/>
              </a:spcAft>
              <a:buSzPct val="160000"/>
              <a:buFont typeface="Noto Sans Symbols"/>
              <a:buChar char="✔"/>
            </a:pPr>
            <a:r>
              <a:rPr lang="en-US" sz="1700">
                <a:latin typeface="Arial"/>
                <a:ea typeface="Arial"/>
                <a:cs typeface="Arial"/>
                <a:sym typeface="Arial"/>
              </a:rPr>
              <a:t>ESTE </a:t>
            </a:r>
            <a:r>
              <a:rPr b="1" lang="en-US" sz="1700">
                <a:latin typeface="Arial"/>
                <a:ea typeface="Arial"/>
                <a:cs typeface="Arial"/>
                <a:sym typeface="Arial"/>
              </a:rPr>
              <a:t>MULTIDIMENSIONALĂ</a:t>
            </a:r>
            <a:r>
              <a:rPr lang="en-US" sz="1700">
                <a:latin typeface="Arial"/>
                <a:ea typeface="Arial"/>
                <a:cs typeface="Arial"/>
                <a:sym typeface="Arial"/>
              </a:rPr>
              <a:t>, FIIND INFLUENŢATĂ DE FACTORI DE NATURĂ ECONOMICĂ, SOCIALĂ, CULTURALĂ, DEMOGRAFICĂ, EDUCAŢIONALĂ, POLITICĂ ETC.;</a:t>
            </a:r>
            <a:endParaRPr/>
          </a:p>
          <a:p>
            <a:pPr indent="-228650" lvl="1" marL="685800" rtl="0" algn="just">
              <a:lnSpc>
                <a:spcPct val="115000"/>
              </a:lnSpc>
              <a:spcBef>
                <a:spcPts val="0"/>
              </a:spcBef>
              <a:spcAft>
                <a:spcPts val="0"/>
              </a:spcAft>
              <a:buSzPct val="160000"/>
              <a:buFont typeface="Noto Sans Symbols"/>
              <a:buChar char="✔"/>
            </a:pPr>
            <a:r>
              <a:rPr lang="en-US" sz="1700">
                <a:latin typeface="Arial"/>
                <a:ea typeface="Arial"/>
                <a:cs typeface="Arial"/>
                <a:sym typeface="Arial"/>
              </a:rPr>
              <a:t>ESTE </a:t>
            </a:r>
            <a:r>
              <a:rPr b="1" lang="en-US" sz="1700">
                <a:latin typeface="Arial"/>
                <a:ea typeface="Arial"/>
                <a:cs typeface="Arial"/>
                <a:sym typeface="Arial"/>
              </a:rPr>
              <a:t>REGLEMENTATĂ</a:t>
            </a:r>
            <a:r>
              <a:rPr lang="en-US" sz="1700">
                <a:latin typeface="Arial"/>
                <a:ea typeface="Arial"/>
                <a:cs typeface="Arial"/>
                <a:sym typeface="Arial"/>
              </a:rPr>
              <a:t> PRIN LEGI, REGULAMENTE, ACORDURI ETC. (LEGISLAŢIA MUNCII, ACORDURI ÎNTRE PARTENERII SOCIALI, ACORDURI INTERNAŢIONALE Ş.A.);</a:t>
            </a:r>
            <a:endParaRPr/>
          </a:p>
          <a:p>
            <a:pPr indent="-228650" lvl="1" marL="685800" rtl="0" algn="just">
              <a:lnSpc>
                <a:spcPct val="115000"/>
              </a:lnSpc>
              <a:spcBef>
                <a:spcPts val="0"/>
              </a:spcBef>
              <a:spcAft>
                <a:spcPts val="0"/>
              </a:spcAft>
              <a:buSzPct val="160000"/>
              <a:buFont typeface="Noto Sans Symbols"/>
              <a:buChar char="✔"/>
            </a:pPr>
            <a:r>
              <a:rPr lang="en-US" sz="1700">
                <a:latin typeface="Arial"/>
                <a:ea typeface="Arial"/>
                <a:cs typeface="Arial"/>
                <a:sym typeface="Arial"/>
              </a:rPr>
              <a:t>ESTE </a:t>
            </a:r>
            <a:r>
              <a:rPr b="1" lang="en-US" sz="1700">
                <a:latin typeface="Arial"/>
                <a:ea typeface="Arial"/>
                <a:cs typeface="Arial"/>
                <a:sym typeface="Arial"/>
              </a:rPr>
              <a:t>STRUCTURATĂ/SEGMENTATĂ</a:t>
            </a:r>
            <a:r>
              <a:rPr lang="en-US" sz="1700">
                <a:latin typeface="Arial"/>
                <a:ea typeface="Arial"/>
                <a:cs typeface="Arial"/>
                <a:sym typeface="Arial"/>
              </a:rPr>
              <a:t> DUPĂ DIFERITE CRITERII: </a:t>
            </a:r>
            <a:endParaRPr/>
          </a:p>
          <a:p>
            <a:pPr indent="-228600" lvl="4" marL="2057400" marR="0" rtl="0" algn="just">
              <a:lnSpc>
                <a:spcPct val="115000"/>
              </a:lnSpc>
              <a:spcBef>
                <a:spcPts val="0"/>
              </a:spcBef>
              <a:spcAft>
                <a:spcPts val="0"/>
              </a:spcAft>
              <a:buSzPct val="83491"/>
              <a:buChar char="•"/>
            </a:pPr>
            <a:r>
              <a:rPr lang="en-US" sz="1700">
                <a:latin typeface="Arial"/>
                <a:ea typeface="Arial"/>
                <a:cs typeface="Arial"/>
                <a:sym typeface="Arial"/>
              </a:rPr>
              <a:t>DEMOGRAFICE (SEX, VÂRSTĂ, ZONĂ GEOGRAFICĂ), </a:t>
            </a:r>
            <a:endParaRPr/>
          </a:p>
          <a:p>
            <a:pPr indent="-228600" lvl="4" marL="2057400" rtl="0" algn="just">
              <a:lnSpc>
                <a:spcPct val="115000"/>
              </a:lnSpc>
              <a:spcBef>
                <a:spcPts val="0"/>
              </a:spcBef>
              <a:spcAft>
                <a:spcPts val="0"/>
              </a:spcAft>
              <a:buSzPct val="83491"/>
              <a:buChar char="•"/>
            </a:pPr>
            <a:r>
              <a:rPr lang="en-US" sz="1700">
                <a:latin typeface="Arial"/>
                <a:ea typeface="Arial"/>
                <a:cs typeface="Arial"/>
                <a:sym typeface="Arial"/>
              </a:rPr>
              <a:t>ECONOMICE (SECTOARE DE ACTIVITATE ECONOMICĂ), </a:t>
            </a:r>
            <a:endParaRPr/>
          </a:p>
          <a:p>
            <a:pPr indent="-228600" lvl="4" marL="2057400" rtl="0" algn="just">
              <a:lnSpc>
                <a:spcPct val="115000"/>
              </a:lnSpc>
              <a:spcBef>
                <a:spcPts val="0"/>
              </a:spcBef>
              <a:spcAft>
                <a:spcPts val="0"/>
              </a:spcAft>
              <a:buSzPct val="83491"/>
              <a:buChar char="•"/>
            </a:pPr>
            <a:r>
              <a:rPr lang="en-US" sz="1700">
                <a:latin typeface="Arial"/>
                <a:ea typeface="Arial"/>
                <a:cs typeface="Arial"/>
                <a:sym typeface="Arial"/>
              </a:rPr>
              <a:t>PRIVIND FORMA DE PROPRIETATE (SECTORUL PUBLIC SAU PRIVAT),</a:t>
            </a:r>
            <a:endParaRPr/>
          </a:p>
          <a:p>
            <a:pPr indent="-228600" lvl="4" marL="2057400" rtl="0" algn="just">
              <a:lnSpc>
                <a:spcPct val="115000"/>
              </a:lnSpc>
              <a:spcBef>
                <a:spcPts val="0"/>
              </a:spcBef>
              <a:spcAft>
                <a:spcPts val="0"/>
              </a:spcAft>
              <a:buSzPct val="83491"/>
              <a:buChar char="•"/>
            </a:pPr>
            <a:r>
              <a:rPr lang="en-US" sz="1700">
                <a:latin typeface="Arial"/>
                <a:ea typeface="Arial"/>
                <a:cs typeface="Arial"/>
                <a:sym typeface="Arial"/>
              </a:rPr>
              <a:t>GRADUL DE ORGANIZARE/SINDICALIZARE A FORŢEI DE MUNCĂ,</a:t>
            </a:r>
            <a:endParaRPr/>
          </a:p>
          <a:p>
            <a:pPr indent="-228600" lvl="4" marL="2057400" rtl="0" algn="just">
              <a:lnSpc>
                <a:spcPct val="115000"/>
              </a:lnSpc>
              <a:spcBef>
                <a:spcPts val="0"/>
              </a:spcBef>
              <a:spcAft>
                <a:spcPts val="0"/>
              </a:spcAft>
              <a:buSzPct val="83491"/>
              <a:buChar char="•"/>
            </a:pPr>
            <a:r>
              <a:rPr lang="en-US" sz="1700">
                <a:latin typeface="Arial"/>
                <a:ea typeface="Arial"/>
                <a:cs typeface="Arial"/>
                <a:sym typeface="Arial"/>
              </a:rPr>
              <a:t>DOMENIILE OCUPAŢIONALE, </a:t>
            </a:r>
            <a:endParaRPr/>
          </a:p>
          <a:p>
            <a:pPr indent="-228600" lvl="4" marL="2057400" rtl="0" algn="just">
              <a:lnSpc>
                <a:spcPct val="115000"/>
              </a:lnSpc>
              <a:spcBef>
                <a:spcPts val="0"/>
              </a:spcBef>
              <a:spcAft>
                <a:spcPts val="0"/>
              </a:spcAft>
              <a:buSzPct val="83491"/>
              <a:buChar char="•"/>
            </a:pPr>
            <a:r>
              <a:rPr lang="en-US" sz="1700">
                <a:latin typeface="Arial"/>
                <a:ea typeface="Arial"/>
                <a:cs typeface="Arial"/>
                <a:sym typeface="Arial"/>
              </a:rPr>
              <a:t>NIVELUL EDUCAŢIONAL-PROFESIONAL ETC.</a:t>
            </a:r>
            <a:endParaRPr/>
          </a:p>
          <a:p>
            <a:pPr indent="0" lvl="0" marL="685800" rtl="0" algn="just">
              <a:lnSpc>
                <a:spcPct val="115000"/>
              </a:lnSpc>
              <a:spcBef>
                <a:spcPts val="0"/>
              </a:spcBef>
              <a:spcAft>
                <a:spcPts val="0"/>
              </a:spcAft>
              <a:buSzPct val="160000"/>
              <a:buNone/>
            </a:pPr>
            <a:r>
              <a:t/>
            </a:r>
            <a:endParaRPr sz="1700">
              <a:latin typeface="Arial"/>
              <a:ea typeface="Arial"/>
              <a:cs typeface="Arial"/>
              <a:sym typeface="Arial"/>
            </a:endParaRPr>
          </a:p>
          <a:p>
            <a:pPr indent="-71120" lvl="0" marL="228600" rtl="0" algn="l">
              <a:lnSpc>
                <a:spcPct val="120000"/>
              </a:lnSpc>
              <a:spcBef>
                <a:spcPts val="1000"/>
              </a:spcBef>
              <a:spcAft>
                <a:spcPts val="0"/>
              </a:spcAft>
              <a:buSzPct val="160000"/>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41"/>
          <p:cNvSpPr/>
          <p:nvPr/>
        </p:nvSpPr>
        <p:spPr>
          <a:xfrm>
            <a:off x="2483768" y="5805264"/>
            <a:ext cx="613636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100">
                <a:solidFill>
                  <a:schemeClr val="lt1"/>
                </a:solidFill>
                <a:latin typeface="Arial"/>
                <a:ea typeface="Arial"/>
                <a:cs typeface="Arial"/>
                <a:sym typeface="Arial"/>
              </a:rPr>
              <a:t>Proiect cofinanțat de Uniunea Europeană din Fondul Social European </a:t>
            </a:r>
            <a:br>
              <a:rPr b="1" i="1" lang="en-US" sz="1100">
                <a:solidFill>
                  <a:schemeClr val="lt1"/>
                </a:solidFill>
                <a:latin typeface="Arial"/>
                <a:ea typeface="Arial"/>
                <a:cs typeface="Arial"/>
                <a:sym typeface="Arial"/>
              </a:rPr>
            </a:br>
            <a:r>
              <a:rPr b="1" i="1" lang="en-US" sz="1100">
                <a:solidFill>
                  <a:schemeClr val="lt1"/>
                </a:solidFill>
                <a:latin typeface="Arial"/>
                <a:ea typeface="Arial"/>
                <a:cs typeface="Arial"/>
                <a:sym typeface="Arial"/>
              </a:rPr>
              <a:t>prin Programul Operațional Capital Uman 2014-2020</a:t>
            </a:r>
            <a:endParaRPr b="1" sz="1100">
              <a:solidFill>
                <a:schemeClr val="lt1"/>
              </a:solidFill>
              <a:latin typeface="Arial"/>
              <a:ea typeface="Arial"/>
              <a:cs typeface="Arial"/>
              <a:sym typeface="Arial"/>
            </a:endParaRPr>
          </a:p>
        </p:txBody>
      </p:sp>
      <p:pic>
        <p:nvPicPr>
          <p:cNvPr id="558" name="Google Shape;558;p41"/>
          <p:cNvPicPr preferRelativeResize="0"/>
          <p:nvPr/>
        </p:nvPicPr>
        <p:blipFill rotWithShape="1">
          <a:blip r:embed="rId3">
            <a:alphaModFix/>
          </a:blip>
          <a:srcRect b="0" l="0" r="0" t="0"/>
          <a:stretch/>
        </p:blipFill>
        <p:spPr>
          <a:xfrm>
            <a:off x="971600" y="360216"/>
            <a:ext cx="1080120" cy="991869"/>
          </a:xfrm>
          <a:prstGeom prst="rect">
            <a:avLst/>
          </a:prstGeom>
          <a:noFill/>
          <a:ln>
            <a:noFill/>
          </a:ln>
        </p:spPr>
      </p:pic>
      <p:pic>
        <p:nvPicPr>
          <p:cNvPr id="559" name="Google Shape;559;p41"/>
          <p:cNvPicPr preferRelativeResize="0"/>
          <p:nvPr/>
        </p:nvPicPr>
        <p:blipFill rotWithShape="1">
          <a:blip r:embed="rId4">
            <a:alphaModFix/>
          </a:blip>
          <a:srcRect b="0" l="0" r="0" t="0"/>
          <a:stretch/>
        </p:blipFill>
        <p:spPr>
          <a:xfrm>
            <a:off x="3779912" y="315794"/>
            <a:ext cx="1080120" cy="991869"/>
          </a:xfrm>
          <a:prstGeom prst="rect">
            <a:avLst/>
          </a:prstGeom>
          <a:noFill/>
          <a:ln>
            <a:noFill/>
          </a:ln>
        </p:spPr>
      </p:pic>
      <p:pic>
        <p:nvPicPr>
          <p:cNvPr id="560" name="Google Shape;560;p41"/>
          <p:cNvPicPr preferRelativeResize="0"/>
          <p:nvPr/>
        </p:nvPicPr>
        <p:blipFill rotWithShape="1">
          <a:blip r:embed="rId5">
            <a:alphaModFix/>
          </a:blip>
          <a:srcRect b="0" l="0" r="0" t="0"/>
          <a:stretch/>
        </p:blipFill>
        <p:spPr>
          <a:xfrm>
            <a:off x="6588224" y="315794"/>
            <a:ext cx="1080120" cy="1008232"/>
          </a:xfrm>
          <a:prstGeom prst="rect">
            <a:avLst/>
          </a:prstGeom>
          <a:noFill/>
          <a:ln>
            <a:noFill/>
          </a:ln>
        </p:spPr>
      </p:pic>
      <p:pic>
        <p:nvPicPr>
          <p:cNvPr id="561" name="Google Shape;561;p41"/>
          <p:cNvPicPr preferRelativeResize="0"/>
          <p:nvPr/>
        </p:nvPicPr>
        <p:blipFill rotWithShape="1">
          <a:blip r:embed="rId6">
            <a:alphaModFix/>
          </a:blip>
          <a:srcRect b="0" l="0" r="0" t="0"/>
          <a:stretch/>
        </p:blipFill>
        <p:spPr>
          <a:xfrm>
            <a:off x="284772" y="5737497"/>
            <a:ext cx="2072640" cy="566420"/>
          </a:xfrm>
          <a:prstGeom prst="rect">
            <a:avLst/>
          </a:prstGeom>
          <a:noFill/>
          <a:ln>
            <a:noFill/>
          </a:ln>
        </p:spPr>
      </p:pic>
      <p:sp>
        <p:nvSpPr>
          <p:cNvPr id="562" name="Google Shape;562;p41"/>
          <p:cNvSpPr txBox="1"/>
          <p:nvPr>
            <p:ph idx="1" type="body"/>
          </p:nvPr>
        </p:nvSpPr>
        <p:spPr>
          <a:xfrm>
            <a:off x="539552" y="1449058"/>
            <a:ext cx="7797662" cy="4140181"/>
          </a:xfrm>
          <a:prstGeom prst="rect">
            <a:avLst/>
          </a:prstGeom>
          <a:noFill/>
          <a:ln>
            <a:noFill/>
          </a:ln>
        </p:spPr>
        <p:txBody>
          <a:bodyPr anchorCtr="0" anchor="ctr" bIns="45700" lIns="91425" spcFirstLastPara="1" rIns="91425" wrap="square" tIns="45700">
            <a:normAutofit fontScale="25000" lnSpcReduction="20000"/>
          </a:bodyPr>
          <a:lstStyle/>
          <a:p>
            <a:pPr indent="0" lvl="0" marL="0" marR="0" rtl="0" algn="l">
              <a:lnSpc>
                <a:spcPct val="120000"/>
              </a:lnSpc>
              <a:spcBef>
                <a:spcPts val="0"/>
              </a:spcBef>
              <a:spcAft>
                <a:spcPts val="0"/>
              </a:spcAft>
              <a:buSzPct val="160000"/>
              <a:buNone/>
            </a:pPr>
            <a:r>
              <a:rPr b="1" lang="en-US" sz="2500">
                <a:latin typeface="Arial"/>
                <a:ea typeface="Arial"/>
                <a:cs typeface="Arial"/>
                <a:sym typeface="Arial"/>
              </a:rPr>
              <a:t>	</a:t>
            </a:r>
            <a:r>
              <a:rPr b="1" lang="en-US" sz="3100">
                <a:solidFill>
                  <a:srgbClr val="1E2022"/>
                </a:solidFill>
                <a:latin typeface="Arial"/>
                <a:ea typeface="Arial"/>
                <a:cs typeface="Arial"/>
                <a:sym typeface="Arial"/>
              </a:rPr>
              <a:t> </a:t>
            </a:r>
            <a:endParaRPr b="1" sz="3100">
              <a:solidFill>
                <a:srgbClr val="1E2022"/>
              </a:solidFill>
              <a:latin typeface="Arial"/>
              <a:ea typeface="Arial"/>
              <a:cs typeface="Arial"/>
              <a:sym typeface="Arial"/>
            </a:endParaRPr>
          </a:p>
          <a:p>
            <a:pPr indent="0" lvl="0" marL="0" marR="0" rtl="0" algn="l">
              <a:lnSpc>
                <a:spcPct val="120000"/>
              </a:lnSpc>
              <a:spcBef>
                <a:spcPts val="0"/>
              </a:spcBef>
              <a:spcAft>
                <a:spcPts val="0"/>
              </a:spcAft>
              <a:buSzPct val="159999"/>
              <a:buNone/>
            </a:pPr>
            <a:r>
              <a:rPr b="1" lang="en-US" sz="3100">
                <a:solidFill>
                  <a:srgbClr val="1E2022"/>
                </a:solidFill>
                <a:latin typeface="Arial"/>
                <a:ea typeface="Arial"/>
                <a:cs typeface="Arial"/>
                <a:sym typeface="Arial"/>
              </a:rPr>
              <a:t>	</a:t>
            </a:r>
            <a:r>
              <a:rPr b="1" lang="en-US" sz="4000">
                <a:latin typeface="Arial"/>
                <a:ea typeface="Arial"/>
                <a:cs typeface="Arial"/>
                <a:sym typeface="Arial"/>
              </a:rPr>
              <a:t>SOFT-SKILLS / ABILITĂȚI DE BAZA:</a:t>
            </a:r>
            <a:endParaRPr b="1" sz="4000">
              <a:latin typeface="Arial"/>
              <a:ea typeface="Arial"/>
              <a:cs typeface="Arial"/>
              <a:sym typeface="Arial"/>
            </a:endParaRPr>
          </a:p>
          <a:p>
            <a:pPr indent="-228600" lvl="0" marL="228600" rtl="0" algn="l">
              <a:lnSpc>
                <a:spcPct val="120000"/>
              </a:lnSpc>
              <a:spcBef>
                <a:spcPts val="0"/>
              </a:spcBef>
              <a:spcAft>
                <a:spcPts val="0"/>
              </a:spcAft>
              <a:buSzPct val="160000"/>
              <a:buChar char="•"/>
            </a:pPr>
            <a:r>
              <a:rPr lang="en-US" sz="4000">
                <a:solidFill>
                  <a:srgbClr val="1E2022"/>
                </a:solidFill>
                <a:latin typeface="Arial"/>
                <a:ea typeface="Arial"/>
                <a:cs typeface="Arial"/>
                <a:sym typeface="Arial"/>
              </a:rPr>
              <a:t> </a:t>
            </a:r>
            <a:r>
              <a:rPr b="1" lang="en-US" sz="4000">
                <a:solidFill>
                  <a:srgbClr val="000000"/>
                </a:solidFill>
                <a:latin typeface="Arial"/>
                <a:ea typeface="Arial"/>
                <a:cs typeface="Arial"/>
                <a:sym typeface="Arial"/>
              </a:rPr>
              <a:t>COMUNICARE</a:t>
            </a:r>
            <a:r>
              <a:rPr b="1" lang="en-US" sz="4000">
                <a:latin typeface="Arial"/>
                <a:ea typeface="Arial"/>
                <a:cs typeface="Arial"/>
                <a:sym typeface="Arial"/>
              </a:rPr>
              <a:t> </a:t>
            </a:r>
            <a:endParaRPr sz="4000">
              <a:latin typeface="Arial"/>
              <a:ea typeface="Arial"/>
              <a:cs typeface="Arial"/>
              <a:sym typeface="Arial"/>
            </a:endParaRPr>
          </a:p>
          <a:p>
            <a:pPr indent="0" lvl="0" marL="0" marR="0" rtl="0" algn="just">
              <a:lnSpc>
                <a:spcPct val="120000"/>
              </a:lnSpc>
              <a:spcBef>
                <a:spcPts val="0"/>
              </a:spcBef>
              <a:spcAft>
                <a:spcPts val="0"/>
              </a:spcAft>
              <a:buSzPct val="160000"/>
              <a:buNone/>
            </a:pPr>
            <a:r>
              <a:rPr lang="en-US" sz="4000">
                <a:solidFill>
                  <a:srgbClr val="1E2022"/>
                </a:solidFill>
                <a:latin typeface="Arial"/>
                <a:ea typeface="Arial"/>
                <a:cs typeface="Arial"/>
                <a:sym typeface="Arial"/>
              </a:rPr>
              <a:t>COMUNICAREA ESTE IMPORTANTĂ PENTRU TOATE ROLURILE. CHIAR DACĂ LUCREZI INDEPENDENT SAU ÎNTR-O ECHIPĂ MICĂ, EXISTĂ RAREORI UN ROL ÎN CARE ABILITĂȚILE PUTERNICE DE COMUNICARE NU SUNT BENEFICE PENTRU ANGAJATORUL TĂU ȘI ORGANIZAȚIE ÎN GENERAL. BUNELE ABILITĂȚI DE COMUNICARE SUGEREAZĂ CĂ ÎȚI POȚI EXPLICA MUNCA CELORLALȚI, POȚI ARGUMENTA ANUMITE ABORDĂRI, ÎNTR-UN MOD DIPLOMATIC ȘI RESPECTUOS.</a:t>
            </a:r>
            <a:endParaRPr sz="4000">
              <a:latin typeface="Times New Roman"/>
              <a:ea typeface="Times New Roman"/>
              <a:cs typeface="Times New Roman"/>
              <a:sym typeface="Times New Roman"/>
            </a:endParaRPr>
          </a:p>
          <a:p>
            <a:pPr indent="0" lvl="0" marL="0" marR="0" rtl="0" algn="just">
              <a:lnSpc>
                <a:spcPct val="120000"/>
              </a:lnSpc>
              <a:spcBef>
                <a:spcPts val="0"/>
              </a:spcBef>
              <a:spcAft>
                <a:spcPts val="0"/>
              </a:spcAft>
              <a:buSzPct val="160000"/>
              <a:buNone/>
            </a:pPr>
            <a:r>
              <a:rPr lang="en-US" sz="4000">
                <a:solidFill>
                  <a:srgbClr val="1E2022"/>
                </a:solidFill>
                <a:latin typeface="Arial"/>
                <a:ea typeface="Arial"/>
                <a:cs typeface="Arial"/>
                <a:sym typeface="Arial"/>
              </a:rPr>
              <a:t> </a:t>
            </a:r>
            <a:endParaRPr sz="4000">
              <a:latin typeface="Times New Roman"/>
              <a:ea typeface="Times New Roman"/>
              <a:cs typeface="Times New Roman"/>
              <a:sym typeface="Times New Roman"/>
            </a:endParaRPr>
          </a:p>
          <a:p>
            <a:pPr indent="-228600" lvl="0" marL="228600" rtl="0" algn="l">
              <a:lnSpc>
                <a:spcPct val="120000"/>
              </a:lnSpc>
              <a:spcBef>
                <a:spcPts val="0"/>
              </a:spcBef>
              <a:spcAft>
                <a:spcPts val="0"/>
              </a:spcAft>
              <a:buSzPct val="160000"/>
              <a:buChar char="•"/>
            </a:pPr>
            <a:r>
              <a:rPr b="1" lang="en-US" sz="4000">
                <a:solidFill>
                  <a:srgbClr val="000000"/>
                </a:solidFill>
                <a:latin typeface="Arial"/>
                <a:ea typeface="Arial"/>
                <a:cs typeface="Arial"/>
                <a:sym typeface="Arial"/>
              </a:rPr>
              <a:t>ABILITATEA DE A LUCRA SUB PRESIUNE</a:t>
            </a:r>
            <a:r>
              <a:rPr b="1" lang="en-US" sz="4000">
                <a:latin typeface="Arial"/>
                <a:ea typeface="Arial"/>
                <a:cs typeface="Arial"/>
                <a:sym typeface="Arial"/>
              </a:rPr>
              <a:t> </a:t>
            </a:r>
            <a:endParaRPr sz="4000">
              <a:latin typeface="Times New Roman"/>
              <a:ea typeface="Times New Roman"/>
              <a:cs typeface="Times New Roman"/>
              <a:sym typeface="Times New Roman"/>
            </a:endParaRPr>
          </a:p>
          <a:p>
            <a:pPr indent="0" lvl="0" marL="0" marR="0" rtl="0" algn="just">
              <a:lnSpc>
                <a:spcPct val="120000"/>
              </a:lnSpc>
              <a:spcBef>
                <a:spcPts val="0"/>
              </a:spcBef>
              <a:spcAft>
                <a:spcPts val="0"/>
              </a:spcAft>
              <a:buSzPct val="160000"/>
              <a:buNone/>
            </a:pPr>
            <a:r>
              <a:rPr lang="en-US" sz="4000">
                <a:solidFill>
                  <a:srgbClr val="1E2022"/>
                </a:solidFill>
                <a:latin typeface="Arial"/>
                <a:ea typeface="Arial"/>
                <a:cs typeface="Arial"/>
                <a:sym typeface="Arial"/>
              </a:rPr>
              <a:t>POȚI LUCRA SUB PRESIUNE DACĂ RĂMÂI CALM, ÎN ORICE SITUAȚIE ȘI CONCENTRAT ASUPRA A CEEA CE TREBUIE REALIZAT. ÎI AJUȚI PE CEILALȚI SĂ REZOLVE O SITUAȚIE PRESANTĂ. EVIȚI DRAMA ȘI RĂMÂI POZITIV CĂND ESTE NECESAR.</a:t>
            </a:r>
            <a:endParaRPr sz="4000">
              <a:latin typeface="Times New Roman"/>
              <a:ea typeface="Times New Roman"/>
              <a:cs typeface="Times New Roman"/>
              <a:sym typeface="Times New Roman"/>
            </a:endParaRPr>
          </a:p>
          <a:p>
            <a:pPr indent="0" lvl="0" marL="0" marR="0" rtl="0" algn="just">
              <a:lnSpc>
                <a:spcPct val="120000"/>
              </a:lnSpc>
              <a:spcBef>
                <a:spcPts val="0"/>
              </a:spcBef>
              <a:spcAft>
                <a:spcPts val="0"/>
              </a:spcAft>
              <a:buSzPct val="160000"/>
              <a:buNone/>
            </a:pPr>
            <a:r>
              <a:rPr lang="en-US" sz="4000">
                <a:solidFill>
                  <a:srgbClr val="1E2022"/>
                </a:solidFill>
                <a:latin typeface="Arial"/>
                <a:ea typeface="Arial"/>
                <a:cs typeface="Arial"/>
                <a:sym typeface="Arial"/>
              </a:rPr>
              <a:t> </a:t>
            </a:r>
            <a:endParaRPr sz="4000">
              <a:latin typeface="Times New Roman"/>
              <a:ea typeface="Times New Roman"/>
              <a:cs typeface="Times New Roman"/>
              <a:sym typeface="Times New Roman"/>
            </a:endParaRPr>
          </a:p>
          <a:p>
            <a:pPr indent="-228600" lvl="0" marL="228600" rtl="0" algn="l">
              <a:lnSpc>
                <a:spcPct val="115000"/>
              </a:lnSpc>
              <a:spcBef>
                <a:spcPts val="0"/>
              </a:spcBef>
              <a:spcAft>
                <a:spcPts val="0"/>
              </a:spcAft>
              <a:buSzPct val="160000"/>
              <a:buChar char="•"/>
            </a:pPr>
            <a:r>
              <a:rPr b="1" lang="en-US" sz="4000">
                <a:solidFill>
                  <a:srgbClr val="000000"/>
                </a:solidFill>
                <a:latin typeface="Arial"/>
                <a:ea typeface="Arial"/>
                <a:cs typeface="Arial"/>
                <a:sym typeface="Arial"/>
              </a:rPr>
              <a:t>LUAREA DECIZIILOR</a:t>
            </a:r>
            <a:r>
              <a:rPr lang="en-US" sz="4000">
                <a:solidFill>
                  <a:srgbClr val="1E2022"/>
                </a:solidFill>
                <a:latin typeface="Arial"/>
                <a:ea typeface="Arial"/>
                <a:cs typeface="Arial"/>
                <a:sym typeface="Arial"/>
              </a:rPr>
              <a:t> </a:t>
            </a:r>
            <a:endParaRPr sz="4000">
              <a:latin typeface="Times New Roman"/>
              <a:ea typeface="Times New Roman"/>
              <a:cs typeface="Times New Roman"/>
              <a:sym typeface="Times New Roman"/>
            </a:endParaRPr>
          </a:p>
          <a:p>
            <a:pPr indent="0" lvl="0" marL="0" marR="0" rtl="0" algn="just">
              <a:lnSpc>
                <a:spcPct val="120000"/>
              </a:lnSpc>
              <a:spcBef>
                <a:spcPts val="0"/>
              </a:spcBef>
              <a:spcAft>
                <a:spcPts val="0"/>
              </a:spcAft>
              <a:buSzPct val="160000"/>
              <a:buNone/>
            </a:pPr>
            <a:r>
              <a:rPr lang="en-US" sz="4000">
                <a:solidFill>
                  <a:srgbClr val="1E2022"/>
                </a:solidFill>
                <a:latin typeface="Arial"/>
                <a:ea typeface="Arial"/>
                <a:cs typeface="Arial"/>
                <a:sym typeface="Arial"/>
              </a:rPr>
              <a:t>LUAREA DECIZIILOR PRESUPUNE ALEGEREA DINTRE POSIBILE SOLUȚII PENTRU A REZOLVA O PROBLEMĂ. DECIZIILE POT FI LUATE FIE PRINTR-UN PROCES INTUITIV SAU MOTIVAT, FIE PRINTR-O COMBINAȚIE A CELOR DOUĂ. IMPORTANT ESTE ÎNSĂ SĂ FII CAPABIL DE A LUA DECIZII ÎN MOD EFICIENT. DECIZIILE TREBUIE SĂ POATĂ FI PUSE ÎN APLICARE, FIE LA NIVEL PERSONAL, FIE LA NIVEL ORGANIZAȚIONAL. PRIN URMARE, TREBUIE SĂ FII ANGAJAT ÎN A URMA PROCESUL DECIS ȘI SĂ POȚI SĂ-I CONVINGI PE CEILALȚI DE MERITELE ACESTUIA.</a:t>
            </a:r>
            <a:endParaRPr sz="4000">
              <a:latin typeface="Times New Roman"/>
              <a:ea typeface="Times New Roman"/>
              <a:cs typeface="Times New Roman"/>
              <a:sym typeface="Times New Roman"/>
            </a:endParaRPr>
          </a:p>
          <a:p>
            <a:pPr indent="0" lvl="0" marL="0" marR="0" rtl="0" algn="l">
              <a:lnSpc>
                <a:spcPct val="120000"/>
              </a:lnSpc>
              <a:spcBef>
                <a:spcPts val="0"/>
              </a:spcBef>
              <a:spcAft>
                <a:spcPts val="0"/>
              </a:spcAft>
              <a:buSzPct val="160000"/>
              <a:buNone/>
            </a:pPr>
            <a:r>
              <a:rPr lang="en-US" sz="4000">
                <a:solidFill>
                  <a:srgbClr val="1E2022"/>
                </a:solidFill>
                <a:latin typeface="Arial"/>
                <a:ea typeface="Arial"/>
                <a:cs typeface="Arial"/>
                <a:sym typeface="Arial"/>
              </a:rPr>
              <a:t> </a:t>
            </a:r>
            <a:endParaRPr sz="4000">
              <a:latin typeface="Times New Roman"/>
              <a:ea typeface="Times New Roman"/>
              <a:cs typeface="Times New Roman"/>
              <a:sym typeface="Times New Roman"/>
            </a:endParaRPr>
          </a:p>
          <a:p>
            <a:pPr indent="-228600" lvl="0" marL="228600" rtl="0" algn="l">
              <a:lnSpc>
                <a:spcPct val="120000"/>
              </a:lnSpc>
              <a:spcBef>
                <a:spcPts val="0"/>
              </a:spcBef>
              <a:spcAft>
                <a:spcPts val="0"/>
              </a:spcAft>
              <a:buSzPct val="160000"/>
              <a:buChar char="•"/>
            </a:pPr>
            <a:r>
              <a:rPr b="1" lang="en-US" sz="4000">
                <a:solidFill>
                  <a:srgbClr val="000000"/>
                </a:solidFill>
                <a:latin typeface="Arial"/>
                <a:ea typeface="Arial"/>
                <a:cs typeface="Arial"/>
                <a:sym typeface="Arial"/>
              </a:rPr>
              <a:t>BUNA GESTIONARE A TIMPULUI</a:t>
            </a:r>
            <a:r>
              <a:rPr lang="en-US" sz="4000">
                <a:solidFill>
                  <a:srgbClr val="1E2022"/>
                </a:solidFill>
                <a:latin typeface="Arial"/>
                <a:ea typeface="Arial"/>
                <a:cs typeface="Arial"/>
                <a:sym typeface="Arial"/>
              </a:rPr>
              <a:t> </a:t>
            </a:r>
            <a:endParaRPr sz="4000">
              <a:latin typeface="Times New Roman"/>
              <a:ea typeface="Times New Roman"/>
              <a:cs typeface="Times New Roman"/>
              <a:sym typeface="Times New Roman"/>
            </a:endParaRPr>
          </a:p>
          <a:p>
            <a:pPr indent="0" lvl="0" marL="0" marR="0" rtl="0" algn="just">
              <a:lnSpc>
                <a:spcPct val="120000"/>
              </a:lnSpc>
              <a:spcBef>
                <a:spcPts val="0"/>
              </a:spcBef>
              <a:spcAft>
                <a:spcPts val="0"/>
              </a:spcAft>
              <a:buSzPct val="160000"/>
              <a:buNone/>
            </a:pPr>
            <a:r>
              <a:rPr lang="en-US" sz="4000">
                <a:solidFill>
                  <a:srgbClr val="1E2022"/>
                </a:solidFill>
                <a:latin typeface="Arial"/>
                <a:ea typeface="Arial"/>
                <a:cs typeface="Arial"/>
                <a:sym typeface="Arial"/>
              </a:rPr>
              <a:t>„MANAGEMENTUL TIMPULUI” ESTE PROCESUL DE ORGANIZARE ȘI PLANIFICARE A MODULUI DE A ÎMPĂRȚI TIMPUL ÎNTRE ACTIVITĂȚILE SPECIFICE JOBULUI TĂU. GESTIONAREA BUNĂ A TIMPULUI ÎȚI PERMITE SĂ LUCREZI MAI INTELIGENT – NU MAI GREU – ASTFEL ÎNCÂT SĂ POȚI REALIZA MAI MULTE ÎNTR-UN MAI PUȚIN TIMP, CHIAR ȘI ATUNCI CÂND DEADLINE-UL ESTE APROAPE ȘI PRESIUNEA ESTE MARE.</a:t>
            </a:r>
            <a:endParaRPr sz="40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42"/>
          <p:cNvSpPr/>
          <p:nvPr/>
        </p:nvSpPr>
        <p:spPr>
          <a:xfrm>
            <a:off x="2483768" y="5805264"/>
            <a:ext cx="613636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100">
                <a:solidFill>
                  <a:schemeClr val="lt1"/>
                </a:solidFill>
                <a:latin typeface="Arial"/>
                <a:ea typeface="Arial"/>
                <a:cs typeface="Arial"/>
                <a:sym typeface="Arial"/>
              </a:rPr>
              <a:t>Proiect cofinanțat de Uniunea Europeană din Fondul Social European </a:t>
            </a:r>
            <a:br>
              <a:rPr b="1" i="1" lang="en-US" sz="1100">
                <a:solidFill>
                  <a:schemeClr val="lt1"/>
                </a:solidFill>
                <a:latin typeface="Arial"/>
                <a:ea typeface="Arial"/>
                <a:cs typeface="Arial"/>
                <a:sym typeface="Arial"/>
              </a:rPr>
            </a:br>
            <a:r>
              <a:rPr b="1" i="1" lang="en-US" sz="1100">
                <a:solidFill>
                  <a:schemeClr val="lt1"/>
                </a:solidFill>
                <a:latin typeface="Arial"/>
                <a:ea typeface="Arial"/>
                <a:cs typeface="Arial"/>
                <a:sym typeface="Arial"/>
              </a:rPr>
              <a:t>prin Programul Operațional Capital Uman 2014-2020</a:t>
            </a:r>
            <a:endParaRPr b="1" sz="1100">
              <a:solidFill>
                <a:schemeClr val="lt1"/>
              </a:solidFill>
              <a:latin typeface="Arial"/>
              <a:ea typeface="Arial"/>
              <a:cs typeface="Arial"/>
              <a:sym typeface="Arial"/>
            </a:endParaRPr>
          </a:p>
        </p:txBody>
      </p:sp>
      <p:pic>
        <p:nvPicPr>
          <p:cNvPr id="568" name="Google Shape;568;p42"/>
          <p:cNvPicPr preferRelativeResize="0"/>
          <p:nvPr/>
        </p:nvPicPr>
        <p:blipFill rotWithShape="1">
          <a:blip r:embed="rId3">
            <a:alphaModFix/>
          </a:blip>
          <a:srcRect b="0" l="0" r="0" t="0"/>
          <a:stretch/>
        </p:blipFill>
        <p:spPr>
          <a:xfrm>
            <a:off x="971600" y="360216"/>
            <a:ext cx="1080120" cy="991869"/>
          </a:xfrm>
          <a:prstGeom prst="rect">
            <a:avLst/>
          </a:prstGeom>
          <a:noFill/>
          <a:ln>
            <a:noFill/>
          </a:ln>
        </p:spPr>
      </p:pic>
      <p:pic>
        <p:nvPicPr>
          <p:cNvPr id="569" name="Google Shape;569;p42"/>
          <p:cNvPicPr preferRelativeResize="0"/>
          <p:nvPr/>
        </p:nvPicPr>
        <p:blipFill rotWithShape="1">
          <a:blip r:embed="rId4">
            <a:alphaModFix/>
          </a:blip>
          <a:srcRect b="0" l="0" r="0" t="0"/>
          <a:stretch/>
        </p:blipFill>
        <p:spPr>
          <a:xfrm>
            <a:off x="3779912" y="315794"/>
            <a:ext cx="1080120" cy="991869"/>
          </a:xfrm>
          <a:prstGeom prst="rect">
            <a:avLst/>
          </a:prstGeom>
          <a:noFill/>
          <a:ln>
            <a:noFill/>
          </a:ln>
        </p:spPr>
      </p:pic>
      <p:pic>
        <p:nvPicPr>
          <p:cNvPr id="570" name="Google Shape;570;p42"/>
          <p:cNvPicPr preferRelativeResize="0"/>
          <p:nvPr/>
        </p:nvPicPr>
        <p:blipFill rotWithShape="1">
          <a:blip r:embed="rId5">
            <a:alphaModFix/>
          </a:blip>
          <a:srcRect b="0" l="0" r="0" t="0"/>
          <a:stretch/>
        </p:blipFill>
        <p:spPr>
          <a:xfrm>
            <a:off x="6588224" y="315794"/>
            <a:ext cx="1080120" cy="1008232"/>
          </a:xfrm>
          <a:prstGeom prst="rect">
            <a:avLst/>
          </a:prstGeom>
          <a:noFill/>
          <a:ln>
            <a:noFill/>
          </a:ln>
        </p:spPr>
      </p:pic>
      <p:pic>
        <p:nvPicPr>
          <p:cNvPr id="571" name="Google Shape;571;p42"/>
          <p:cNvPicPr preferRelativeResize="0"/>
          <p:nvPr/>
        </p:nvPicPr>
        <p:blipFill rotWithShape="1">
          <a:blip r:embed="rId6">
            <a:alphaModFix/>
          </a:blip>
          <a:srcRect b="0" l="0" r="0" t="0"/>
          <a:stretch/>
        </p:blipFill>
        <p:spPr>
          <a:xfrm>
            <a:off x="284772" y="5737497"/>
            <a:ext cx="2072640" cy="566420"/>
          </a:xfrm>
          <a:prstGeom prst="rect">
            <a:avLst/>
          </a:prstGeom>
          <a:noFill/>
          <a:ln>
            <a:noFill/>
          </a:ln>
        </p:spPr>
      </p:pic>
      <p:sp>
        <p:nvSpPr>
          <p:cNvPr id="572" name="Google Shape;572;p42"/>
          <p:cNvSpPr txBox="1"/>
          <p:nvPr>
            <p:ph idx="1" type="body"/>
          </p:nvPr>
        </p:nvSpPr>
        <p:spPr>
          <a:xfrm>
            <a:off x="539552" y="1449058"/>
            <a:ext cx="7797662" cy="4140181"/>
          </a:xfrm>
          <a:prstGeom prst="rect">
            <a:avLst/>
          </a:prstGeom>
          <a:noFill/>
          <a:ln>
            <a:noFill/>
          </a:ln>
        </p:spPr>
        <p:txBody>
          <a:bodyPr anchorCtr="0" anchor="ctr" bIns="45700" lIns="91425" spcFirstLastPara="1" rIns="91425" wrap="square" tIns="45700">
            <a:noAutofit/>
          </a:bodyPr>
          <a:lstStyle/>
          <a:p>
            <a:pPr indent="-241300" lvl="0" marL="342900" marR="0" rtl="0" algn="l">
              <a:lnSpc>
                <a:spcPct val="115000"/>
              </a:lnSpc>
              <a:spcBef>
                <a:spcPts val="0"/>
              </a:spcBef>
              <a:spcAft>
                <a:spcPts val="0"/>
              </a:spcAft>
              <a:buSzPts val="1600"/>
              <a:buFont typeface="Noto Sans Symbols"/>
              <a:buNone/>
            </a:pPr>
            <a:r>
              <a:t/>
            </a:r>
            <a:endParaRPr b="1" sz="1000">
              <a:solidFill>
                <a:srgbClr val="000000"/>
              </a:solidFill>
              <a:latin typeface="Arial"/>
              <a:ea typeface="Arial"/>
              <a:cs typeface="Arial"/>
              <a:sym typeface="Arial"/>
            </a:endParaRPr>
          </a:p>
          <a:p>
            <a:pPr indent="-241300" lvl="0" marL="342900" marR="0" rtl="0" algn="l">
              <a:lnSpc>
                <a:spcPct val="115000"/>
              </a:lnSpc>
              <a:spcBef>
                <a:spcPts val="0"/>
              </a:spcBef>
              <a:spcAft>
                <a:spcPts val="0"/>
              </a:spcAft>
              <a:buSzPts val="1600"/>
              <a:buFont typeface="Noto Sans Symbols"/>
              <a:buNone/>
            </a:pPr>
            <a:r>
              <a:t/>
            </a:r>
            <a:endParaRPr b="1" sz="1000">
              <a:solidFill>
                <a:srgbClr val="000000"/>
              </a:solidFill>
              <a:latin typeface="Arial"/>
              <a:ea typeface="Arial"/>
              <a:cs typeface="Arial"/>
              <a:sym typeface="Arial"/>
            </a:endParaRPr>
          </a:p>
          <a:p>
            <a:pPr indent="-342900" lvl="0" marL="342900" marR="0" rtl="0" algn="l">
              <a:lnSpc>
                <a:spcPct val="115000"/>
              </a:lnSpc>
              <a:spcBef>
                <a:spcPts val="0"/>
              </a:spcBef>
              <a:spcAft>
                <a:spcPts val="0"/>
              </a:spcAft>
              <a:buSzPts val="1600"/>
              <a:buFont typeface="Noto Sans Symbols"/>
              <a:buChar char="∙"/>
            </a:pPr>
            <a:r>
              <a:rPr b="1" lang="en-US" sz="1000">
                <a:solidFill>
                  <a:srgbClr val="000000"/>
                </a:solidFill>
                <a:latin typeface="Arial"/>
                <a:ea typeface="Arial"/>
                <a:cs typeface="Arial"/>
                <a:sym typeface="Arial"/>
              </a:rPr>
              <a:t>AUTO-MOTIVARE</a:t>
            </a:r>
            <a:r>
              <a:rPr lang="en-US" sz="1000">
                <a:solidFill>
                  <a:srgbClr val="1E2022"/>
                </a:solidFill>
                <a:latin typeface="Arial"/>
                <a:ea typeface="Arial"/>
                <a:cs typeface="Arial"/>
                <a:sym typeface="Arial"/>
              </a:rPr>
              <a:t> </a:t>
            </a:r>
            <a:endParaRPr sz="1000">
              <a:latin typeface="Times New Roman"/>
              <a:ea typeface="Times New Roman"/>
              <a:cs typeface="Times New Roman"/>
              <a:sym typeface="Times New Roman"/>
            </a:endParaRPr>
          </a:p>
          <a:p>
            <a:pPr indent="0" lvl="0" marL="0" marR="0" rtl="0" algn="just">
              <a:lnSpc>
                <a:spcPct val="120000"/>
              </a:lnSpc>
              <a:spcBef>
                <a:spcPts val="0"/>
              </a:spcBef>
              <a:spcAft>
                <a:spcPts val="0"/>
              </a:spcAft>
              <a:buSzPts val="1600"/>
              <a:buNone/>
            </a:pPr>
            <a:r>
              <a:rPr lang="en-US" sz="1000">
                <a:solidFill>
                  <a:srgbClr val="1E2022"/>
                </a:solidFill>
                <a:latin typeface="Arial"/>
                <a:ea typeface="Arial"/>
                <a:cs typeface="Arial"/>
                <a:sym typeface="Arial"/>
              </a:rPr>
              <a:t>ABILITATEA DE A FACE CEEA CE TREBUIE FĂCUT, FĂRĂ INFLUENȚA ALTOR OAMENI SAU SITUAȚII. PERSOANELE CU MOTIVAȚIE DE SINE POT GĂSI UN MOTIV ȘI FORȚA PENTRU A FINALIZA O SARCINĂ, CHIAR ȘI ATUNCI CÂND ACEASTA ESTE PROVOCATOARE, FĂRĂ A RENUNȚA SAU A AVEA NEVOIE DE INFLUENȚĂ EXTERNĂ PENTRU ÎNCURAJARE.</a:t>
            </a:r>
            <a:endParaRPr sz="1000">
              <a:latin typeface="Times New Roman"/>
              <a:ea typeface="Times New Roman"/>
              <a:cs typeface="Times New Roman"/>
              <a:sym typeface="Times New Roman"/>
            </a:endParaRPr>
          </a:p>
          <a:p>
            <a:pPr indent="0" lvl="0" marL="0" marR="0" rtl="0" algn="just">
              <a:lnSpc>
                <a:spcPct val="120000"/>
              </a:lnSpc>
              <a:spcBef>
                <a:spcPts val="0"/>
              </a:spcBef>
              <a:spcAft>
                <a:spcPts val="0"/>
              </a:spcAft>
              <a:buSzPts val="1600"/>
              <a:buNone/>
            </a:pPr>
            <a:r>
              <a:rPr lang="en-US" sz="1000">
                <a:solidFill>
                  <a:srgbClr val="1E2022"/>
                </a:solidFill>
                <a:latin typeface="Arial"/>
                <a:ea typeface="Arial"/>
                <a:cs typeface="Arial"/>
                <a:sym typeface="Arial"/>
              </a:rPr>
              <a:t> </a:t>
            </a:r>
            <a:endParaRPr sz="1000">
              <a:latin typeface="Times New Roman"/>
              <a:ea typeface="Times New Roman"/>
              <a:cs typeface="Times New Roman"/>
              <a:sym typeface="Times New Roman"/>
            </a:endParaRPr>
          </a:p>
          <a:p>
            <a:pPr indent="-342900" lvl="0" marL="342900" marR="0" rtl="0" algn="l">
              <a:lnSpc>
                <a:spcPct val="115000"/>
              </a:lnSpc>
              <a:spcBef>
                <a:spcPts val="0"/>
              </a:spcBef>
              <a:spcAft>
                <a:spcPts val="0"/>
              </a:spcAft>
              <a:buSzPts val="1600"/>
              <a:buFont typeface="Noto Sans Symbols"/>
              <a:buChar char="∙"/>
            </a:pPr>
            <a:r>
              <a:rPr b="1" lang="en-US" sz="1000">
                <a:solidFill>
                  <a:srgbClr val="000000"/>
                </a:solidFill>
                <a:latin typeface="Arial"/>
                <a:ea typeface="Arial"/>
                <a:cs typeface="Arial"/>
                <a:sym typeface="Arial"/>
              </a:rPr>
              <a:t>REZOLVAREA CONFLICTELOR</a:t>
            </a:r>
            <a:r>
              <a:rPr lang="en-US" sz="1000">
                <a:solidFill>
                  <a:srgbClr val="1E2022"/>
                </a:solidFill>
                <a:latin typeface="Arial"/>
                <a:ea typeface="Arial"/>
                <a:cs typeface="Arial"/>
                <a:sym typeface="Arial"/>
              </a:rPr>
              <a:t> </a:t>
            </a:r>
            <a:endParaRPr sz="1000">
              <a:latin typeface="Times New Roman"/>
              <a:ea typeface="Times New Roman"/>
              <a:cs typeface="Times New Roman"/>
              <a:sym typeface="Times New Roman"/>
            </a:endParaRPr>
          </a:p>
          <a:p>
            <a:pPr indent="0" lvl="0" marL="0" marR="0" rtl="0" algn="just">
              <a:lnSpc>
                <a:spcPct val="120000"/>
              </a:lnSpc>
              <a:spcBef>
                <a:spcPts val="0"/>
              </a:spcBef>
              <a:spcAft>
                <a:spcPts val="0"/>
              </a:spcAft>
              <a:buSzPts val="1600"/>
              <a:buNone/>
            </a:pPr>
            <a:r>
              <a:rPr lang="en-US" sz="1000">
                <a:solidFill>
                  <a:srgbClr val="1E2022"/>
                </a:solidFill>
                <a:latin typeface="Arial"/>
                <a:ea typeface="Arial"/>
                <a:cs typeface="Arial"/>
                <a:sym typeface="Arial"/>
              </a:rPr>
              <a:t>ORICÂT DE MULT NE-AR PLĂCEA TUTUROR SĂ LUCRĂM ÎN ORGANIZAȚII LIPSITE DE DEZACORDURI ȘI CONFLICTE, E ABSOLUT IMPOSIBIL. DIN PĂCATE, CONFLICTUL ESTE O PARTE MAJORĂ A MUNCII ȘI A VIEȚII, ÎN GENERAL.MULȚI DINTRE NOI S-AR PUTEA TEME DE CONFLICT. NE DORIM CA TOATĂ LUMEA SĂ FIE SATISFĂCUTĂ. CU TOATE ACESTEA, CONFLICTUL REPREZINTĂ, DE ASEMENEA, O PARTE SĂNĂTOASĂ, IMPORTANTĂ A UNUI LOC DE MUNCĂ. EL DEMONSTREAZĂ CĂ OAMENII ÎNVAȚĂ SĂ ÎȘI SUSȚINĂ CONVINGERILE LOR, CÂT ȘI SĂ FACĂ, ATUNCI CÂND ESTE NECESAR, COMPROMISURI. ÎN GENERAL, SOLUȚIONAREA CONFLICTELOR ESTE UN PROCES IMPORTANT PE CARE TOȚI ANGAJAȚII TREBUIE SĂ ÎL POATĂ DEMONSTRA.</a:t>
            </a:r>
            <a:endParaRPr sz="1000">
              <a:latin typeface="Times New Roman"/>
              <a:ea typeface="Times New Roman"/>
              <a:cs typeface="Times New Roman"/>
              <a:sym typeface="Times New Roman"/>
            </a:endParaRPr>
          </a:p>
          <a:p>
            <a:pPr indent="0" lvl="0" marL="0" marR="0" rtl="0" algn="just">
              <a:lnSpc>
                <a:spcPct val="120000"/>
              </a:lnSpc>
              <a:spcBef>
                <a:spcPts val="0"/>
              </a:spcBef>
              <a:spcAft>
                <a:spcPts val="0"/>
              </a:spcAft>
              <a:buSzPts val="1600"/>
              <a:buNone/>
            </a:pPr>
            <a:r>
              <a:rPr lang="en-US" sz="1000">
                <a:solidFill>
                  <a:srgbClr val="1E2022"/>
                </a:solidFill>
                <a:latin typeface="Arial"/>
                <a:ea typeface="Arial"/>
                <a:cs typeface="Arial"/>
                <a:sym typeface="Arial"/>
              </a:rPr>
              <a:t> </a:t>
            </a:r>
            <a:endParaRPr sz="1000">
              <a:latin typeface="Times New Roman"/>
              <a:ea typeface="Times New Roman"/>
              <a:cs typeface="Times New Roman"/>
              <a:sym typeface="Times New Roman"/>
            </a:endParaRPr>
          </a:p>
          <a:p>
            <a:pPr indent="-342900" lvl="0" marL="342900" marR="0" rtl="0" algn="l">
              <a:lnSpc>
                <a:spcPct val="115000"/>
              </a:lnSpc>
              <a:spcBef>
                <a:spcPts val="0"/>
              </a:spcBef>
              <a:spcAft>
                <a:spcPts val="0"/>
              </a:spcAft>
              <a:buSzPts val="1600"/>
              <a:buFont typeface="Noto Sans Symbols"/>
              <a:buChar char="∙"/>
            </a:pPr>
            <a:r>
              <a:rPr b="1" lang="en-US" sz="1000">
                <a:solidFill>
                  <a:srgbClr val="000000"/>
                </a:solidFill>
                <a:latin typeface="Arial"/>
                <a:ea typeface="Arial"/>
                <a:cs typeface="Arial"/>
                <a:sym typeface="Arial"/>
              </a:rPr>
              <a:t>CONDUCERE/ LEADERSHIP</a:t>
            </a:r>
            <a:r>
              <a:rPr lang="en-US" sz="1000">
                <a:solidFill>
                  <a:srgbClr val="1E2022"/>
                </a:solidFill>
                <a:latin typeface="Arial"/>
                <a:ea typeface="Arial"/>
                <a:cs typeface="Arial"/>
                <a:sym typeface="Arial"/>
              </a:rPr>
              <a:t> </a:t>
            </a:r>
            <a:endParaRPr sz="1000">
              <a:latin typeface="Times New Roman"/>
              <a:ea typeface="Times New Roman"/>
              <a:cs typeface="Times New Roman"/>
              <a:sym typeface="Times New Roman"/>
            </a:endParaRPr>
          </a:p>
          <a:p>
            <a:pPr indent="0" lvl="0" marL="0" marR="0" rtl="0" algn="just">
              <a:lnSpc>
                <a:spcPct val="120000"/>
              </a:lnSpc>
              <a:spcBef>
                <a:spcPts val="0"/>
              </a:spcBef>
              <a:spcAft>
                <a:spcPts val="0"/>
              </a:spcAft>
              <a:buSzPts val="1600"/>
              <a:buNone/>
            </a:pPr>
            <a:r>
              <a:rPr lang="en-US" sz="1000">
                <a:solidFill>
                  <a:srgbClr val="1E2022"/>
                </a:solidFill>
                <a:latin typeface="Arial"/>
                <a:ea typeface="Arial"/>
                <a:cs typeface="Arial"/>
                <a:sym typeface="Arial"/>
              </a:rPr>
              <a:t>ABILITĂȚILE DE MANAGEMENT POT FI DEFINITE CA ANUMITE ATRIBUTE SAU ABILITĂȚI PE CARE UN LEADER AR TREBUI SĂ LE DEȚINĂ PENTRU A ÎNDEPLINI SARCINI SPECIFICE ÎNTR-O ORGANIZAȚIE. LEADERSHIPUL ESTE ARTA DE A MOTIVA UN GRUP DE OAMENI SĂ ACȚIONEZE PENTRU ATINGEREA UNUI OBIECTIV COMUN. ACEASTA POATE ÎNSEMNA DIRECȚIONAREA COLEGILOR FOLOSIND O STRATEGIE CE RĂSPUNDE NEVOILOR COMPANIEI. LIDERUL ESTE INSPIRAȚIA ȘI CONDUCĂTORUL ACȚIUNII.</a:t>
            </a:r>
            <a:endParaRPr sz="1000">
              <a:latin typeface="Times New Roman"/>
              <a:ea typeface="Times New Roman"/>
              <a:cs typeface="Times New Roman"/>
              <a:sym typeface="Times New Roman"/>
            </a:endParaRPr>
          </a:p>
          <a:p>
            <a:pPr indent="0" lvl="0" marL="0" marR="0" rtl="0" algn="just">
              <a:lnSpc>
                <a:spcPct val="120000"/>
              </a:lnSpc>
              <a:spcBef>
                <a:spcPts val="0"/>
              </a:spcBef>
              <a:spcAft>
                <a:spcPts val="0"/>
              </a:spcAft>
              <a:buSzPts val="1600"/>
              <a:buNone/>
            </a:pPr>
            <a:r>
              <a:t/>
            </a:r>
            <a:endParaRPr sz="1000">
              <a:latin typeface="Times New Roman"/>
              <a:ea typeface="Times New Roman"/>
              <a:cs typeface="Times New Roman"/>
              <a:sym typeface="Times New Roman"/>
            </a:endParaRPr>
          </a:p>
          <a:p>
            <a:pPr indent="-241300" lvl="0" marL="342900" marR="0" rtl="0" algn="l">
              <a:lnSpc>
                <a:spcPct val="115000"/>
              </a:lnSpc>
              <a:spcBef>
                <a:spcPts val="0"/>
              </a:spcBef>
              <a:spcAft>
                <a:spcPts val="0"/>
              </a:spcAft>
              <a:buSzPts val="1600"/>
              <a:buFont typeface="Noto Sans Symbols"/>
              <a:buNone/>
            </a:pPr>
            <a:r>
              <a:t/>
            </a:r>
            <a:endParaRPr sz="10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43"/>
          <p:cNvSpPr/>
          <p:nvPr/>
        </p:nvSpPr>
        <p:spPr>
          <a:xfrm>
            <a:off x="2483768" y="5805264"/>
            <a:ext cx="613636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100">
                <a:solidFill>
                  <a:schemeClr val="lt1"/>
                </a:solidFill>
                <a:latin typeface="Arial"/>
                <a:ea typeface="Arial"/>
                <a:cs typeface="Arial"/>
                <a:sym typeface="Arial"/>
              </a:rPr>
              <a:t>Proiect cofinanțat de Uniunea Europeană din Fondul Social European </a:t>
            </a:r>
            <a:br>
              <a:rPr b="1" i="1" lang="en-US" sz="1100">
                <a:solidFill>
                  <a:schemeClr val="lt1"/>
                </a:solidFill>
                <a:latin typeface="Arial"/>
                <a:ea typeface="Arial"/>
                <a:cs typeface="Arial"/>
                <a:sym typeface="Arial"/>
              </a:rPr>
            </a:br>
            <a:r>
              <a:rPr b="1" i="1" lang="en-US" sz="1100">
                <a:solidFill>
                  <a:schemeClr val="lt1"/>
                </a:solidFill>
                <a:latin typeface="Arial"/>
                <a:ea typeface="Arial"/>
                <a:cs typeface="Arial"/>
                <a:sym typeface="Arial"/>
              </a:rPr>
              <a:t>prin Programul Operațional Capital Uman 2014-2020</a:t>
            </a:r>
            <a:endParaRPr b="1" sz="1100">
              <a:solidFill>
                <a:schemeClr val="lt1"/>
              </a:solidFill>
              <a:latin typeface="Arial"/>
              <a:ea typeface="Arial"/>
              <a:cs typeface="Arial"/>
              <a:sym typeface="Arial"/>
            </a:endParaRPr>
          </a:p>
        </p:txBody>
      </p:sp>
      <p:pic>
        <p:nvPicPr>
          <p:cNvPr id="578" name="Google Shape;578;p43"/>
          <p:cNvPicPr preferRelativeResize="0"/>
          <p:nvPr/>
        </p:nvPicPr>
        <p:blipFill rotWithShape="1">
          <a:blip r:embed="rId3">
            <a:alphaModFix/>
          </a:blip>
          <a:srcRect b="0" l="0" r="0" t="0"/>
          <a:stretch/>
        </p:blipFill>
        <p:spPr>
          <a:xfrm>
            <a:off x="971600" y="360216"/>
            <a:ext cx="1080120" cy="991869"/>
          </a:xfrm>
          <a:prstGeom prst="rect">
            <a:avLst/>
          </a:prstGeom>
          <a:noFill/>
          <a:ln>
            <a:noFill/>
          </a:ln>
        </p:spPr>
      </p:pic>
      <p:pic>
        <p:nvPicPr>
          <p:cNvPr id="579" name="Google Shape;579;p43"/>
          <p:cNvPicPr preferRelativeResize="0"/>
          <p:nvPr/>
        </p:nvPicPr>
        <p:blipFill rotWithShape="1">
          <a:blip r:embed="rId4">
            <a:alphaModFix/>
          </a:blip>
          <a:srcRect b="0" l="0" r="0" t="0"/>
          <a:stretch/>
        </p:blipFill>
        <p:spPr>
          <a:xfrm>
            <a:off x="3779912" y="315794"/>
            <a:ext cx="1080120" cy="991869"/>
          </a:xfrm>
          <a:prstGeom prst="rect">
            <a:avLst/>
          </a:prstGeom>
          <a:noFill/>
          <a:ln>
            <a:noFill/>
          </a:ln>
        </p:spPr>
      </p:pic>
      <p:pic>
        <p:nvPicPr>
          <p:cNvPr id="580" name="Google Shape;580;p43"/>
          <p:cNvPicPr preferRelativeResize="0"/>
          <p:nvPr/>
        </p:nvPicPr>
        <p:blipFill rotWithShape="1">
          <a:blip r:embed="rId5">
            <a:alphaModFix/>
          </a:blip>
          <a:srcRect b="0" l="0" r="0" t="0"/>
          <a:stretch/>
        </p:blipFill>
        <p:spPr>
          <a:xfrm>
            <a:off x="6588224" y="315794"/>
            <a:ext cx="1080120" cy="1008232"/>
          </a:xfrm>
          <a:prstGeom prst="rect">
            <a:avLst/>
          </a:prstGeom>
          <a:noFill/>
          <a:ln>
            <a:noFill/>
          </a:ln>
        </p:spPr>
      </p:pic>
      <p:pic>
        <p:nvPicPr>
          <p:cNvPr id="581" name="Google Shape;581;p43"/>
          <p:cNvPicPr preferRelativeResize="0"/>
          <p:nvPr/>
        </p:nvPicPr>
        <p:blipFill rotWithShape="1">
          <a:blip r:embed="rId6">
            <a:alphaModFix/>
          </a:blip>
          <a:srcRect b="0" l="0" r="0" t="0"/>
          <a:stretch/>
        </p:blipFill>
        <p:spPr>
          <a:xfrm>
            <a:off x="284772" y="5737497"/>
            <a:ext cx="2072640" cy="566420"/>
          </a:xfrm>
          <a:prstGeom prst="rect">
            <a:avLst/>
          </a:prstGeom>
          <a:noFill/>
          <a:ln>
            <a:noFill/>
          </a:ln>
        </p:spPr>
      </p:pic>
      <p:sp>
        <p:nvSpPr>
          <p:cNvPr id="582" name="Google Shape;582;p43"/>
          <p:cNvSpPr txBox="1"/>
          <p:nvPr>
            <p:ph idx="1" type="body"/>
          </p:nvPr>
        </p:nvSpPr>
        <p:spPr>
          <a:xfrm>
            <a:off x="539552" y="1449058"/>
            <a:ext cx="7797662" cy="4140181"/>
          </a:xfrm>
          <a:prstGeom prst="rect">
            <a:avLst/>
          </a:prstGeom>
          <a:noFill/>
          <a:ln>
            <a:noFill/>
          </a:ln>
        </p:spPr>
        <p:txBody>
          <a:bodyPr anchorCtr="0" anchor="ctr" bIns="45700" lIns="91425" spcFirstLastPara="1" rIns="91425" wrap="square" tIns="45700">
            <a:noAutofit/>
          </a:bodyPr>
          <a:lstStyle/>
          <a:p>
            <a:pPr indent="-241300" lvl="0" marL="342900" marR="0" rtl="0" algn="l">
              <a:lnSpc>
                <a:spcPct val="115000"/>
              </a:lnSpc>
              <a:spcBef>
                <a:spcPts val="0"/>
              </a:spcBef>
              <a:spcAft>
                <a:spcPts val="0"/>
              </a:spcAft>
              <a:buSzPts val="1600"/>
              <a:buFont typeface="Noto Sans Symbols"/>
              <a:buNone/>
            </a:pPr>
            <a:r>
              <a:t/>
            </a:r>
            <a:endParaRPr b="1" sz="1000">
              <a:solidFill>
                <a:srgbClr val="000000"/>
              </a:solidFill>
              <a:latin typeface="Arial"/>
              <a:ea typeface="Arial"/>
              <a:cs typeface="Arial"/>
              <a:sym typeface="Arial"/>
            </a:endParaRPr>
          </a:p>
          <a:p>
            <a:pPr indent="-241300" lvl="0" marL="342900" marR="0" rtl="0" algn="l">
              <a:lnSpc>
                <a:spcPct val="115000"/>
              </a:lnSpc>
              <a:spcBef>
                <a:spcPts val="0"/>
              </a:spcBef>
              <a:spcAft>
                <a:spcPts val="0"/>
              </a:spcAft>
              <a:buSzPts val="1600"/>
              <a:buFont typeface="Noto Sans Symbols"/>
              <a:buNone/>
            </a:pPr>
            <a:r>
              <a:t/>
            </a:r>
            <a:endParaRPr b="1" sz="1000">
              <a:solidFill>
                <a:srgbClr val="000000"/>
              </a:solidFill>
              <a:latin typeface="Arial"/>
              <a:ea typeface="Arial"/>
              <a:cs typeface="Arial"/>
              <a:sym typeface="Arial"/>
            </a:endParaRPr>
          </a:p>
          <a:p>
            <a:pPr indent="-342900" lvl="0" marL="342900" marR="0" rtl="0" algn="l">
              <a:lnSpc>
                <a:spcPct val="115000"/>
              </a:lnSpc>
              <a:spcBef>
                <a:spcPts val="0"/>
              </a:spcBef>
              <a:spcAft>
                <a:spcPts val="0"/>
              </a:spcAft>
              <a:buSzPts val="1600"/>
              <a:buFont typeface="Noto Sans Symbols"/>
              <a:buChar char="∙"/>
            </a:pPr>
            <a:r>
              <a:rPr b="1" lang="en-US" sz="1000">
                <a:solidFill>
                  <a:srgbClr val="000000"/>
                </a:solidFill>
                <a:latin typeface="Arial"/>
                <a:ea typeface="Arial"/>
                <a:cs typeface="Arial"/>
                <a:sym typeface="Arial"/>
              </a:rPr>
              <a:t>ADAPTABILITATE</a:t>
            </a:r>
            <a:r>
              <a:rPr lang="en-US" sz="1000">
                <a:solidFill>
                  <a:srgbClr val="1E2022"/>
                </a:solidFill>
                <a:latin typeface="Arial"/>
                <a:ea typeface="Arial"/>
                <a:cs typeface="Arial"/>
                <a:sym typeface="Arial"/>
              </a:rPr>
              <a:t> </a:t>
            </a:r>
            <a:endParaRPr sz="1000">
              <a:latin typeface="Arial"/>
              <a:ea typeface="Arial"/>
              <a:cs typeface="Arial"/>
              <a:sym typeface="Arial"/>
            </a:endParaRPr>
          </a:p>
          <a:p>
            <a:pPr indent="0" lvl="0" marL="0" marR="0" rtl="0" algn="just">
              <a:lnSpc>
                <a:spcPct val="120000"/>
              </a:lnSpc>
              <a:spcBef>
                <a:spcPts val="0"/>
              </a:spcBef>
              <a:spcAft>
                <a:spcPts val="0"/>
              </a:spcAft>
              <a:buSzPts val="1600"/>
              <a:buNone/>
            </a:pPr>
            <a:r>
              <a:rPr lang="en-US" sz="1000">
                <a:solidFill>
                  <a:srgbClr val="1E2022"/>
                </a:solidFill>
                <a:latin typeface="Arial"/>
                <a:ea typeface="Arial"/>
                <a:cs typeface="Arial"/>
                <a:sym typeface="Arial"/>
              </a:rPr>
              <a:t>ADAPTABILITATEA SPUNE DESPRE TINE CĂ EȘTI FLEXIBIL. ANGAJATORII VOR SĂ ȘTIE CĂ NU VEI RENUNȚA ÎN CAZUL ÎN CARE CIRCUMSTANȚELE SE SCHIMBĂ ÎN ORGANIZAȚIA LOR SAU DACĂ VI SE CERE SĂ LUCRAȚI LA UN PROIECT PUȚIN IEȘIT DIN COMUN. AFIRMÂND CĂ EȘTI ADAPTABIL ÎȚI ASIGURI POTENȚIALII ANGAJATORI CĂ ÎNȚELEGI CĂ ROLURILE ȘI MUNCA EVOLUEAZĂ ȘI, MAI ALES, CĂ EȘTI PREGĂTIT PENTRU ABORDAREA SCHIMBĂRILOR.POȚI PREZENTA ASTA ASTFEL ÎN CV: </a:t>
            </a:r>
            <a:r>
              <a:rPr i="0" lang="en-US" sz="1000">
                <a:solidFill>
                  <a:srgbClr val="1E2022"/>
                </a:solidFill>
                <a:latin typeface="Arial"/>
                <a:ea typeface="Arial"/>
                <a:cs typeface="Arial"/>
                <a:sym typeface="Arial"/>
              </a:rPr>
              <a:t>FIIND ADAPTABIL ȘI FLEXIBIL MI-A PERMIS SĂ ABORDEZ PE LÂNGĂ MODURILE CONVENȚIONALE DE LUCRU ȘI TACTICI NOI ȘI SĂ ÎNVĂȚ TEHNICI MAI EFICIENTE ȘI UN STIL DE LUCRU DIVERS.</a:t>
            </a:r>
            <a:endParaRPr sz="1000">
              <a:latin typeface="Arial"/>
              <a:ea typeface="Arial"/>
              <a:cs typeface="Arial"/>
              <a:sym typeface="Arial"/>
            </a:endParaRPr>
          </a:p>
          <a:p>
            <a:pPr indent="0" lvl="0" marL="0" marR="0" rtl="0" algn="just">
              <a:lnSpc>
                <a:spcPct val="120000"/>
              </a:lnSpc>
              <a:spcBef>
                <a:spcPts val="0"/>
              </a:spcBef>
              <a:spcAft>
                <a:spcPts val="0"/>
              </a:spcAft>
              <a:buSzPts val="1600"/>
              <a:buNone/>
            </a:pPr>
            <a:r>
              <a:rPr i="0" lang="en-US" sz="1000">
                <a:solidFill>
                  <a:srgbClr val="1E2022"/>
                </a:solidFill>
                <a:latin typeface="Arial"/>
                <a:ea typeface="Arial"/>
                <a:cs typeface="Arial"/>
                <a:sym typeface="Arial"/>
              </a:rPr>
              <a:t> </a:t>
            </a:r>
            <a:endParaRPr sz="1000">
              <a:latin typeface="Arial"/>
              <a:ea typeface="Arial"/>
              <a:cs typeface="Arial"/>
              <a:sym typeface="Arial"/>
            </a:endParaRPr>
          </a:p>
          <a:p>
            <a:pPr indent="-342900" lvl="0" marL="342900" marR="0" rtl="0" algn="l">
              <a:lnSpc>
                <a:spcPct val="115000"/>
              </a:lnSpc>
              <a:spcBef>
                <a:spcPts val="0"/>
              </a:spcBef>
              <a:spcAft>
                <a:spcPts val="0"/>
              </a:spcAft>
              <a:buSzPts val="1600"/>
              <a:buFont typeface="Noto Sans Symbols"/>
              <a:buChar char="∙"/>
            </a:pPr>
            <a:r>
              <a:rPr b="1" lang="en-US" sz="1000">
                <a:solidFill>
                  <a:srgbClr val="000000"/>
                </a:solidFill>
                <a:latin typeface="Arial"/>
                <a:ea typeface="Arial"/>
                <a:cs typeface="Arial"/>
                <a:sym typeface="Arial"/>
              </a:rPr>
              <a:t>LUCRUL ÎN ECHIPA</a:t>
            </a:r>
            <a:r>
              <a:rPr lang="en-US" sz="1000">
                <a:solidFill>
                  <a:srgbClr val="1E2022"/>
                </a:solidFill>
                <a:latin typeface="Arial"/>
                <a:ea typeface="Arial"/>
                <a:cs typeface="Arial"/>
                <a:sym typeface="Arial"/>
              </a:rPr>
              <a:t> </a:t>
            </a:r>
            <a:endParaRPr sz="1000">
              <a:latin typeface="Arial"/>
              <a:ea typeface="Arial"/>
              <a:cs typeface="Arial"/>
              <a:sym typeface="Arial"/>
            </a:endParaRPr>
          </a:p>
          <a:p>
            <a:pPr indent="0" lvl="0" marL="0" marR="0" rtl="0" algn="just">
              <a:lnSpc>
                <a:spcPct val="120000"/>
              </a:lnSpc>
              <a:spcBef>
                <a:spcPts val="0"/>
              </a:spcBef>
              <a:spcAft>
                <a:spcPts val="0"/>
              </a:spcAft>
              <a:buSzPts val="1600"/>
              <a:buNone/>
            </a:pPr>
            <a:r>
              <a:rPr lang="en-US" sz="1000">
                <a:solidFill>
                  <a:srgbClr val="1E2022"/>
                </a:solidFill>
                <a:latin typeface="Arial"/>
                <a:ea typeface="Arial"/>
                <a:cs typeface="Arial"/>
                <a:sym typeface="Arial"/>
              </a:rPr>
              <a:t>CELE MAI MULTE LOCURI DE MUNCĂ VOR NECESITA SĂ LUCREZI CU ALȚII ȘI, DESEORI, UN CRITERIU PENTRU PROMOVAREA ÎNTR-UN NOU ROL VA FI CAPACITATEA TA DE A LUCRA CU SUCCES ÎN CADRUL UNEI ECHIPE. CHIAR DACĂ ÎNTÂLNEȘTI DOAR CÂTEVA PERSOANE ÎN TIMP CE ÎȚI ÎNDEPLINEȘTI ÎNDATORIRILE ZILNICE, ANGAJATORII VOR SĂ ȘTIE CĂ ATUNCI CÂND TREBUIE SĂ COLABOREZI, POȚI FACE ACEST LUCRU EFICIENT. EXPRIMAREA FAPTULUI CĂ POȚI LUCRA CU O GAMĂ VARIATĂ DE OAMENI ȘI SĂ DEPĂȘEȘTI CONFLICTUL SAU DEZACORDUL PENTRU A OBȚINE CELE MAI BUNE REZULTATE ESTE O INFORMAȚIE IMPORTANTĂ PENTRU ANGAJATORI.</a:t>
            </a:r>
            <a:r>
              <a:rPr i="0" lang="en-US" sz="1000">
                <a:solidFill>
                  <a:srgbClr val="1E2022"/>
                </a:solidFill>
                <a:latin typeface="Arial"/>
                <a:ea typeface="Arial"/>
                <a:cs typeface="Arial"/>
                <a:sym typeface="Arial"/>
              </a:rPr>
              <a:t>POȚI PREZENTA ASTA ASTFEL ÎN CV: ÎN TIMP CE ÎMI PLACE SĂ LUCREZ INDEPENDENT, PROSPERE CÂND LUCREZ ÎN ECHIPĂ. SUNT ÎNCÂNTAT SĂ LUCREZ EFICIENT CU ALȚII PENTRU A ATINGE OBIECTIVE COMUNE.</a:t>
            </a:r>
            <a:endParaRPr sz="1000">
              <a:latin typeface="Arial"/>
              <a:ea typeface="Arial"/>
              <a:cs typeface="Arial"/>
              <a:sym typeface="Arial"/>
            </a:endParaRPr>
          </a:p>
          <a:p>
            <a:pPr indent="0" lvl="0" marL="0" marR="0" rtl="0" algn="just">
              <a:lnSpc>
                <a:spcPct val="120000"/>
              </a:lnSpc>
              <a:spcBef>
                <a:spcPts val="0"/>
              </a:spcBef>
              <a:spcAft>
                <a:spcPts val="0"/>
              </a:spcAft>
              <a:buSzPts val="1600"/>
              <a:buNone/>
            </a:pPr>
            <a:r>
              <a:rPr lang="en-US" sz="1000">
                <a:solidFill>
                  <a:srgbClr val="1E2022"/>
                </a:solidFill>
                <a:latin typeface="Arial"/>
                <a:ea typeface="Arial"/>
                <a:cs typeface="Arial"/>
                <a:sym typeface="Arial"/>
              </a:rPr>
              <a:t> </a:t>
            </a:r>
            <a:endParaRPr sz="1000">
              <a:latin typeface="Arial"/>
              <a:ea typeface="Arial"/>
              <a:cs typeface="Arial"/>
              <a:sym typeface="Arial"/>
            </a:endParaRPr>
          </a:p>
          <a:p>
            <a:pPr indent="-342900" lvl="0" marL="342900" marR="0" rtl="0" algn="l">
              <a:lnSpc>
                <a:spcPct val="115000"/>
              </a:lnSpc>
              <a:spcBef>
                <a:spcPts val="0"/>
              </a:spcBef>
              <a:spcAft>
                <a:spcPts val="0"/>
              </a:spcAft>
              <a:buSzPts val="1600"/>
              <a:buFont typeface="Noto Sans Symbols"/>
              <a:buChar char="∙"/>
            </a:pPr>
            <a:r>
              <a:rPr b="1" lang="en-US" sz="1000">
                <a:solidFill>
                  <a:srgbClr val="000000"/>
                </a:solidFill>
                <a:latin typeface="Arial"/>
                <a:ea typeface="Arial"/>
                <a:cs typeface="Arial"/>
                <a:sym typeface="Arial"/>
              </a:rPr>
              <a:t>CREATIVITATE</a:t>
            </a:r>
            <a:r>
              <a:rPr lang="en-US" sz="1000">
                <a:latin typeface="Arial"/>
                <a:ea typeface="Arial"/>
                <a:cs typeface="Arial"/>
                <a:sym typeface="Arial"/>
              </a:rPr>
              <a:t> </a:t>
            </a:r>
            <a:endParaRPr/>
          </a:p>
          <a:p>
            <a:pPr indent="0" lvl="0" marL="0" marR="0" rtl="0" algn="l">
              <a:lnSpc>
                <a:spcPct val="120000"/>
              </a:lnSpc>
              <a:spcBef>
                <a:spcPts val="0"/>
              </a:spcBef>
              <a:spcAft>
                <a:spcPts val="0"/>
              </a:spcAft>
              <a:buSzPts val="1600"/>
              <a:buNone/>
            </a:pPr>
            <a:r>
              <a:rPr lang="en-US" sz="1000">
                <a:solidFill>
                  <a:srgbClr val="000000"/>
                </a:solidFill>
                <a:latin typeface="Arial"/>
                <a:ea typeface="Arial"/>
                <a:cs typeface="Arial"/>
                <a:sym typeface="Arial"/>
              </a:rPr>
              <a:t>GÂNDIREA CREATIVĂ ÎNSEAMNĂ A PRIVI CEVA ÎNTR-UN MOD NOU. ANGAJAȚII CREATIVI AU CAPACITATEA DE A CONCEPE NOI MODALITĂȚI DE A ÎNDEPLINI SARCINILE, DE A REZOLVA PROBLEME ȘI DE A FACE FAȚĂ PROVOCĂRILOR. EI ADUC O PERSPECTIVĂ NOUĂ, ȘI UNEORI NEOBIȘNUITĂ, ASUPRA ACTIVITĂȚII ȘI SITUAȚIILOR ÎNTÂLNITE ÎN CADRUL JOBULUI LOR.</a:t>
            </a:r>
            <a:endParaRPr sz="1000">
              <a:latin typeface="Arial"/>
              <a:ea typeface="Arial"/>
              <a:cs typeface="Arial"/>
              <a:sym typeface="Arial"/>
            </a:endParaRPr>
          </a:p>
          <a:p>
            <a:pPr indent="-457200" lvl="0" marL="457200" marR="0" rtl="0" algn="l">
              <a:lnSpc>
                <a:spcPct val="120000"/>
              </a:lnSpc>
              <a:spcBef>
                <a:spcPts val="0"/>
              </a:spcBef>
              <a:spcAft>
                <a:spcPts val="0"/>
              </a:spcAft>
              <a:buSzPts val="1600"/>
              <a:buChar char="•"/>
            </a:pPr>
            <a:r>
              <a:rPr lang="en-US" sz="1000">
                <a:latin typeface="Arial"/>
                <a:ea typeface="Arial"/>
                <a:cs typeface="Arial"/>
                <a:sym typeface="Arial"/>
              </a:rPr>
              <a:t> </a:t>
            </a:r>
            <a:endParaRPr/>
          </a:p>
          <a:p>
            <a:pPr indent="-241300" lvl="0" marL="342900" marR="0" rtl="0" algn="l">
              <a:lnSpc>
                <a:spcPct val="115000"/>
              </a:lnSpc>
              <a:spcBef>
                <a:spcPts val="0"/>
              </a:spcBef>
              <a:spcAft>
                <a:spcPts val="0"/>
              </a:spcAft>
              <a:buSzPts val="1600"/>
              <a:buFont typeface="Noto Sans Symbols"/>
              <a:buNone/>
            </a:pPr>
            <a:r>
              <a:t/>
            </a:r>
            <a:endParaRPr sz="1000">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p44"/>
          <p:cNvSpPr/>
          <p:nvPr/>
        </p:nvSpPr>
        <p:spPr>
          <a:xfrm>
            <a:off x="2483768" y="5805264"/>
            <a:ext cx="613636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100">
                <a:solidFill>
                  <a:schemeClr val="lt1"/>
                </a:solidFill>
                <a:latin typeface="Arial"/>
                <a:ea typeface="Arial"/>
                <a:cs typeface="Arial"/>
                <a:sym typeface="Arial"/>
              </a:rPr>
              <a:t>Proiect cofinanțat de Uniunea Europeană din Fondul Social European </a:t>
            </a:r>
            <a:br>
              <a:rPr b="1" i="1" lang="en-US" sz="1100">
                <a:solidFill>
                  <a:schemeClr val="lt1"/>
                </a:solidFill>
                <a:latin typeface="Arial"/>
                <a:ea typeface="Arial"/>
                <a:cs typeface="Arial"/>
                <a:sym typeface="Arial"/>
              </a:rPr>
            </a:br>
            <a:r>
              <a:rPr b="1" i="1" lang="en-US" sz="1100">
                <a:solidFill>
                  <a:schemeClr val="lt1"/>
                </a:solidFill>
                <a:latin typeface="Arial"/>
                <a:ea typeface="Arial"/>
                <a:cs typeface="Arial"/>
                <a:sym typeface="Arial"/>
              </a:rPr>
              <a:t>prin Programul Operațional Capital Uman 2014-2020</a:t>
            </a:r>
            <a:endParaRPr b="1" sz="1100">
              <a:solidFill>
                <a:schemeClr val="lt1"/>
              </a:solidFill>
              <a:latin typeface="Arial"/>
              <a:ea typeface="Arial"/>
              <a:cs typeface="Arial"/>
              <a:sym typeface="Arial"/>
            </a:endParaRPr>
          </a:p>
        </p:txBody>
      </p:sp>
      <p:pic>
        <p:nvPicPr>
          <p:cNvPr id="588" name="Google Shape;588;p44"/>
          <p:cNvPicPr preferRelativeResize="0"/>
          <p:nvPr/>
        </p:nvPicPr>
        <p:blipFill rotWithShape="1">
          <a:blip r:embed="rId3">
            <a:alphaModFix/>
          </a:blip>
          <a:srcRect b="0" l="0" r="0" t="0"/>
          <a:stretch/>
        </p:blipFill>
        <p:spPr>
          <a:xfrm>
            <a:off x="971600" y="360216"/>
            <a:ext cx="1080120" cy="991869"/>
          </a:xfrm>
          <a:prstGeom prst="rect">
            <a:avLst/>
          </a:prstGeom>
          <a:noFill/>
          <a:ln>
            <a:noFill/>
          </a:ln>
        </p:spPr>
      </p:pic>
      <p:pic>
        <p:nvPicPr>
          <p:cNvPr id="589" name="Google Shape;589;p44"/>
          <p:cNvPicPr preferRelativeResize="0"/>
          <p:nvPr/>
        </p:nvPicPr>
        <p:blipFill rotWithShape="1">
          <a:blip r:embed="rId4">
            <a:alphaModFix/>
          </a:blip>
          <a:srcRect b="0" l="0" r="0" t="0"/>
          <a:stretch/>
        </p:blipFill>
        <p:spPr>
          <a:xfrm>
            <a:off x="3779912" y="315794"/>
            <a:ext cx="1080120" cy="991869"/>
          </a:xfrm>
          <a:prstGeom prst="rect">
            <a:avLst/>
          </a:prstGeom>
          <a:noFill/>
          <a:ln>
            <a:noFill/>
          </a:ln>
        </p:spPr>
      </p:pic>
      <p:pic>
        <p:nvPicPr>
          <p:cNvPr id="590" name="Google Shape;590;p44"/>
          <p:cNvPicPr preferRelativeResize="0"/>
          <p:nvPr/>
        </p:nvPicPr>
        <p:blipFill rotWithShape="1">
          <a:blip r:embed="rId5">
            <a:alphaModFix/>
          </a:blip>
          <a:srcRect b="0" l="0" r="0" t="0"/>
          <a:stretch/>
        </p:blipFill>
        <p:spPr>
          <a:xfrm>
            <a:off x="6588224" y="315794"/>
            <a:ext cx="1080120" cy="1008232"/>
          </a:xfrm>
          <a:prstGeom prst="rect">
            <a:avLst/>
          </a:prstGeom>
          <a:noFill/>
          <a:ln>
            <a:noFill/>
          </a:ln>
        </p:spPr>
      </p:pic>
      <p:pic>
        <p:nvPicPr>
          <p:cNvPr id="591" name="Google Shape;591;p44"/>
          <p:cNvPicPr preferRelativeResize="0"/>
          <p:nvPr/>
        </p:nvPicPr>
        <p:blipFill rotWithShape="1">
          <a:blip r:embed="rId6">
            <a:alphaModFix/>
          </a:blip>
          <a:srcRect b="0" l="0" r="0" t="0"/>
          <a:stretch/>
        </p:blipFill>
        <p:spPr>
          <a:xfrm>
            <a:off x="284772" y="5737497"/>
            <a:ext cx="2072640" cy="566420"/>
          </a:xfrm>
          <a:prstGeom prst="rect">
            <a:avLst/>
          </a:prstGeom>
          <a:noFill/>
          <a:ln>
            <a:noFill/>
          </a:ln>
        </p:spPr>
      </p:pic>
      <p:sp>
        <p:nvSpPr>
          <p:cNvPr id="592" name="Google Shape;592;p44"/>
          <p:cNvSpPr txBox="1"/>
          <p:nvPr>
            <p:ph idx="1" type="body"/>
          </p:nvPr>
        </p:nvSpPr>
        <p:spPr>
          <a:xfrm>
            <a:off x="539552" y="1449058"/>
            <a:ext cx="7797662" cy="4140181"/>
          </a:xfrm>
          <a:prstGeom prst="rect">
            <a:avLst/>
          </a:prstGeom>
          <a:noFill/>
          <a:ln>
            <a:noFill/>
          </a:ln>
        </p:spPr>
        <p:txBody>
          <a:bodyPr anchorCtr="0" anchor="ctr" bIns="45700" lIns="91425" spcFirstLastPara="1" rIns="91425" wrap="square" tIns="45700">
            <a:noAutofit/>
          </a:bodyPr>
          <a:lstStyle/>
          <a:p>
            <a:pPr indent="-241300" lvl="0" marL="342900" marR="0" rtl="0" algn="l">
              <a:lnSpc>
                <a:spcPct val="115000"/>
              </a:lnSpc>
              <a:spcBef>
                <a:spcPts val="0"/>
              </a:spcBef>
              <a:spcAft>
                <a:spcPts val="0"/>
              </a:spcAft>
              <a:buSzPts val="1600"/>
              <a:buFont typeface="Noto Sans Symbols"/>
              <a:buNone/>
            </a:pPr>
            <a:r>
              <a:t/>
            </a:r>
            <a:endParaRPr b="1" sz="1000">
              <a:solidFill>
                <a:srgbClr val="000000"/>
              </a:solidFill>
              <a:latin typeface="Arial"/>
              <a:ea typeface="Arial"/>
              <a:cs typeface="Arial"/>
              <a:sym typeface="Arial"/>
            </a:endParaRPr>
          </a:p>
          <a:p>
            <a:pPr indent="-342900" lvl="0" marL="342900" marR="0" rtl="0" algn="just">
              <a:lnSpc>
                <a:spcPct val="115000"/>
              </a:lnSpc>
              <a:spcBef>
                <a:spcPts val="0"/>
              </a:spcBef>
              <a:spcAft>
                <a:spcPts val="0"/>
              </a:spcAft>
              <a:buSzPts val="1440"/>
              <a:buFont typeface="Noto Sans Symbols"/>
              <a:buChar char="∙"/>
            </a:pPr>
            <a:r>
              <a:rPr b="1" lang="en-US" sz="900">
                <a:solidFill>
                  <a:srgbClr val="000000"/>
                </a:solidFill>
                <a:latin typeface="Arial"/>
                <a:ea typeface="Arial"/>
                <a:cs typeface="Arial"/>
                <a:sym typeface="Arial"/>
              </a:rPr>
              <a:t>REZOLVAREA PROBLEMELOR</a:t>
            </a:r>
            <a:r>
              <a:rPr lang="en-US" sz="900">
                <a:latin typeface="Arial"/>
                <a:ea typeface="Arial"/>
                <a:cs typeface="Arial"/>
                <a:sym typeface="Arial"/>
              </a:rPr>
              <a:t> </a:t>
            </a:r>
            <a:endParaRPr/>
          </a:p>
          <a:p>
            <a:pPr indent="0" lvl="0" marL="0" marR="0" rtl="0" algn="just">
              <a:lnSpc>
                <a:spcPct val="120000"/>
              </a:lnSpc>
              <a:spcBef>
                <a:spcPts val="0"/>
              </a:spcBef>
              <a:spcAft>
                <a:spcPts val="0"/>
              </a:spcAft>
              <a:buSzPts val="1440"/>
              <a:buNone/>
            </a:pPr>
            <a:r>
              <a:rPr lang="en-US" sz="900">
                <a:solidFill>
                  <a:srgbClr val="000000"/>
                </a:solidFill>
                <a:latin typeface="Arial"/>
                <a:ea typeface="Arial"/>
                <a:cs typeface="Arial"/>
                <a:sym typeface="Arial"/>
              </a:rPr>
              <a:t>ABILITĂȚILE DE REZOLVARE A PROBLEMELOR SUNT ABILITĂȚI CRUCIALE CE MERITĂ UN LOC ÎN CV. VEI CONTINUA SĂ CAUȚI O MODALITATE DE A REZOLVA O SARCINĂ SAU UN PROIECT CHIAR ȘI DUPĂ CE PRIMA ÎNCERCARE DE A O FINALIZA EȘUEAZĂ? LAȘI FRUSTRAREA SĂ IASĂ LA SUPRAFAȚĂ SAU GĂSEȘTI MODALITĂȚI DE A GÂNDI MAI CREATIV ȘI A GĂSI O SOLUȚIE INOVATOARE? REZOLVAREA PROBLEMELOR ESTE O ABILITATE VITALĂ PENTRU PROGRESUL ȘI ÎMBUNĂTĂȚIREA TUTUROR ROLURILOR.</a:t>
            </a:r>
            <a:r>
              <a:rPr i="0" lang="en-US" sz="900">
                <a:solidFill>
                  <a:srgbClr val="000000"/>
                </a:solidFill>
                <a:latin typeface="Arial"/>
                <a:ea typeface="Arial"/>
                <a:cs typeface="Arial"/>
                <a:sym typeface="Arial"/>
              </a:rPr>
              <a:t>UTILIZAREA ABILITĂȚILOR DE REZOLVARE A PROBLEMELOR LA NIVEL ÎNALT PE CARE LE-AM FOLOSIT ÎN TOATE ROLURILE PENTRU A DEPĂȘI PROBLEMELE ȘI A GARANTA EFICIENȚA ÎN ECHIPA MEA. ACESTEA MI-AU PERMIS SĂ FINALIZEZ CU SUCCES UN PROIECT IT IMPORTANT LA NIVELUL ÎNTREGII COMPANII, ASIGURÂNDU-MI PROMOVAREA ÎN PROJECT MANAGER.</a:t>
            </a:r>
            <a:endParaRPr sz="900">
              <a:latin typeface="Arial"/>
              <a:ea typeface="Arial"/>
              <a:cs typeface="Arial"/>
              <a:sym typeface="Arial"/>
            </a:endParaRPr>
          </a:p>
          <a:p>
            <a:pPr indent="0" lvl="0" marL="0" marR="0" rtl="0" algn="just">
              <a:lnSpc>
                <a:spcPct val="120000"/>
              </a:lnSpc>
              <a:spcBef>
                <a:spcPts val="0"/>
              </a:spcBef>
              <a:spcAft>
                <a:spcPts val="0"/>
              </a:spcAft>
              <a:buSzPts val="1440"/>
              <a:buNone/>
            </a:pPr>
            <a:r>
              <a:rPr i="0" lang="en-US" sz="900">
                <a:latin typeface="Arial"/>
                <a:ea typeface="Arial"/>
                <a:cs typeface="Arial"/>
                <a:sym typeface="Arial"/>
              </a:rPr>
              <a:t> </a:t>
            </a:r>
            <a:endParaRPr sz="900">
              <a:latin typeface="Arial"/>
              <a:ea typeface="Arial"/>
              <a:cs typeface="Arial"/>
              <a:sym typeface="Arial"/>
            </a:endParaRPr>
          </a:p>
          <a:p>
            <a:pPr indent="-342900" lvl="0" marL="342900" marR="0" rtl="0" algn="l">
              <a:lnSpc>
                <a:spcPct val="115000"/>
              </a:lnSpc>
              <a:spcBef>
                <a:spcPts val="0"/>
              </a:spcBef>
              <a:spcAft>
                <a:spcPts val="0"/>
              </a:spcAft>
              <a:buSzPts val="1440"/>
              <a:buFont typeface="Noto Sans Symbols"/>
              <a:buChar char="∙"/>
            </a:pPr>
            <a:r>
              <a:rPr b="1" lang="en-US" sz="900">
                <a:solidFill>
                  <a:srgbClr val="000000"/>
                </a:solidFill>
                <a:latin typeface="Arial"/>
                <a:ea typeface="Arial"/>
                <a:cs typeface="Arial"/>
                <a:sym typeface="Arial"/>
              </a:rPr>
              <a:t>ASCULTARE ACTIVĂ</a:t>
            </a:r>
            <a:endParaRPr sz="900">
              <a:latin typeface="Arial"/>
              <a:ea typeface="Arial"/>
              <a:cs typeface="Arial"/>
              <a:sym typeface="Arial"/>
            </a:endParaRPr>
          </a:p>
          <a:p>
            <a:pPr indent="0" lvl="0" marL="0" marR="0" rtl="0" algn="just">
              <a:lnSpc>
                <a:spcPct val="120000"/>
              </a:lnSpc>
              <a:spcBef>
                <a:spcPts val="0"/>
              </a:spcBef>
              <a:spcAft>
                <a:spcPts val="0"/>
              </a:spcAft>
              <a:buSzPts val="1440"/>
              <a:buNone/>
            </a:pPr>
            <a:r>
              <a:rPr lang="en-US" sz="900">
                <a:latin typeface="Arial"/>
                <a:ea typeface="Arial"/>
                <a:cs typeface="Arial"/>
                <a:sym typeface="Arial"/>
              </a:rPr>
              <a:t> </a:t>
            </a:r>
            <a:r>
              <a:rPr lang="en-US" sz="900">
                <a:solidFill>
                  <a:srgbClr val="000000"/>
                </a:solidFill>
                <a:latin typeface="Arial"/>
                <a:ea typeface="Arial"/>
                <a:cs typeface="Arial"/>
                <a:sym typeface="Arial"/>
              </a:rPr>
              <a:t>ESTE UNA DINTRE CELE MAI IMPORTANTE ABILITĂȚI SOCIALE. ESTE O ABILITATE FOLOSITĂ DE EX. ÎN VÂNZĂRI PENTRU A LE CONECTA MAI BINE CU CLIENȚII ÎN TIMPUL UNEI DISCUȚII. CU TOATE ACESTEA, ESTE LA FEL DE UTILĂ ATUNCI CÂND ÎNCERCI SĂ GESTIONEZI O SITUAȚIE SAU UN DIALOG CU UN COLEG SAU SUPERIOR. ASCULTAREA ACTIVĂ ÎNCEPE CU CONCENTRAREA INTENSĂ PE CEEA CE ARE DE SPUS PARTENERUL TĂU </a:t>
            </a:r>
            <a:r>
              <a:rPr lang="en-US" sz="900">
                <a:solidFill>
                  <a:srgbClr val="1E2022"/>
                </a:solidFill>
                <a:latin typeface="Arial"/>
                <a:ea typeface="Arial"/>
                <a:cs typeface="Arial"/>
                <a:sym typeface="Arial"/>
              </a:rPr>
              <a:t>DE CONVERSAȚIE. ÎN PLUS, ASIGURĂ-TE CĂ ADRESEZI ÎNTREBĂRI PENTRU CĂ TE VOR AJUTA SĂ TE CONCENTREZI PE IDENTIFICAREA OBIECTIVELOR CELEILALTE PERSOANE.</a:t>
            </a:r>
            <a:endParaRPr sz="900">
              <a:latin typeface="Arial"/>
              <a:ea typeface="Arial"/>
              <a:cs typeface="Arial"/>
              <a:sym typeface="Arial"/>
            </a:endParaRPr>
          </a:p>
          <a:p>
            <a:pPr indent="0" lvl="0" marL="0" marR="0" rtl="0" algn="just">
              <a:lnSpc>
                <a:spcPct val="120000"/>
              </a:lnSpc>
              <a:spcBef>
                <a:spcPts val="0"/>
              </a:spcBef>
              <a:spcAft>
                <a:spcPts val="0"/>
              </a:spcAft>
              <a:buSzPts val="1440"/>
              <a:buNone/>
            </a:pPr>
            <a:r>
              <a:rPr lang="en-US" sz="900">
                <a:solidFill>
                  <a:srgbClr val="1E2022"/>
                </a:solidFill>
                <a:latin typeface="Arial"/>
                <a:ea typeface="Arial"/>
                <a:cs typeface="Arial"/>
                <a:sym typeface="Arial"/>
              </a:rPr>
              <a:t> </a:t>
            </a:r>
            <a:endParaRPr sz="900">
              <a:latin typeface="Arial"/>
              <a:ea typeface="Arial"/>
              <a:cs typeface="Arial"/>
              <a:sym typeface="Arial"/>
            </a:endParaRPr>
          </a:p>
          <a:p>
            <a:pPr indent="-342900" lvl="0" marL="342900" marR="0" rtl="0" algn="l">
              <a:lnSpc>
                <a:spcPct val="115000"/>
              </a:lnSpc>
              <a:spcBef>
                <a:spcPts val="0"/>
              </a:spcBef>
              <a:spcAft>
                <a:spcPts val="0"/>
              </a:spcAft>
              <a:buSzPts val="1440"/>
              <a:buFont typeface="Noto Sans Symbols"/>
              <a:buChar char="∙"/>
            </a:pPr>
            <a:r>
              <a:rPr b="1" lang="en-US" sz="900">
                <a:solidFill>
                  <a:srgbClr val="000000"/>
                </a:solidFill>
                <a:latin typeface="Arial"/>
                <a:ea typeface="Arial"/>
                <a:cs typeface="Arial"/>
                <a:sym typeface="Arial"/>
              </a:rPr>
              <a:t>ÎNVĂȚAREA DE LUCRURI NOI</a:t>
            </a:r>
            <a:endParaRPr sz="900">
              <a:latin typeface="Arial"/>
              <a:ea typeface="Arial"/>
              <a:cs typeface="Arial"/>
              <a:sym typeface="Arial"/>
            </a:endParaRPr>
          </a:p>
          <a:p>
            <a:pPr indent="0" lvl="0" marL="0" marR="0" rtl="0" algn="just">
              <a:lnSpc>
                <a:spcPct val="120000"/>
              </a:lnSpc>
              <a:spcBef>
                <a:spcPts val="0"/>
              </a:spcBef>
              <a:spcAft>
                <a:spcPts val="0"/>
              </a:spcAft>
              <a:buSzPts val="1440"/>
              <a:buNone/>
            </a:pPr>
            <a:r>
              <a:rPr lang="en-US" sz="900">
                <a:latin typeface="Arial"/>
                <a:ea typeface="Arial"/>
                <a:cs typeface="Arial"/>
                <a:sym typeface="Arial"/>
              </a:rPr>
              <a:t> </a:t>
            </a:r>
            <a:r>
              <a:rPr lang="en-US" sz="900">
                <a:solidFill>
                  <a:srgbClr val="000000"/>
                </a:solidFill>
                <a:latin typeface="Arial"/>
                <a:ea typeface="Arial"/>
                <a:cs typeface="Arial"/>
                <a:sym typeface="Arial"/>
              </a:rPr>
              <a:t>DORINȚA DE A ÎNVĂȚA ȘI DE A CREȘTE ESTE O ABILITATE CHEIE.INDIFERENT DACĂ SOLICIȚI UN PRIM LOC DE MUNCĂ DE EXEMPLU CA ASISTENT PENTRU CLIENȚI, SAU APLICI PENTRU UN ROL DE ANALIST DE AFACERI SAU CĂ TE PREGĂTEȘTI PENTRU A FI MANAGER, AR TREBUI SĂ FII MEREU DORNIC SĂ CONTINUI SĂ ÎNVEȚI ȘI SĂ CREȘTI ÎN ROLUL TĂU. ACESTE ABILITĂȚI IMPLICĂ, DE ASEMENEA, CĂ EȘTI FIDEL ORGANIZAȚIILOR, DEOARECE ÎNVĂȚAREA ȘI CREȘTEREA SE DESFĂȘOARĂ ÎN GENERAL PE O PERIOADĂ DE TIMP. </a:t>
            </a:r>
            <a:r>
              <a:rPr i="0" lang="en-US" sz="900">
                <a:solidFill>
                  <a:srgbClr val="000000"/>
                </a:solidFill>
                <a:latin typeface="Arial"/>
                <a:ea typeface="Arial"/>
                <a:cs typeface="Arial"/>
                <a:sym typeface="Arial"/>
              </a:rPr>
              <a:t>ÎN TOATE ROLURILE MELE ANTERIOARE AM DEMONSTRAT O DORINȚĂ DE A ÎNVĂȚA ȘI DE A MĂ DEZVOLTA, URMÂND CURSURI DE PREGĂTIRE EXTERNE SAU ABORDÂND UN ÎNDRUMĂTOR PENTRU PROGRESUL ÎN CARIERĂ. AȘTEPT CU NERĂBDARE SĂ FAC ACELAȘI LUCRU LA ORGANIZAȚIA DVS.</a:t>
            </a:r>
            <a:endParaRPr sz="900">
              <a:latin typeface="Arial"/>
              <a:ea typeface="Arial"/>
              <a:cs typeface="Arial"/>
              <a:sym typeface="Arial"/>
            </a:endParaRPr>
          </a:p>
          <a:p>
            <a:pPr indent="-241300" lvl="0" marL="342900" marR="0" rtl="0" algn="l">
              <a:lnSpc>
                <a:spcPct val="115000"/>
              </a:lnSpc>
              <a:spcBef>
                <a:spcPts val="0"/>
              </a:spcBef>
              <a:spcAft>
                <a:spcPts val="0"/>
              </a:spcAft>
              <a:buSzPts val="1600"/>
              <a:buFont typeface="Noto Sans Symbols"/>
              <a:buNone/>
            </a:pPr>
            <a:r>
              <a:t/>
            </a:r>
            <a:endParaRPr sz="1000">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sp>
        <p:nvSpPr>
          <p:cNvPr id="597" name="Google Shape;597;p45"/>
          <p:cNvSpPr/>
          <p:nvPr/>
        </p:nvSpPr>
        <p:spPr>
          <a:xfrm>
            <a:off x="2483768" y="5805264"/>
            <a:ext cx="613636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100">
                <a:solidFill>
                  <a:schemeClr val="lt1"/>
                </a:solidFill>
                <a:latin typeface="Arial"/>
                <a:ea typeface="Arial"/>
                <a:cs typeface="Arial"/>
                <a:sym typeface="Arial"/>
              </a:rPr>
              <a:t>Proiect cofinanțat de Uniunea Europeană din Fondul Social European </a:t>
            </a:r>
            <a:br>
              <a:rPr b="1" i="1" lang="en-US" sz="1100">
                <a:solidFill>
                  <a:schemeClr val="lt1"/>
                </a:solidFill>
                <a:latin typeface="Arial"/>
                <a:ea typeface="Arial"/>
                <a:cs typeface="Arial"/>
                <a:sym typeface="Arial"/>
              </a:rPr>
            </a:br>
            <a:r>
              <a:rPr b="1" i="1" lang="en-US" sz="1100">
                <a:solidFill>
                  <a:schemeClr val="lt1"/>
                </a:solidFill>
                <a:latin typeface="Arial"/>
                <a:ea typeface="Arial"/>
                <a:cs typeface="Arial"/>
                <a:sym typeface="Arial"/>
              </a:rPr>
              <a:t>prin Programul Operațional Capital Uman 2014-2020</a:t>
            </a:r>
            <a:endParaRPr b="1" sz="1100">
              <a:solidFill>
                <a:schemeClr val="lt1"/>
              </a:solidFill>
              <a:latin typeface="Arial"/>
              <a:ea typeface="Arial"/>
              <a:cs typeface="Arial"/>
              <a:sym typeface="Arial"/>
            </a:endParaRPr>
          </a:p>
        </p:txBody>
      </p:sp>
      <p:pic>
        <p:nvPicPr>
          <p:cNvPr id="598" name="Google Shape;598;p45"/>
          <p:cNvPicPr preferRelativeResize="0"/>
          <p:nvPr/>
        </p:nvPicPr>
        <p:blipFill rotWithShape="1">
          <a:blip r:embed="rId3">
            <a:alphaModFix/>
          </a:blip>
          <a:srcRect b="0" l="0" r="0" t="0"/>
          <a:stretch/>
        </p:blipFill>
        <p:spPr>
          <a:xfrm>
            <a:off x="971600" y="360216"/>
            <a:ext cx="1080120" cy="991869"/>
          </a:xfrm>
          <a:prstGeom prst="rect">
            <a:avLst/>
          </a:prstGeom>
          <a:noFill/>
          <a:ln>
            <a:noFill/>
          </a:ln>
        </p:spPr>
      </p:pic>
      <p:pic>
        <p:nvPicPr>
          <p:cNvPr id="599" name="Google Shape;599;p45"/>
          <p:cNvPicPr preferRelativeResize="0"/>
          <p:nvPr/>
        </p:nvPicPr>
        <p:blipFill rotWithShape="1">
          <a:blip r:embed="rId4">
            <a:alphaModFix/>
          </a:blip>
          <a:srcRect b="0" l="0" r="0" t="0"/>
          <a:stretch/>
        </p:blipFill>
        <p:spPr>
          <a:xfrm>
            <a:off x="3779912" y="315794"/>
            <a:ext cx="1080120" cy="991869"/>
          </a:xfrm>
          <a:prstGeom prst="rect">
            <a:avLst/>
          </a:prstGeom>
          <a:noFill/>
          <a:ln>
            <a:noFill/>
          </a:ln>
        </p:spPr>
      </p:pic>
      <p:pic>
        <p:nvPicPr>
          <p:cNvPr id="600" name="Google Shape;600;p45"/>
          <p:cNvPicPr preferRelativeResize="0"/>
          <p:nvPr/>
        </p:nvPicPr>
        <p:blipFill rotWithShape="1">
          <a:blip r:embed="rId5">
            <a:alphaModFix/>
          </a:blip>
          <a:srcRect b="0" l="0" r="0" t="0"/>
          <a:stretch/>
        </p:blipFill>
        <p:spPr>
          <a:xfrm>
            <a:off x="6588224" y="315794"/>
            <a:ext cx="1080120" cy="1008232"/>
          </a:xfrm>
          <a:prstGeom prst="rect">
            <a:avLst/>
          </a:prstGeom>
          <a:noFill/>
          <a:ln>
            <a:noFill/>
          </a:ln>
        </p:spPr>
      </p:pic>
      <p:pic>
        <p:nvPicPr>
          <p:cNvPr id="601" name="Google Shape;601;p45"/>
          <p:cNvPicPr preferRelativeResize="0"/>
          <p:nvPr/>
        </p:nvPicPr>
        <p:blipFill rotWithShape="1">
          <a:blip r:embed="rId6">
            <a:alphaModFix/>
          </a:blip>
          <a:srcRect b="0" l="0" r="0" t="0"/>
          <a:stretch/>
        </p:blipFill>
        <p:spPr>
          <a:xfrm>
            <a:off x="284772" y="5737497"/>
            <a:ext cx="2072640" cy="566420"/>
          </a:xfrm>
          <a:prstGeom prst="rect">
            <a:avLst/>
          </a:prstGeom>
          <a:noFill/>
          <a:ln>
            <a:noFill/>
          </a:ln>
        </p:spPr>
      </p:pic>
      <p:sp>
        <p:nvSpPr>
          <p:cNvPr id="602" name="Google Shape;602;p45"/>
          <p:cNvSpPr txBox="1"/>
          <p:nvPr>
            <p:ph idx="1" type="body"/>
          </p:nvPr>
        </p:nvSpPr>
        <p:spPr>
          <a:xfrm>
            <a:off x="539552" y="1449058"/>
            <a:ext cx="7797662" cy="4140181"/>
          </a:xfrm>
          <a:prstGeom prst="rect">
            <a:avLst/>
          </a:prstGeom>
          <a:noFill/>
          <a:ln>
            <a:noFill/>
          </a:ln>
        </p:spPr>
        <p:txBody>
          <a:bodyPr anchorCtr="0" anchor="ctr" bIns="45700" lIns="91425" spcFirstLastPara="1" rIns="91425" wrap="square" tIns="45700">
            <a:noAutofit/>
          </a:bodyPr>
          <a:lstStyle/>
          <a:p>
            <a:pPr indent="-241300" lvl="0" marL="342900" marR="0" rtl="0" algn="l">
              <a:lnSpc>
                <a:spcPct val="115000"/>
              </a:lnSpc>
              <a:spcBef>
                <a:spcPts val="0"/>
              </a:spcBef>
              <a:spcAft>
                <a:spcPts val="0"/>
              </a:spcAft>
              <a:buSzPts val="1600"/>
              <a:buFont typeface="Noto Sans Symbols"/>
              <a:buNone/>
            </a:pPr>
            <a:r>
              <a:t/>
            </a:r>
            <a:endParaRPr b="1" sz="1000">
              <a:solidFill>
                <a:srgbClr val="000000"/>
              </a:solidFill>
              <a:latin typeface="Arial"/>
              <a:ea typeface="Arial"/>
              <a:cs typeface="Arial"/>
              <a:sym typeface="Arial"/>
            </a:endParaRPr>
          </a:p>
          <a:p>
            <a:pPr indent="0" lvl="0" marL="0" marR="0" rtl="0" algn="just">
              <a:lnSpc>
                <a:spcPct val="120000"/>
              </a:lnSpc>
              <a:spcBef>
                <a:spcPts val="0"/>
              </a:spcBef>
              <a:spcAft>
                <a:spcPts val="0"/>
              </a:spcAft>
              <a:buSzPts val="1600"/>
              <a:buNone/>
            </a:pPr>
            <a:r>
              <a:rPr b="1" lang="en-US" sz="1000">
                <a:solidFill>
                  <a:srgbClr val="000000"/>
                </a:solidFill>
                <a:latin typeface="Arial"/>
                <a:ea typeface="Arial"/>
                <a:cs typeface="Arial"/>
                <a:sym typeface="Arial"/>
              </a:rPr>
              <a:t>	</a:t>
            </a:r>
            <a:r>
              <a:rPr lang="en-US" sz="1000">
                <a:solidFill>
                  <a:srgbClr val="000000"/>
                </a:solidFill>
                <a:latin typeface="Arial"/>
                <a:ea typeface="Arial"/>
                <a:cs typeface="Arial"/>
                <a:sym typeface="Arial"/>
              </a:rPr>
              <a:t>PROBABIL AI REGĂSIT DEJA ÎN LISTĂ UNELE ABILITĂȚI PE CARE LE DEȚII SAU ABILITĂȚI DOBÂNDITE LA LOCUL DE MUNCA, NU? IAR PARTEA CEA MAI BUNĂ ESTE CĂ ABILITĂȚILE DE ACEST TIP SUNT UNIVERSALE ȘI TRANSFERABILE. ELE TE VOR FACE UN ANGAJAT PERFECT, INDIFERENT DE TITLUL POSTULUI.</a:t>
            </a:r>
            <a:endParaRPr sz="1000">
              <a:latin typeface="Arial"/>
              <a:ea typeface="Arial"/>
              <a:cs typeface="Arial"/>
              <a:sym typeface="Arial"/>
            </a:endParaRPr>
          </a:p>
          <a:p>
            <a:pPr indent="0" lvl="0" marL="0" marR="0" rtl="0" algn="just">
              <a:lnSpc>
                <a:spcPct val="115000"/>
              </a:lnSpc>
              <a:spcBef>
                <a:spcPts val="0"/>
              </a:spcBef>
              <a:spcAft>
                <a:spcPts val="0"/>
              </a:spcAft>
              <a:buSzPts val="1600"/>
              <a:buNone/>
            </a:pPr>
            <a:r>
              <a:rPr lang="en-US" sz="1000">
                <a:latin typeface="Arial"/>
                <a:ea typeface="Arial"/>
                <a:cs typeface="Arial"/>
                <a:sym typeface="Arial"/>
              </a:rPr>
              <a:t>	PENTRU </a:t>
            </a:r>
            <a:r>
              <a:rPr b="1" lang="en-US" sz="1000">
                <a:latin typeface="Arial"/>
                <a:ea typeface="Arial"/>
                <a:cs typeface="Arial"/>
                <a:sym typeface="Arial"/>
              </a:rPr>
              <a:t>REUŞITA ÎN CARIERA PROFESIONALĂ </a:t>
            </a:r>
            <a:r>
              <a:rPr lang="en-US" sz="1000">
                <a:latin typeface="Arial"/>
                <a:ea typeface="Arial"/>
                <a:cs typeface="Arial"/>
                <a:sym typeface="Arial"/>
              </a:rPr>
              <a:t>ESTE IMPORTANT SĂ NE DEZVOLTĂM ÎN MOD INTENŢIONAT ACELE ABILITĂȚI CARE AU O MAI MARE IMPORTANŢĂ ÎN ACTIVITATEA PE CARE DORIM SĂ O DESFĂŞURĂM. </a:t>
            </a:r>
            <a:endParaRPr/>
          </a:p>
          <a:p>
            <a:pPr indent="0" lvl="0" marL="0" marR="0" rtl="0" algn="just">
              <a:lnSpc>
                <a:spcPct val="115000"/>
              </a:lnSpc>
              <a:spcBef>
                <a:spcPts val="0"/>
              </a:spcBef>
              <a:spcAft>
                <a:spcPts val="0"/>
              </a:spcAft>
              <a:buSzPts val="1600"/>
              <a:buNone/>
            </a:pPr>
            <a:r>
              <a:rPr lang="en-US" sz="1000">
                <a:latin typeface="Arial"/>
                <a:ea typeface="Arial"/>
                <a:cs typeface="Arial"/>
                <a:sym typeface="Arial"/>
              </a:rPr>
              <a:t>	CELE MAI IMPORTANTE ABILITĂŢI,CARE SUNT APRECIATE ŞI VALORIZATE DE MULŢI ANGAJATORI:</a:t>
            </a:r>
            <a:endParaRPr/>
          </a:p>
          <a:p>
            <a:pPr indent="-342900" lvl="1" marL="800100" rtl="0" algn="just">
              <a:lnSpc>
                <a:spcPct val="115000"/>
              </a:lnSpc>
              <a:spcBef>
                <a:spcPts val="0"/>
              </a:spcBef>
              <a:spcAft>
                <a:spcPts val="0"/>
              </a:spcAft>
              <a:buSzPts val="1000"/>
              <a:buFont typeface="Noto Sans Symbols"/>
              <a:buChar char="∙"/>
            </a:pPr>
            <a:r>
              <a:rPr lang="en-US" sz="1000">
                <a:latin typeface="Arial"/>
                <a:ea typeface="Arial"/>
                <a:cs typeface="Arial"/>
                <a:sym typeface="Arial"/>
              </a:rPr>
              <a:t>ABILITĂŢILE DE COMUNICARE: ÎNŢELEGEREA MESAJELOR VERBALE ŞI NONVERBALE, EXPRIMARE CLARĂ;</a:t>
            </a:r>
            <a:endParaRPr/>
          </a:p>
          <a:p>
            <a:pPr indent="-342900" lvl="1" marL="800100" rtl="0" algn="just">
              <a:lnSpc>
                <a:spcPct val="115000"/>
              </a:lnSpc>
              <a:spcBef>
                <a:spcPts val="0"/>
              </a:spcBef>
              <a:spcAft>
                <a:spcPts val="0"/>
              </a:spcAft>
              <a:buSzPts val="1000"/>
              <a:buFont typeface="Noto Sans Symbols"/>
              <a:buChar char="∙"/>
            </a:pPr>
            <a:r>
              <a:rPr lang="en-US" sz="1000">
                <a:latin typeface="Arial"/>
                <a:ea typeface="Arial"/>
                <a:cs typeface="Arial"/>
                <a:sym typeface="Arial"/>
              </a:rPr>
              <a:t>ABILITĂŢI INTERPERSONALE: COOPERARE; ADAPTABILITATE ÎN MUNCA DE ECHIPĂ; RESPECT FAŢĂ DE COLEGI;DIPLOMAŢIE; DISCREŢIE; EMPATIE; TOLERANŢĂ;</a:t>
            </a:r>
            <a:endParaRPr/>
          </a:p>
          <a:p>
            <a:pPr indent="-342900" lvl="1" marL="800100" rtl="0" algn="just">
              <a:lnSpc>
                <a:spcPct val="115000"/>
              </a:lnSpc>
              <a:spcBef>
                <a:spcPts val="0"/>
              </a:spcBef>
              <a:spcAft>
                <a:spcPts val="0"/>
              </a:spcAft>
              <a:buSzPts val="1000"/>
              <a:buFont typeface="Noto Sans Symbols"/>
              <a:buChar char="∙"/>
            </a:pPr>
            <a:r>
              <a:rPr lang="en-US" sz="1000">
                <a:latin typeface="Arial"/>
                <a:ea typeface="Arial"/>
                <a:cs typeface="Arial"/>
                <a:sym typeface="Arial"/>
              </a:rPr>
              <a:t>ABILITĂŢI DE INVESTIGARE ŞI MANIPULARE DE DATE: CAPACITATE DE ANALIZĂ, EXPLORAREA SURSELOR DE INFORMAŢII ŞI UTILIZAREA EFICIENTĂ A INFORMAŢIILOR;</a:t>
            </a:r>
            <a:endParaRPr/>
          </a:p>
          <a:p>
            <a:pPr indent="-342900" lvl="1" marL="800100" rtl="0" algn="just">
              <a:lnSpc>
                <a:spcPct val="115000"/>
              </a:lnSpc>
              <a:spcBef>
                <a:spcPts val="0"/>
              </a:spcBef>
              <a:spcAft>
                <a:spcPts val="0"/>
              </a:spcAft>
              <a:buSzPts val="1000"/>
              <a:buFont typeface="Noto Sans Symbols"/>
              <a:buChar char="∙"/>
            </a:pPr>
            <a:r>
              <a:rPr lang="en-US" sz="1000">
                <a:latin typeface="Arial"/>
                <a:ea typeface="Arial"/>
                <a:cs typeface="Arial"/>
                <a:sym typeface="Arial"/>
              </a:rPr>
              <a:t>ABILITĂŢI DE PLANIFICARE ŞI REZOLVARE DE PROBLEME: CAPACITATEA DE A-ŞI PLANIFICA SINGUR MUNCA,INIŢIATIVĂ ÎN REALIZAREA DIVERSELOR SARCINI ŞI ACŢIUNI, CAPACITATEA DE A DOBÂNDI CU UŞURINŢĂ NOI DEPRINDERI;</a:t>
            </a:r>
            <a:endParaRPr/>
          </a:p>
          <a:p>
            <a:pPr indent="-342900" lvl="1" marL="800100" rtl="0" algn="just">
              <a:lnSpc>
                <a:spcPct val="115000"/>
              </a:lnSpc>
              <a:spcBef>
                <a:spcPts val="0"/>
              </a:spcBef>
              <a:spcAft>
                <a:spcPts val="0"/>
              </a:spcAft>
              <a:buSzPts val="1000"/>
              <a:buFont typeface="Noto Sans Symbols"/>
              <a:buChar char="∙"/>
            </a:pPr>
            <a:r>
              <a:rPr lang="en-US" sz="1000">
                <a:latin typeface="Arial"/>
                <a:ea typeface="Arial"/>
                <a:cs typeface="Arial"/>
                <a:sym typeface="Arial"/>
              </a:rPr>
              <a:t>ABILITATEA DE A LUA DECIZII; CONŞTIINCIOZITATE;</a:t>
            </a:r>
            <a:endParaRPr/>
          </a:p>
          <a:p>
            <a:pPr indent="-342900" lvl="1" marL="800100" rtl="0" algn="just">
              <a:lnSpc>
                <a:spcPct val="115000"/>
              </a:lnSpc>
              <a:spcBef>
                <a:spcPts val="0"/>
              </a:spcBef>
              <a:spcAft>
                <a:spcPts val="0"/>
              </a:spcAft>
              <a:buSzPts val="1000"/>
              <a:buFont typeface="Noto Sans Symbols"/>
              <a:buChar char="∙"/>
            </a:pPr>
            <a:r>
              <a:rPr lang="en-US" sz="1000">
                <a:latin typeface="Arial"/>
                <a:ea typeface="Arial"/>
                <a:cs typeface="Arial"/>
                <a:sym typeface="Arial"/>
              </a:rPr>
              <a:t>ASUMAREA RESPONSABILITĂŢII PENTRU MUNCA REALIZATĂ;</a:t>
            </a:r>
            <a:endParaRPr/>
          </a:p>
          <a:p>
            <a:pPr indent="-342900" lvl="1" marL="800100" rtl="0" algn="just">
              <a:lnSpc>
                <a:spcPct val="115000"/>
              </a:lnSpc>
              <a:spcBef>
                <a:spcPts val="0"/>
              </a:spcBef>
              <a:spcAft>
                <a:spcPts val="0"/>
              </a:spcAft>
              <a:buSzPts val="1000"/>
              <a:buFont typeface="Noto Sans Symbols"/>
              <a:buChar char="∙"/>
            </a:pPr>
            <a:r>
              <a:rPr lang="en-US" sz="1000">
                <a:latin typeface="Arial"/>
                <a:ea typeface="Arial"/>
                <a:cs typeface="Arial"/>
                <a:sym typeface="Arial"/>
              </a:rPr>
              <a:t>ABILITĂŢI DE UTILIZARE A TEHNOLOGIILOR INFORMATICE;</a:t>
            </a:r>
            <a:endParaRPr/>
          </a:p>
          <a:p>
            <a:pPr indent="-342900" lvl="1" marL="800100" rtl="0" algn="just">
              <a:lnSpc>
                <a:spcPct val="115000"/>
              </a:lnSpc>
              <a:spcBef>
                <a:spcPts val="0"/>
              </a:spcBef>
              <a:spcAft>
                <a:spcPts val="0"/>
              </a:spcAft>
              <a:buSzPts val="1000"/>
              <a:buFont typeface="Noto Sans Symbols"/>
              <a:buChar char="∙"/>
            </a:pPr>
            <a:r>
              <a:rPr lang="en-US" sz="1000">
                <a:latin typeface="Arial"/>
                <a:ea typeface="Arial"/>
                <a:cs typeface="Arial"/>
                <a:sym typeface="Arial"/>
              </a:rPr>
              <a:t>ADAPTARE LA SCHIMBARE;</a:t>
            </a:r>
            <a:endParaRPr/>
          </a:p>
          <a:p>
            <a:pPr indent="-342900" lvl="1" marL="800100" rtl="0" algn="just">
              <a:lnSpc>
                <a:spcPct val="115000"/>
              </a:lnSpc>
              <a:spcBef>
                <a:spcPts val="0"/>
              </a:spcBef>
              <a:spcAft>
                <a:spcPts val="0"/>
              </a:spcAft>
              <a:buSzPts val="1000"/>
              <a:buFont typeface="Noto Sans Symbols"/>
              <a:buChar char="∙"/>
            </a:pPr>
            <a:r>
              <a:rPr lang="en-US" sz="1000">
                <a:latin typeface="Arial"/>
                <a:ea typeface="Arial"/>
                <a:cs typeface="Arial"/>
                <a:sym typeface="Arial"/>
              </a:rPr>
              <a:t>ORIENTARE SPRE PROGRES ŞI AUTODEZVOLTARE;</a:t>
            </a:r>
            <a:endParaRPr/>
          </a:p>
          <a:p>
            <a:pPr indent="-342900" lvl="1" marL="800100" rtl="0" algn="just">
              <a:lnSpc>
                <a:spcPct val="115000"/>
              </a:lnSpc>
              <a:spcBef>
                <a:spcPts val="0"/>
              </a:spcBef>
              <a:spcAft>
                <a:spcPts val="0"/>
              </a:spcAft>
              <a:buSzPts val="1000"/>
              <a:buFont typeface="Noto Sans Symbols"/>
              <a:buChar char="∙"/>
            </a:pPr>
            <a:r>
              <a:rPr lang="en-US" sz="1000">
                <a:latin typeface="Arial"/>
                <a:ea typeface="Arial"/>
                <a:cs typeface="Arial"/>
                <a:sym typeface="Arial"/>
              </a:rPr>
              <a:t>STABILITATE EMOŢIONALĂ; BUNĂ DISPOZIŢIE; ENTUZIASM ÎN MUNCĂ;</a:t>
            </a:r>
            <a:endParaRPr/>
          </a:p>
          <a:p>
            <a:pPr indent="-342900" lvl="1" marL="800100" rtl="0" algn="just">
              <a:lnSpc>
                <a:spcPct val="115000"/>
              </a:lnSpc>
              <a:spcBef>
                <a:spcPts val="0"/>
              </a:spcBef>
              <a:spcAft>
                <a:spcPts val="0"/>
              </a:spcAft>
              <a:buSzPts val="1000"/>
              <a:buFont typeface="Noto Sans Symbols"/>
              <a:buChar char="∙"/>
            </a:pPr>
            <a:r>
              <a:rPr lang="en-US" sz="1000">
                <a:latin typeface="Arial"/>
                <a:ea typeface="Arial"/>
                <a:cs typeface="Arial"/>
                <a:sym typeface="Arial"/>
              </a:rPr>
              <a:t>LOIALITATE; SINCERITATE; ONESTITATE; SPIRIT DE OBSERVAŢIE; IMAGINAŢIE;</a:t>
            </a:r>
            <a:endParaRPr/>
          </a:p>
          <a:p>
            <a:pPr indent="-342900" lvl="1" marL="800100" rtl="0" algn="just">
              <a:lnSpc>
                <a:spcPct val="115000"/>
              </a:lnSpc>
              <a:spcBef>
                <a:spcPts val="0"/>
              </a:spcBef>
              <a:spcAft>
                <a:spcPts val="0"/>
              </a:spcAft>
              <a:buSzPts val="1000"/>
              <a:buFont typeface="Noto Sans Symbols"/>
              <a:buChar char="∙"/>
            </a:pPr>
            <a:r>
              <a:rPr lang="en-US" sz="1000">
                <a:latin typeface="Arial"/>
                <a:ea typeface="Arial"/>
                <a:cs typeface="Arial"/>
                <a:sym typeface="Arial"/>
              </a:rPr>
              <a:t>PERSPICACITATE; FERMITATE ÎN APĂRAREA PRINCIPIILOR;</a:t>
            </a:r>
            <a:endParaRPr/>
          </a:p>
          <a:p>
            <a:pPr indent="-342900" lvl="1" marL="800100" rtl="0" algn="just">
              <a:lnSpc>
                <a:spcPct val="115000"/>
              </a:lnSpc>
              <a:spcBef>
                <a:spcPts val="0"/>
              </a:spcBef>
              <a:spcAft>
                <a:spcPts val="0"/>
              </a:spcAft>
              <a:buSzPts val="1000"/>
              <a:buFont typeface="Noto Sans Symbols"/>
              <a:buChar char="∙"/>
            </a:pPr>
            <a:r>
              <a:rPr lang="en-US" sz="1000">
                <a:latin typeface="Arial"/>
                <a:ea typeface="Arial"/>
                <a:cs typeface="Arial"/>
                <a:sym typeface="Arial"/>
              </a:rPr>
              <a:t>ABILITĂŢI FIZICE.</a:t>
            </a:r>
            <a:endParaRPr/>
          </a:p>
          <a:p>
            <a:pPr indent="-241300" lvl="0" marL="342900" marR="0" rtl="0" algn="l">
              <a:lnSpc>
                <a:spcPct val="115000"/>
              </a:lnSpc>
              <a:spcBef>
                <a:spcPts val="0"/>
              </a:spcBef>
              <a:spcAft>
                <a:spcPts val="0"/>
              </a:spcAft>
              <a:buSzPts val="1600"/>
              <a:buFont typeface="Noto Sans Symbols"/>
              <a:buNone/>
            </a:pPr>
            <a:r>
              <a:t/>
            </a:r>
            <a:endParaRPr sz="1000">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46"/>
          <p:cNvSpPr/>
          <p:nvPr/>
        </p:nvSpPr>
        <p:spPr>
          <a:xfrm>
            <a:off x="2483768" y="5805264"/>
            <a:ext cx="613636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100">
                <a:solidFill>
                  <a:schemeClr val="lt1"/>
                </a:solidFill>
                <a:latin typeface="Arial"/>
                <a:ea typeface="Arial"/>
                <a:cs typeface="Arial"/>
                <a:sym typeface="Arial"/>
              </a:rPr>
              <a:t>Proiect cofinanțat de Uniunea Europeană din Fondul Social European </a:t>
            </a:r>
            <a:br>
              <a:rPr b="1" i="1" lang="en-US" sz="1100">
                <a:solidFill>
                  <a:schemeClr val="lt1"/>
                </a:solidFill>
                <a:latin typeface="Arial"/>
                <a:ea typeface="Arial"/>
                <a:cs typeface="Arial"/>
                <a:sym typeface="Arial"/>
              </a:rPr>
            </a:br>
            <a:r>
              <a:rPr b="1" i="1" lang="en-US" sz="1100">
                <a:solidFill>
                  <a:schemeClr val="lt1"/>
                </a:solidFill>
                <a:latin typeface="Arial"/>
                <a:ea typeface="Arial"/>
                <a:cs typeface="Arial"/>
                <a:sym typeface="Arial"/>
              </a:rPr>
              <a:t>prin Programul Operațional Capital Uman 2014-2020</a:t>
            </a:r>
            <a:endParaRPr b="1" sz="1100">
              <a:solidFill>
                <a:schemeClr val="lt1"/>
              </a:solidFill>
              <a:latin typeface="Arial"/>
              <a:ea typeface="Arial"/>
              <a:cs typeface="Arial"/>
              <a:sym typeface="Arial"/>
            </a:endParaRPr>
          </a:p>
        </p:txBody>
      </p:sp>
      <p:pic>
        <p:nvPicPr>
          <p:cNvPr id="608" name="Google Shape;608;p46"/>
          <p:cNvPicPr preferRelativeResize="0"/>
          <p:nvPr/>
        </p:nvPicPr>
        <p:blipFill rotWithShape="1">
          <a:blip r:embed="rId3">
            <a:alphaModFix/>
          </a:blip>
          <a:srcRect b="0" l="0" r="0" t="0"/>
          <a:stretch/>
        </p:blipFill>
        <p:spPr>
          <a:xfrm>
            <a:off x="971600" y="360216"/>
            <a:ext cx="1080120" cy="991869"/>
          </a:xfrm>
          <a:prstGeom prst="rect">
            <a:avLst/>
          </a:prstGeom>
          <a:noFill/>
          <a:ln>
            <a:noFill/>
          </a:ln>
        </p:spPr>
      </p:pic>
      <p:pic>
        <p:nvPicPr>
          <p:cNvPr id="609" name="Google Shape;609;p46"/>
          <p:cNvPicPr preferRelativeResize="0"/>
          <p:nvPr/>
        </p:nvPicPr>
        <p:blipFill rotWithShape="1">
          <a:blip r:embed="rId4">
            <a:alphaModFix/>
          </a:blip>
          <a:srcRect b="0" l="0" r="0" t="0"/>
          <a:stretch/>
        </p:blipFill>
        <p:spPr>
          <a:xfrm>
            <a:off x="3779912" y="315794"/>
            <a:ext cx="1080120" cy="991869"/>
          </a:xfrm>
          <a:prstGeom prst="rect">
            <a:avLst/>
          </a:prstGeom>
          <a:noFill/>
          <a:ln>
            <a:noFill/>
          </a:ln>
        </p:spPr>
      </p:pic>
      <p:pic>
        <p:nvPicPr>
          <p:cNvPr id="610" name="Google Shape;610;p46"/>
          <p:cNvPicPr preferRelativeResize="0"/>
          <p:nvPr/>
        </p:nvPicPr>
        <p:blipFill rotWithShape="1">
          <a:blip r:embed="rId5">
            <a:alphaModFix/>
          </a:blip>
          <a:srcRect b="0" l="0" r="0" t="0"/>
          <a:stretch/>
        </p:blipFill>
        <p:spPr>
          <a:xfrm>
            <a:off x="6588224" y="315794"/>
            <a:ext cx="1080120" cy="1008232"/>
          </a:xfrm>
          <a:prstGeom prst="rect">
            <a:avLst/>
          </a:prstGeom>
          <a:noFill/>
          <a:ln>
            <a:noFill/>
          </a:ln>
        </p:spPr>
      </p:pic>
      <p:pic>
        <p:nvPicPr>
          <p:cNvPr id="611" name="Google Shape;611;p46"/>
          <p:cNvPicPr preferRelativeResize="0"/>
          <p:nvPr/>
        </p:nvPicPr>
        <p:blipFill rotWithShape="1">
          <a:blip r:embed="rId6">
            <a:alphaModFix/>
          </a:blip>
          <a:srcRect b="0" l="0" r="0" t="0"/>
          <a:stretch/>
        </p:blipFill>
        <p:spPr>
          <a:xfrm>
            <a:off x="284772" y="5737497"/>
            <a:ext cx="2072640" cy="566420"/>
          </a:xfrm>
          <a:prstGeom prst="rect">
            <a:avLst/>
          </a:prstGeom>
          <a:noFill/>
          <a:ln>
            <a:noFill/>
          </a:ln>
        </p:spPr>
      </p:pic>
      <p:sp>
        <p:nvSpPr>
          <p:cNvPr id="612" name="Google Shape;612;p46"/>
          <p:cNvSpPr txBox="1"/>
          <p:nvPr>
            <p:ph idx="1" type="body"/>
          </p:nvPr>
        </p:nvSpPr>
        <p:spPr>
          <a:xfrm>
            <a:off x="539552" y="1352086"/>
            <a:ext cx="7797662" cy="4237154"/>
          </a:xfrm>
          <a:prstGeom prst="rect">
            <a:avLst/>
          </a:prstGeom>
          <a:noFill/>
          <a:ln>
            <a:noFill/>
          </a:ln>
        </p:spPr>
        <p:txBody>
          <a:bodyPr anchorCtr="0" anchor="ctr" bIns="45700" lIns="91425" spcFirstLastPara="1" rIns="91425" wrap="square" tIns="45700">
            <a:noAutofit/>
          </a:bodyPr>
          <a:lstStyle/>
          <a:p>
            <a:pPr indent="0" lvl="0" marL="228600" marR="0" rtl="0" algn="l">
              <a:lnSpc>
                <a:spcPct val="115000"/>
              </a:lnSpc>
              <a:spcBef>
                <a:spcPts val="0"/>
              </a:spcBef>
              <a:spcAft>
                <a:spcPts val="0"/>
              </a:spcAft>
              <a:buSzPts val="1440"/>
              <a:buNone/>
            </a:pPr>
            <a:r>
              <a:rPr b="1" lang="en-US" sz="900">
                <a:solidFill>
                  <a:srgbClr val="000000"/>
                </a:solidFill>
                <a:latin typeface="Arial"/>
                <a:ea typeface="Arial"/>
                <a:cs typeface="Arial"/>
                <a:sym typeface="Arial"/>
              </a:rPr>
              <a:t>	</a:t>
            </a:r>
            <a:endParaRPr/>
          </a:p>
          <a:p>
            <a:pPr indent="0" lvl="0" marL="228600" marR="0" rtl="0" algn="l">
              <a:lnSpc>
                <a:spcPct val="115000"/>
              </a:lnSpc>
              <a:spcBef>
                <a:spcPts val="0"/>
              </a:spcBef>
              <a:spcAft>
                <a:spcPts val="0"/>
              </a:spcAft>
              <a:buSzPts val="1440"/>
              <a:buNone/>
            </a:pPr>
            <a:r>
              <a:rPr b="1" lang="en-US" sz="900">
                <a:solidFill>
                  <a:srgbClr val="000000"/>
                </a:solidFill>
                <a:latin typeface="Arial"/>
                <a:ea typeface="Arial"/>
                <a:cs typeface="Arial"/>
                <a:sym typeface="Arial"/>
              </a:rPr>
              <a:t>	</a:t>
            </a:r>
            <a:endParaRPr/>
          </a:p>
          <a:p>
            <a:pPr indent="0" lvl="0" marL="228600" marR="0" rtl="0" algn="l">
              <a:lnSpc>
                <a:spcPct val="100000"/>
              </a:lnSpc>
              <a:spcBef>
                <a:spcPts val="0"/>
              </a:spcBef>
              <a:spcAft>
                <a:spcPts val="0"/>
              </a:spcAft>
              <a:buSzPts val="1600"/>
              <a:buNone/>
            </a:pPr>
            <a:r>
              <a:rPr b="1" lang="en-US" sz="1000">
                <a:latin typeface="Arial"/>
                <a:ea typeface="Arial"/>
                <a:cs typeface="Arial"/>
                <a:sym typeface="Arial"/>
              </a:rPr>
              <a:t>ABILITATEA DE COMUNICARE</a:t>
            </a:r>
            <a:endParaRPr sz="1000">
              <a:latin typeface="Arial"/>
              <a:ea typeface="Arial"/>
              <a:cs typeface="Arial"/>
              <a:sym typeface="Arial"/>
            </a:endParaRPr>
          </a:p>
          <a:p>
            <a:pPr indent="0" lvl="0" marL="228600" marR="0" rtl="0" algn="l">
              <a:lnSpc>
                <a:spcPct val="100000"/>
              </a:lnSpc>
              <a:spcBef>
                <a:spcPts val="0"/>
              </a:spcBef>
              <a:spcAft>
                <a:spcPts val="0"/>
              </a:spcAft>
              <a:buSzPts val="1600"/>
              <a:buNone/>
            </a:pPr>
            <a:r>
              <a:rPr lang="en-US" sz="1000">
                <a:latin typeface="Arial"/>
                <a:ea typeface="Arial"/>
                <a:cs typeface="Arial"/>
                <a:sym typeface="Arial"/>
              </a:rPr>
              <a:t> </a:t>
            </a:r>
            <a:endParaRPr/>
          </a:p>
          <a:p>
            <a:pPr indent="0" lvl="0" marL="0" marR="0" rtl="0" algn="just">
              <a:lnSpc>
                <a:spcPct val="115000"/>
              </a:lnSpc>
              <a:spcBef>
                <a:spcPts val="0"/>
              </a:spcBef>
              <a:spcAft>
                <a:spcPts val="0"/>
              </a:spcAft>
              <a:buSzPts val="1600"/>
              <a:buNone/>
            </a:pPr>
            <a:r>
              <a:rPr lang="en-US" sz="1000">
                <a:latin typeface="Arial"/>
                <a:ea typeface="Arial"/>
                <a:cs typeface="Arial"/>
                <a:sym typeface="Arial"/>
              </a:rPr>
              <a:t>	</a:t>
            </a:r>
            <a:r>
              <a:rPr b="1" lang="en-US" sz="1000">
                <a:latin typeface="Arial"/>
                <a:ea typeface="Arial"/>
                <a:cs typeface="Arial"/>
                <a:sym typeface="Arial"/>
              </a:rPr>
              <a:t>COMUNICAREA ASERTIVĂ</a:t>
            </a:r>
            <a:endParaRPr sz="1000">
              <a:latin typeface="Arial"/>
              <a:ea typeface="Arial"/>
              <a:cs typeface="Arial"/>
              <a:sym typeface="Arial"/>
            </a:endParaRPr>
          </a:p>
          <a:p>
            <a:pPr indent="0" lvl="0" marL="0" marR="0" rtl="0" algn="just">
              <a:lnSpc>
                <a:spcPct val="115000"/>
              </a:lnSpc>
              <a:spcBef>
                <a:spcPts val="0"/>
              </a:spcBef>
              <a:spcAft>
                <a:spcPts val="0"/>
              </a:spcAft>
              <a:buSzPts val="1600"/>
              <a:buNone/>
            </a:pPr>
            <a:r>
              <a:rPr b="1" lang="en-US" sz="1000">
                <a:latin typeface="Arial"/>
                <a:ea typeface="Arial"/>
                <a:cs typeface="Arial"/>
                <a:sym typeface="Arial"/>
              </a:rPr>
              <a:t>	ASERTIVITATEA</a:t>
            </a:r>
            <a:r>
              <a:rPr lang="en-US" sz="1000">
                <a:latin typeface="Arial"/>
                <a:ea typeface="Arial"/>
                <a:cs typeface="Arial"/>
                <a:sym typeface="Arial"/>
              </a:rPr>
              <a:t> E UN COMPORTAMENT CE ÎNVAŢĂ INDIVIDUL SĂ ACŢIONEZE ÎN INTERESUL SĂU, SĂ-ŞI EXPRIME SENTIMENTELE ÎN MOD SINCER ŞI ADECVAT, VALORIZÂNDU-ŞI PROPRIILE DREPTURI FĂRĂ A LE NEGA PE ALE CELORLALŢI.  </a:t>
            </a:r>
            <a:endParaRPr/>
          </a:p>
          <a:p>
            <a:pPr indent="0" lvl="0" marL="0" marR="0" rtl="0" algn="just">
              <a:lnSpc>
                <a:spcPct val="115000"/>
              </a:lnSpc>
              <a:spcBef>
                <a:spcPts val="0"/>
              </a:spcBef>
              <a:spcAft>
                <a:spcPts val="0"/>
              </a:spcAft>
              <a:buSzPts val="1600"/>
              <a:buNone/>
            </a:pPr>
            <a:r>
              <a:rPr b="1" lang="en-US" sz="1000">
                <a:latin typeface="Arial"/>
                <a:ea typeface="Arial"/>
                <a:cs typeface="Arial"/>
                <a:sym typeface="Arial"/>
              </a:rPr>
              <a:t>	ASERTIVITATEA</a:t>
            </a:r>
            <a:r>
              <a:rPr lang="en-US" sz="1000">
                <a:latin typeface="Arial"/>
                <a:ea typeface="Arial"/>
                <a:cs typeface="Arial"/>
                <a:sym typeface="Arial"/>
              </a:rPr>
              <a:t> IMPLICĂ EXPRIMAREA DIRECTĂ A NECESITĂŢILOR, DORINŢELOR ŞI OPINIILOR, FĂRĂ A INTERFERA CU LIBERTĂŢILE ŞI DREPTURILE INTERLOCUTORILOR.O PERSOANĂ ASERTIVĂ E ACEA PERSOANĂ CARE ESTE CAPABILĂ SĂ EXPRIME CÂT MAI DIRECT CEEA CE SIMTE, CEEA CE DOREŞTE ŞI CARE-ŞI VALORIZEAZĂ DREPTURILE, ALEGÂND UN ANSAMBLU DE COMPORTAMENTE ŞI ATITUDINI ADECVATE  FIECĂREI SITUAŢII, ÎN ACORD CU LOCUL ŞI MOMENTUL.ASERTIVITATEA E O FORMĂ COMPORTAMENTALĂ CE ÎNSEAMNĂ A AFIRMA, FIE VERBAL, FIE NONVERBAL CEEA CE PERSOANA SIMTE, VREA ŞI GÂNDEŞTE, ACORDÂNDU-I ÎN ACELAŞI TIMP DREPTUL CELUILALT DE A SE AUTOAFIRMA. </a:t>
            </a:r>
            <a:endParaRPr/>
          </a:p>
          <a:p>
            <a:pPr indent="0" lvl="0" marL="0" marR="0" rtl="0" algn="just">
              <a:lnSpc>
                <a:spcPct val="115000"/>
              </a:lnSpc>
              <a:spcBef>
                <a:spcPts val="0"/>
              </a:spcBef>
              <a:spcAft>
                <a:spcPts val="0"/>
              </a:spcAft>
              <a:buSzPts val="1600"/>
              <a:buNone/>
            </a:pPr>
            <a:r>
              <a:rPr lang="en-US" sz="1000">
                <a:latin typeface="Arial"/>
                <a:ea typeface="Arial"/>
                <a:cs typeface="Arial"/>
                <a:sym typeface="Arial"/>
              </a:rPr>
              <a:t>	COMUNICAREA ASERTIVĂ ARE ŞI EA LIMITE: NU ESTE BUNĂ ÎN ORICE SITUAŢIE ŞI NICI NU NE AJUTĂ SĂ OBŢINEM TOT CEEA CE DORIM. COMUNICAREA ASERTIVĂ E  ÎNVĂŢATĂ. ÎNVĂŢAREA, SINGURĂ, NU GARANTEAZĂ CALITATEA RELAŢIONĂRII INTERPERSONALE. ESTE CONDIŢIONATĂ DE O REALĂ AUTOEVALUARE, DE ACCEPTAREA CELORLALŢI DAR ŞI DE RESPECTUL CĂTRE NOI ÎNŞINE ŞI CĂTRE ALŢII.</a:t>
            </a:r>
            <a:endParaRPr/>
          </a:p>
          <a:p>
            <a:pPr indent="0" lvl="0" marL="0" marR="0" rtl="0" algn="just">
              <a:lnSpc>
                <a:spcPct val="115000"/>
              </a:lnSpc>
              <a:spcBef>
                <a:spcPts val="0"/>
              </a:spcBef>
              <a:spcAft>
                <a:spcPts val="0"/>
              </a:spcAft>
              <a:buSzPts val="1600"/>
              <a:buNone/>
            </a:pPr>
            <a:r>
              <a:rPr b="1" lang="en-US" sz="1000">
                <a:solidFill>
                  <a:srgbClr val="000000"/>
                </a:solidFill>
                <a:latin typeface="Arial"/>
                <a:ea typeface="Arial"/>
                <a:cs typeface="Arial"/>
                <a:sym typeface="Arial"/>
              </a:rPr>
              <a:t>	CARACTERISTICILE COMUNICĂRII ASERTIVE </a:t>
            </a:r>
            <a:endParaRPr sz="1000">
              <a:latin typeface="Arial"/>
              <a:ea typeface="Arial"/>
              <a:cs typeface="Arial"/>
              <a:sym typeface="Arial"/>
            </a:endParaRPr>
          </a:p>
          <a:p>
            <a:pPr indent="0" lvl="0" marL="0" marR="0" rtl="0" algn="just">
              <a:lnSpc>
                <a:spcPct val="115000"/>
              </a:lnSpc>
              <a:spcBef>
                <a:spcPts val="0"/>
              </a:spcBef>
              <a:spcAft>
                <a:spcPts val="0"/>
              </a:spcAft>
              <a:buSzPts val="1600"/>
              <a:buNone/>
            </a:pPr>
            <a:r>
              <a:rPr lang="en-US" sz="1000">
                <a:solidFill>
                  <a:srgbClr val="000000"/>
                </a:solidFill>
                <a:latin typeface="Arial"/>
                <a:ea typeface="Arial"/>
                <a:cs typeface="Arial"/>
                <a:sym typeface="Arial"/>
              </a:rPr>
              <a:t>	RESPECT PENTRU DREPTURILE PROPRII ȘI ALE CELORLALȚI, EXPRIMAREA NEVOILOR ȘI DORINȚELOR ÎN MOD DESCHIS ȚINÂND CONT DE IDEILE ȘI OPINIILE CELORLALȚI. COMUNICARE CORECTĂ ȘI RECEPȚIONARE A MESAJELOR FĂRĂ DISTORSIUNI COGNITIVE, CERÂND ȘI OFERIND AJUTOR CU PLĂCERE. PERSOANA ASERTIVA ARE ÎNCREDERE ÎN FORȚELE PROPRII, APRECIAZĂ MUNCA OAMENILOR ȘI MULȚUMEȘTE SINCER.</a:t>
            </a:r>
            <a:endParaRPr sz="1000">
              <a:latin typeface="Arial"/>
              <a:ea typeface="Arial"/>
              <a:cs typeface="Arial"/>
              <a:sym typeface="Arial"/>
            </a:endParaRPr>
          </a:p>
          <a:p>
            <a:pPr indent="0" lvl="0" marL="0" marR="0" rtl="0" algn="just">
              <a:lnSpc>
                <a:spcPct val="115000"/>
              </a:lnSpc>
              <a:spcBef>
                <a:spcPts val="0"/>
              </a:spcBef>
              <a:spcAft>
                <a:spcPts val="0"/>
              </a:spcAft>
              <a:buSzPts val="1600"/>
              <a:buNone/>
            </a:pPr>
            <a:r>
              <a:rPr b="1" lang="en-US" sz="1000">
                <a:solidFill>
                  <a:srgbClr val="000000"/>
                </a:solidFill>
                <a:latin typeface="Arial"/>
                <a:ea typeface="Arial"/>
                <a:cs typeface="Arial"/>
                <a:sym typeface="Arial"/>
              </a:rPr>
              <a:t>	EXPRESII VERBALE UTILIZATE</a:t>
            </a:r>
            <a:r>
              <a:rPr lang="en-US" sz="1000">
                <a:solidFill>
                  <a:srgbClr val="000000"/>
                </a:solidFill>
                <a:latin typeface="Arial"/>
                <a:ea typeface="Arial"/>
                <a:cs typeface="Arial"/>
                <a:sym typeface="Arial"/>
              </a:rPr>
              <a:t>: :EU CRED CĂ…”, “DORESC SĂ FAC ACEST LUCRU PENTRU CĂ” “TE DERANJEAZĂ CA…?”</a:t>
            </a:r>
            <a:endParaRPr sz="1000">
              <a:latin typeface="Arial"/>
              <a:ea typeface="Arial"/>
              <a:cs typeface="Arial"/>
              <a:sym typeface="Arial"/>
            </a:endParaRPr>
          </a:p>
          <a:p>
            <a:pPr indent="-137160" lvl="0" marL="228600" rtl="0" algn="just">
              <a:lnSpc>
                <a:spcPct val="120000"/>
              </a:lnSpc>
              <a:spcBef>
                <a:spcPts val="0"/>
              </a:spcBef>
              <a:spcAft>
                <a:spcPts val="0"/>
              </a:spcAft>
              <a:buSzPts val="1440"/>
              <a:buNone/>
            </a:pPr>
            <a:r>
              <a:t/>
            </a:r>
            <a:endParaRPr sz="900">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47"/>
          <p:cNvSpPr/>
          <p:nvPr/>
        </p:nvSpPr>
        <p:spPr>
          <a:xfrm>
            <a:off x="2483768" y="5805264"/>
            <a:ext cx="613636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100">
                <a:solidFill>
                  <a:schemeClr val="lt1"/>
                </a:solidFill>
                <a:latin typeface="Arial"/>
                <a:ea typeface="Arial"/>
                <a:cs typeface="Arial"/>
                <a:sym typeface="Arial"/>
              </a:rPr>
              <a:t>Proiect cofinanțat de Uniunea Europeană din Fondul Social European </a:t>
            </a:r>
            <a:br>
              <a:rPr b="1" i="1" lang="en-US" sz="1100">
                <a:solidFill>
                  <a:schemeClr val="lt1"/>
                </a:solidFill>
                <a:latin typeface="Arial"/>
                <a:ea typeface="Arial"/>
                <a:cs typeface="Arial"/>
                <a:sym typeface="Arial"/>
              </a:rPr>
            </a:br>
            <a:r>
              <a:rPr b="1" i="1" lang="en-US" sz="1100">
                <a:solidFill>
                  <a:schemeClr val="lt1"/>
                </a:solidFill>
                <a:latin typeface="Arial"/>
                <a:ea typeface="Arial"/>
                <a:cs typeface="Arial"/>
                <a:sym typeface="Arial"/>
              </a:rPr>
              <a:t>prin Programul Operațional Capital Uman 2014-2020</a:t>
            </a:r>
            <a:endParaRPr b="1" sz="1100">
              <a:solidFill>
                <a:schemeClr val="lt1"/>
              </a:solidFill>
              <a:latin typeface="Arial"/>
              <a:ea typeface="Arial"/>
              <a:cs typeface="Arial"/>
              <a:sym typeface="Arial"/>
            </a:endParaRPr>
          </a:p>
        </p:txBody>
      </p:sp>
      <p:pic>
        <p:nvPicPr>
          <p:cNvPr id="618" name="Google Shape;618;p47"/>
          <p:cNvPicPr preferRelativeResize="0"/>
          <p:nvPr/>
        </p:nvPicPr>
        <p:blipFill rotWithShape="1">
          <a:blip r:embed="rId3">
            <a:alphaModFix/>
          </a:blip>
          <a:srcRect b="0" l="0" r="0" t="0"/>
          <a:stretch/>
        </p:blipFill>
        <p:spPr>
          <a:xfrm>
            <a:off x="971600" y="360216"/>
            <a:ext cx="1080120" cy="991869"/>
          </a:xfrm>
          <a:prstGeom prst="rect">
            <a:avLst/>
          </a:prstGeom>
          <a:noFill/>
          <a:ln>
            <a:noFill/>
          </a:ln>
        </p:spPr>
      </p:pic>
      <p:pic>
        <p:nvPicPr>
          <p:cNvPr id="619" name="Google Shape;619;p47"/>
          <p:cNvPicPr preferRelativeResize="0"/>
          <p:nvPr/>
        </p:nvPicPr>
        <p:blipFill rotWithShape="1">
          <a:blip r:embed="rId4">
            <a:alphaModFix/>
          </a:blip>
          <a:srcRect b="0" l="0" r="0" t="0"/>
          <a:stretch/>
        </p:blipFill>
        <p:spPr>
          <a:xfrm>
            <a:off x="3779912" y="315794"/>
            <a:ext cx="1080120" cy="991869"/>
          </a:xfrm>
          <a:prstGeom prst="rect">
            <a:avLst/>
          </a:prstGeom>
          <a:noFill/>
          <a:ln>
            <a:noFill/>
          </a:ln>
        </p:spPr>
      </p:pic>
      <p:pic>
        <p:nvPicPr>
          <p:cNvPr id="620" name="Google Shape;620;p47"/>
          <p:cNvPicPr preferRelativeResize="0"/>
          <p:nvPr/>
        </p:nvPicPr>
        <p:blipFill rotWithShape="1">
          <a:blip r:embed="rId5">
            <a:alphaModFix/>
          </a:blip>
          <a:srcRect b="0" l="0" r="0" t="0"/>
          <a:stretch/>
        </p:blipFill>
        <p:spPr>
          <a:xfrm>
            <a:off x="6588224" y="315794"/>
            <a:ext cx="1080120" cy="1008232"/>
          </a:xfrm>
          <a:prstGeom prst="rect">
            <a:avLst/>
          </a:prstGeom>
          <a:noFill/>
          <a:ln>
            <a:noFill/>
          </a:ln>
        </p:spPr>
      </p:pic>
      <p:pic>
        <p:nvPicPr>
          <p:cNvPr id="621" name="Google Shape;621;p47"/>
          <p:cNvPicPr preferRelativeResize="0"/>
          <p:nvPr/>
        </p:nvPicPr>
        <p:blipFill rotWithShape="1">
          <a:blip r:embed="rId6">
            <a:alphaModFix/>
          </a:blip>
          <a:srcRect b="0" l="0" r="0" t="0"/>
          <a:stretch/>
        </p:blipFill>
        <p:spPr>
          <a:xfrm>
            <a:off x="284772" y="5737497"/>
            <a:ext cx="2072640" cy="566420"/>
          </a:xfrm>
          <a:prstGeom prst="rect">
            <a:avLst/>
          </a:prstGeom>
          <a:noFill/>
          <a:ln>
            <a:noFill/>
          </a:ln>
        </p:spPr>
      </p:pic>
      <p:sp>
        <p:nvSpPr>
          <p:cNvPr id="622" name="Google Shape;622;p47"/>
          <p:cNvSpPr txBox="1"/>
          <p:nvPr>
            <p:ph idx="1" type="body"/>
          </p:nvPr>
        </p:nvSpPr>
        <p:spPr>
          <a:xfrm>
            <a:off x="539552" y="1449058"/>
            <a:ext cx="7797662" cy="4140181"/>
          </a:xfrm>
          <a:prstGeom prst="rect">
            <a:avLst/>
          </a:prstGeom>
          <a:noFill/>
          <a:ln>
            <a:noFill/>
          </a:ln>
        </p:spPr>
        <p:txBody>
          <a:bodyPr anchorCtr="0" anchor="ctr" bIns="45700" lIns="91425" spcFirstLastPara="1" rIns="91425" wrap="square" tIns="45700">
            <a:noAutofit/>
          </a:bodyPr>
          <a:lstStyle/>
          <a:p>
            <a:pPr indent="0" lvl="0" marL="228600" marR="0" rtl="0" algn="l">
              <a:lnSpc>
                <a:spcPct val="115000"/>
              </a:lnSpc>
              <a:spcBef>
                <a:spcPts val="0"/>
              </a:spcBef>
              <a:spcAft>
                <a:spcPts val="0"/>
              </a:spcAft>
              <a:buSzPts val="1600"/>
              <a:buNone/>
            </a:pPr>
            <a:r>
              <a:rPr b="1" lang="en-US" sz="1000">
                <a:solidFill>
                  <a:srgbClr val="000000"/>
                </a:solidFill>
                <a:latin typeface="Arial"/>
                <a:ea typeface="Arial"/>
                <a:cs typeface="Arial"/>
                <a:sym typeface="Arial"/>
              </a:rPr>
              <a:t>	</a:t>
            </a:r>
            <a:endParaRPr/>
          </a:p>
          <a:p>
            <a:pPr indent="0" lvl="0" marL="0" marR="0" rtl="0" algn="l">
              <a:lnSpc>
                <a:spcPct val="115000"/>
              </a:lnSpc>
              <a:spcBef>
                <a:spcPts val="0"/>
              </a:spcBef>
              <a:spcAft>
                <a:spcPts val="0"/>
              </a:spcAft>
              <a:buSzPts val="1600"/>
              <a:buNone/>
            </a:pPr>
            <a:r>
              <a:rPr b="1" lang="en-US" sz="1000">
                <a:solidFill>
                  <a:srgbClr val="000000"/>
                </a:solidFill>
                <a:latin typeface="Arial"/>
                <a:ea typeface="Arial"/>
                <a:cs typeface="Arial"/>
                <a:sym typeface="Arial"/>
              </a:rPr>
              <a:t>	</a:t>
            </a:r>
            <a:r>
              <a:rPr b="1" lang="en-US" sz="1200">
                <a:latin typeface="Arial"/>
                <a:ea typeface="Arial"/>
                <a:cs typeface="Arial"/>
                <a:sym typeface="Arial"/>
              </a:rPr>
              <a:t> </a:t>
            </a:r>
            <a:r>
              <a:rPr b="1" lang="en-US" sz="1000">
                <a:latin typeface="Arial"/>
                <a:ea typeface="Arial"/>
                <a:cs typeface="Arial"/>
                <a:sym typeface="Arial"/>
              </a:rPr>
              <a:t>COMUNICAREA AGRESIVĂ</a:t>
            </a:r>
            <a:endParaRPr/>
          </a:p>
          <a:p>
            <a:pPr indent="-355600" lvl="0" marL="457200" marR="0" rtl="0" algn="l">
              <a:lnSpc>
                <a:spcPct val="115000"/>
              </a:lnSpc>
              <a:spcBef>
                <a:spcPts val="0"/>
              </a:spcBef>
              <a:spcAft>
                <a:spcPts val="0"/>
              </a:spcAft>
              <a:buSzPts val="1600"/>
              <a:buNone/>
            </a:pPr>
            <a:r>
              <a:t/>
            </a:r>
            <a:endParaRPr sz="1000">
              <a:latin typeface="Arial"/>
              <a:ea typeface="Arial"/>
              <a:cs typeface="Arial"/>
              <a:sym typeface="Arial"/>
            </a:endParaRPr>
          </a:p>
          <a:p>
            <a:pPr indent="0" lvl="0" marL="0" marR="0" rtl="0" algn="just">
              <a:lnSpc>
                <a:spcPct val="115000"/>
              </a:lnSpc>
              <a:spcBef>
                <a:spcPts val="0"/>
              </a:spcBef>
              <a:spcAft>
                <a:spcPts val="0"/>
              </a:spcAft>
              <a:buSzPts val="1600"/>
              <a:buNone/>
            </a:pPr>
            <a:r>
              <a:rPr b="1" lang="en-US" sz="1000">
                <a:latin typeface="Arial"/>
                <a:ea typeface="Arial"/>
                <a:cs typeface="Arial"/>
                <a:sym typeface="Arial"/>
              </a:rPr>
              <a:t>	COMUNICAREA AGRESIVĂ</a:t>
            </a:r>
            <a:r>
              <a:rPr lang="en-US" sz="1000">
                <a:latin typeface="Arial"/>
                <a:ea typeface="Arial"/>
                <a:cs typeface="Arial"/>
                <a:sym typeface="Arial"/>
              </a:rPr>
              <a:t> SE CARACTERIZEAZĂ, ÎN SPECIAL, PRIN UTILIZAREA UNUI COMPORTAMENT AGRESIV ÎN RELAŢIE CU INTERLOCUTORUL CU SCOPUL VALORIZĂRII PROPRIILOR DREPTURI, ÎN DETRIMENTUL DREPTURILOR CELUILALT ȘI A SUPUNERII/ ÎNJOSIRII ACESTUIA. INDIVIDUL AGRESIV PRETINDE SĂ DOMINE, VALORIZÂNDU-SE PE SINE ȘI IGNORÂND SAU DEVALORIZÂND PE CEILALŢI. SUNT ÎN GENERAL PERSOANE EXAGERAT DE CRITICE ŞI AUTORITARE, CE UTILIZEAZĂ UMILIREA ALTUIA PENTRU A SE APĂRA DE POSIBILELE ATACURI LA PROPRIA PERSOANĂ. CA ȘI INDICII ALE COMPORTAMENTULUI AGRESIV, PUTEM SĂ EVIDENŢIEM: VORBITUL CU GLAS RIDICAT, GESTURILE NERVOASE ȘI AROGANTE, PRIVIREA INTENSĂ.</a:t>
            </a:r>
            <a:endParaRPr sz="1000">
              <a:latin typeface="Arial"/>
              <a:ea typeface="Arial"/>
              <a:cs typeface="Arial"/>
              <a:sym typeface="Arial"/>
            </a:endParaRPr>
          </a:p>
          <a:p>
            <a:pPr indent="0" lvl="0" marL="0" marR="0" rtl="0" algn="l">
              <a:lnSpc>
                <a:spcPct val="115000"/>
              </a:lnSpc>
              <a:spcBef>
                <a:spcPts val="0"/>
              </a:spcBef>
              <a:spcAft>
                <a:spcPts val="0"/>
              </a:spcAft>
              <a:buSzPts val="1600"/>
              <a:buNone/>
            </a:pPr>
            <a:r>
              <a:t/>
            </a:r>
            <a:endParaRPr sz="1000">
              <a:latin typeface="Arial"/>
              <a:ea typeface="Arial"/>
              <a:cs typeface="Arial"/>
              <a:sym typeface="Arial"/>
            </a:endParaRPr>
          </a:p>
          <a:p>
            <a:pPr indent="0" lvl="0" marL="0" marR="0" rtl="0" algn="just">
              <a:lnSpc>
                <a:spcPct val="115000"/>
              </a:lnSpc>
              <a:spcBef>
                <a:spcPts val="0"/>
              </a:spcBef>
              <a:spcAft>
                <a:spcPts val="0"/>
              </a:spcAft>
              <a:buSzPts val="1600"/>
              <a:buNone/>
            </a:pPr>
            <a:r>
              <a:rPr b="1" lang="en-US" sz="1000">
                <a:solidFill>
                  <a:srgbClr val="000000"/>
                </a:solidFill>
                <a:latin typeface="Arial"/>
                <a:ea typeface="Arial"/>
                <a:cs typeface="Arial"/>
                <a:sym typeface="Arial"/>
              </a:rPr>
              <a:t>	CARACTERISTICILE COMUNICARII AGRESIVE </a:t>
            </a:r>
            <a:endParaRPr b="1" sz="1000">
              <a:solidFill>
                <a:srgbClr val="000000"/>
              </a:solidFill>
              <a:latin typeface="Arial"/>
              <a:ea typeface="Arial"/>
              <a:cs typeface="Arial"/>
              <a:sym typeface="Arial"/>
            </a:endParaRPr>
          </a:p>
          <a:p>
            <a:pPr indent="0" lvl="0" marL="0" marR="0" rtl="0" algn="just">
              <a:lnSpc>
                <a:spcPct val="115000"/>
              </a:lnSpc>
              <a:spcBef>
                <a:spcPts val="0"/>
              </a:spcBef>
              <a:spcAft>
                <a:spcPts val="0"/>
              </a:spcAft>
              <a:buSzPts val="1600"/>
              <a:buNone/>
            </a:pPr>
            <a:r>
              <a:t/>
            </a:r>
            <a:endParaRPr sz="1000">
              <a:latin typeface="Arial"/>
              <a:ea typeface="Arial"/>
              <a:cs typeface="Arial"/>
              <a:sym typeface="Arial"/>
            </a:endParaRPr>
          </a:p>
          <a:p>
            <a:pPr indent="0" lvl="0" marL="0" marR="0" rtl="0" algn="just">
              <a:lnSpc>
                <a:spcPct val="115000"/>
              </a:lnSpc>
              <a:spcBef>
                <a:spcPts val="0"/>
              </a:spcBef>
              <a:spcAft>
                <a:spcPts val="0"/>
              </a:spcAft>
              <a:buSzPts val="1600"/>
              <a:buNone/>
            </a:pPr>
            <a:r>
              <a:rPr lang="en-US" sz="1000">
                <a:solidFill>
                  <a:srgbClr val="000000"/>
                </a:solidFill>
                <a:latin typeface="Arial"/>
                <a:ea typeface="Arial"/>
                <a:cs typeface="Arial"/>
                <a:sym typeface="Arial"/>
              </a:rPr>
              <a:t>	LEZAREA SENTIMENTELOR CELORLALȚI, NEȚINÂND CONT DE NEVOILE ȘI DORINEȚELE LOR. UTILIZAREA UNUI TON RIDICAT FOLOSIND EXPRESII OFENSATOARE CU O ATITUDINE DE SUPERIORITATE FAȚĂ DE OAMENI. PERSOANA CU UN COMPORTAMENT AGRESIV NU ACCEPTA ALTE IDEI ȘI OPINII, NU TOLEREAZĂ SFATURILE, CRITICA, IA DECIZII FĂRĂ A-I CONSULTA PE CEILALȚI, GĂSEȘTE DEFECTE ÎN TOT CEEA CE FAC CEILALȚI</a:t>
            </a:r>
            <a:r>
              <a:rPr lang="en-US" sz="1000">
                <a:solidFill>
                  <a:srgbClr val="0F134A"/>
                </a:solidFill>
                <a:latin typeface="Arial"/>
                <a:ea typeface="Arial"/>
                <a:cs typeface="Arial"/>
                <a:sym typeface="Arial"/>
              </a:rPr>
              <a:t>.</a:t>
            </a:r>
            <a:endParaRPr sz="1000">
              <a:solidFill>
                <a:srgbClr val="0F134A"/>
              </a:solidFill>
              <a:latin typeface="Arial"/>
              <a:ea typeface="Arial"/>
              <a:cs typeface="Arial"/>
              <a:sym typeface="Arial"/>
            </a:endParaRPr>
          </a:p>
          <a:p>
            <a:pPr indent="0" lvl="0" marL="0" marR="0" rtl="0" algn="just">
              <a:lnSpc>
                <a:spcPct val="115000"/>
              </a:lnSpc>
              <a:spcBef>
                <a:spcPts val="0"/>
              </a:spcBef>
              <a:spcAft>
                <a:spcPts val="0"/>
              </a:spcAft>
              <a:buSzPts val="1600"/>
              <a:buNone/>
            </a:pPr>
            <a:r>
              <a:t/>
            </a:r>
            <a:endParaRPr sz="1000">
              <a:latin typeface="Arial"/>
              <a:ea typeface="Arial"/>
              <a:cs typeface="Arial"/>
              <a:sym typeface="Arial"/>
            </a:endParaRPr>
          </a:p>
          <a:p>
            <a:pPr indent="0" lvl="0" marL="0" marR="0" rtl="0" algn="just">
              <a:lnSpc>
                <a:spcPct val="115000"/>
              </a:lnSpc>
              <a:spcBef>
                <a:spcPts val="0"/>
              </a:spcBef>
              <a:spcAft>
                <a:spcPts val="0"/>
              </a:spcAft>
              <a:buSzPts val="1600"/>
              <a:buNone/>
            </a:pPr>
            <a:r>
              <a:rPr b="1" lang="en-US" sz="1000">
                <a:solidFill>
                  <a:srgbClr val="000000"/>
                </a:solidFill>
                <a:latin typeface="Arial"/>
                <a:ea typeface="Arial"/>
                <a:cs typeface="Arial"/>
                <a:sym typeface="Arial"/>
              </a:rPr>
              <a:t>	EXPRESII VERBALE </a:t>
            </a:r>
            <a:r>
              <a:rPr lang="en-US" sz="1000">
                <a:solidFill>
                  <a:srgbClr val="000000"/>
                </a:solidFill>
                <a:latin typeface="Arial"/>
                <a:ea typeface="Arial"/>
                <a:cs typeface="Arial"/>
                <a:sym typeface="Arial"/>
              </a:rPr>
              <a:t>UTILIZATE: </a:t>
            </a:r>
            <a:endParaRPr sz="1000">
              <a:solidFill>
                <a:srgbClr val="000000"/>
              </a:solidFill>
              <a:latin typeface="Arial"/>
              <a:ea typeface="Arial"/>
              <a:cs typeface="Arial"/>
              <a:sym typeface="Arial"/>
            </a:endParaRPr>
          </a:p>
          <a:p>
            <a:pPr indent="0" lvl="0" marL="0" marR="0" rtl="0" algn="just">
              <a:lnSpc>
                <a:spcPct val="115000"/>
              </a:lnSpc>
              <a:spcBef>
                <a:spcPts val="0"/>
              </a:spcBef>
              <a:spcAft>
                <a:spcPts val="0"/>
              </a:spcAft>
              <a:buSzPts val="1600"/>
              <a:buNone/>
            </a:pPr>
            <a:r>
              <a:t/>
            </a:r>
            <a:endParaRPr sz="1000">
              <a:solidFill>
                <a:srgbClr val="000000"/>
              </a:solidFill>
              <a:latin typeface="Arial"/>
              <a:ea typeface="Arial"/>
              <a:cs typeface="Arial"/>
              <a:sym typeface="Arial"/>
            </a:endParaRPr>
          </a:p>
          <a:p>
            <a:pPr indent="0" lvl="0" marL="0" marR="0" rtl="0" algn="just">
              <a:lnSpc>
                <a:spcPct val="115000"/>
              </a:lnSpc>
              <a:spcBef>
                <a:spcPts val="0"/>
              </a:spcBef>
              <a:spcAft>
                <a:spcPts val="0"/>
              </a:spcAft>
              <a:buSzPts val="1600"/>
              <a:buNone/>
            </a:pPr>
            <a:r>
              <a:rPr lang="en-US" sz="1000">
                <a:solidFill>
                  <a:srgbClr val="000000"/>
                </a:solidFill>
                <a:latin typeface="Arial"/>
                <a:ea typeface="Arial"/>
                <a:cs typeface="Arial"/>
                <a:sym typeface="Arial"/>
              </a:rPr>
              <a:t>	“FACI CUM SPUN EU CĂ ȘTIU MAI BINE.”, “CE PROSTIE!”, “ E CLAR CĂ NU EȘTI ÎN STARE SĂ ÎNȚELEGI.”</a:t>
            </a:r>
            <a:endParaRPr sz="1000">
              <a:latin typeface="Arial"/>
              <a:ea typeface="Arial"/>
              <a:cs typeface="Arial"/>
              <a:sym typeface="Arial"/>
            </a:endParaRPr>
          </a:p>
          <a:p>
            <a:pPr indent="-127000" lvl="0" marL="228600" rtl="0" algn="just">
              <a:lnSpc>
                <a:spcPct val="120000"/>
              </a:lnSpc>
              <a:spcBef>
                <a:spcPts val="0"/>
              </a:spcBef>
              <a:spcAft>
                <a:spcPts val="0"/>
              </a:spcAft>
              <a:buSzPts val="1600"/>
              <a:buNone/>
            </a:pPr>
            <a:r>
              <a:t/>
            </a:r>
            <a:endParaRPr sz="1000">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48"/>
          <p:cNvSpPr/>
          <p:nvPr/>
        </p:nvSpPr>
        <p:spPr>
          <a:xfrm>
            <a:off x="2483768" y="5805264"/>
            <a:ext cx="613636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100">
                <a:solidFill>
                  <a:schemeClr val="lt1"/>
                </a:solidFill>
                <a:latin typeface="Arial"/>
                <a:ea typeface="Arial"/>
                <a:cs typeface="Arial"/>
                <a:sym typeface="Arial"/>
              </a:rPr>
              <a:t>Proiect cofinanțat de Uniunea Europeană din Fondul Social European </a:t>
            </a:r>
            <a:br>
              <a:rPr b="1" i="1" lang="en-US" sz="1100">
                <a:solidFill>
                  <a:schemeClr val="lt1"/>
                </a:solidFill>
                <a:latin typeface="Arial"/>
                <a:ea typeface="Arial"/>
                <a:cs typeface="Arial"/>
                <a:sym typeface="Arial"/>
              </a:rPr>
            </a:br>
            <a:r>
              <a:rPr b="1" i="1" lang="en-US" sz="1100">
                <a:solidFill>
                  <a:schemeClr val="lt1"/>
                </a:solidFill>
                <a:latin typeface="Arial"/>
                <a:ea typeface="Arial"/>
                <a:cs typeface="Arial"/>
                <a:sym typeface="Arial"/>
              </a:rPr>
              <a:t>prin Programul Operațional Capital Uman 2014-2020</a:t>
            </a:r>
            <a:endParaRPr b="1" sz="1100">
              <a:solidFill>
                <a:schemeClr val="lt1"/>
              </a:solidFill>
              <a:latin typeface="Arial"/>
              <a:ea typeface="Arial"/>
              <a:cs typeface="Arial"/>
              <a:sym typeface="Arial"/>
            </a:endParaRPr>
          </a:p>
        </p:txBody>
      </p:sp>
      <p:pic>
        <p:nvPicPr>
          <p:cNvPr id="628" name="Google Shape;628;p48"/>
          <p:cNvPicPr preferRelativeResize="0"/>
          <p:nvPr/>
        </p:nvPicPr>
        <p:blipFill rotWithShape="1">
          <a:blip r:embed="rId3">
            <a:alphaModFix/>
          </a:blip>
          <a:srcRect b="0" l="0" r="0" t="0"/>
          <a:stretch/>
        </p:blipFill>
        <p:spPr>
          <a:xfrm>
            <a:off x="971600" y="360216"/>
            <a:ext cx="1080120" cy="991869"/>
          </a:xfrm>
          <a:prstGeom prst="rect">
            <a:avLst/>
          </a:prstGeom>
          <a:noFill/>
          <a:ln>
            <a:noFill/>
          </a:ln>
        </p:spPr>
      </p:pic>
      <p:pic>
        <p:nvPicPr>
          <p:cNvPr id="629" name="Google Shape;629;p48"/>
          <p:cNvPicPr preferRelativeResize="0"/>
          <p:nvPr/>
        </p:nvPicPr>
        <p:blipFill rotWithShape="1">
          <a:blip r:embed="rId4">
            <a:alphaModFix/>
          </a:blip>
          <a:srcRect b="0" l="0" r="0" t="0"/>
          <a:stretch/>
        </p:blipFill>
        <p:spPr>
          <a:xfrm>
            <a:off x="3779912" y="315794"/>
            <a:ext cx="1080120" cy="991869"/>
          </a:xfrm>
          <a:prstGeom prst="rect">
            <a:avLst/>
          </a:prstGeom>
          <a:noFill/>
          <a:ln>
            <a:noFill/>
          </a:ln>
        </p:spPr>
      </p:pic>
      <p:pic>
        <p:nvPicPr>
          <p:cNvPr id="630" name="Google Shape;630;p48"/>
          <p:cNvPicPr preferRelativeResize="0"/>
          <p:nvPr/>
        </p:nvPicPr>
        <p:blipFill rotWithShape="1">
          <a:blip r:embed="rId5">
            <a:alphaModFix/>
          </a:blip>
          <a:srcRect b="0" l="0" r="0" t="0"/>
          <a:stretch/>
        </p:blipFill>
        <p:spPr>
          <a:xfrm>
            <a:off x="6588224" y="315794"/>
            <a:ext cx="1080120" cy="1008232"/>
          </a:xfrm>
          <a:prstGeom prst="rect">
            <a:avLst/>
          </a:prstGeom>
          <a:noFill/>
          <a:ln>
            <a:noFill/>
          </a:ln>
        </p:spPr>
      </p:pic>
      <p:pic>
        <p:nvPicPr>
          <p:cNvPr id="631" name="Google Shape;631;p48"/>
          <p:cNvPicPr preferRelativeResize="0"/>
          <p:nvPr/>
        </p:nvPicPr>
        <p:blipFill rotWithShape="1">
          <a:blip r:embed="rId6">
            <a:alphaModFix/>
          </a:blip>
          <a:srcRect b="0" l="0" r="0" t="0"/>
          <a:stretch/>
        </p:blipFill>
        <p:spPr>
          <a:xfrm>
            <a:off x="284772" y="5737497"/>
            <a:ext cx="2072640" cy="566420"/>
          </a:xfrm>
          <a:prstGeom prst="rect">
            <a:avLst/>
          </a:prstGeom>
          <a:noFill/>
          <a:ln>
            <a:noFill/>
          </a:ln>
        </p:spPr>
      </p:pic>
      <p:sp>
        <p:nvSpPr>
          <p:cNvPr id="632" name="Google Shape;632;p48"/>
          <p:cNvSpPr txBox="1"/>
          <p:nvPr>
            <p:ph idx="1" type="body"/>
          </p:nvPr>
        </p:nvSpPr>
        <p:spPr>
          <a:xfrm>
            <a:off x="539552" y="1449058"/>
            <a:ext cx="7797662" cy="4140181"/>
          </a:xfrm>
          <a:prstGeom prst="rect">
            <a:avLst/>
          </a:prstGeom>
          <a:noFill/>
          <a:ln>
            <a:noFill/>
          </a:ln>
        </p:spPr>
        <p:txBody>
          <a:bodyPr anchorCtr="0" anchor="ctr" bIns="45700" lIns="91425" spcFirstLastPara="1" rIns="91425" wrap="square" tIns="45700">
            <a:noAutofit/>
          </a:bodyPr>
          <a:lstStyle/>
          <a:p>
            <a:pPr indent="0" lvl="0" marL="228600" marR="0" rtl="0" algn="l">
              <a:lnSpc>
                <a:spcPct val="115000"/>
              </a:lnSpc>
              <a:spcBef>
                <a:spcPts val="0"/>
              </a:spcBef>
              <a:spcAft>
                <a:spcPts val="0"/>
              </a:spcAft>
              <a:buSzPts val="1600"/>
              <a:buNone/>
            </a:pPr>
            <a:r>
              <a:rPr b="1" lang="en-US" sz="1000">
                <a:solidFill>
                  <a:srgbClr val="000000"/>
                </a:solidFill>
                <a:latin typeface="Arial"/>
                <a:ea typeface="Arial"/>
                <a:cs typeface="Arial"/>
                <a:sym typeface="Arial"/>
              </a:rPr>
              <a:t>	</a:t>
            </a:r>
            <a:endParaRPr/>
          </a:p>
          <a:p>
            <a:pPr indent="0" lvl="0" marL="0" rtl="0" algn="l">
              <a:lnSpc>
                <a:spcPct val="115000"/>
              </a:lnSpc>
              <a:spcBef>
                <a:spcPts val="0"/>
              </a:spcBef>
              <a:spcAft>
                <a:spcPts val="0"/>
              </a:spcAft>
              <a:buSzPts val="1600"/>
              <a:buNone/>
            </a:pPr>
            <a:r>
              <a:rPr b="1" lang="en-US" sz="1000">
                <a:solidFill>
                  <a:srgbClr val="000000"/>
                </a:solidFill>
                <a:latin typeface="Arial"/>
                <a:ea typeface="Arial"/>
                <a:cs typeface="Arial"/>
                <a:sym typeface="Arial"/>
              </a:rPr>
              <a:t>	</a:t>
            </a:r>
            <a:r>
              <a:rPr b="1" lang="en-US" sz="1000">
                <a:latin typeface="Arial"/>
                <a:ea typeface="Arial"/>
                <a:cs typeface="Arial"/>
                <a:sym typeface="Arial"/>
              </a:rPr>
              <a:t> </a:t>
            </a:r>
            <a:r>
              <a:rPr b="1" lang="en-US" sz="1000">
                <a:solidFill>
                  <a:srgbClr val="000000"/>
                </a:solidFill>
                <a:latin typeface="Arial"/>
                <a:ea typeface="Arial"/>
                <a:cs typeface="Arial"/>
                <a:sym typeface="Arial"/>
              </a:rPr>
              <a:t>COMUNICAREA</a:t>
            </a:r>
            <a:r>
              <a:rPr b="1" lang="en-US" sz="1000">
                <a:latin typeface="Arial"/>
                <a:ea typeface="Arial"/>
                <a:cs typeface="Arial"/>
                <a:sym typeface="Arial"/>
              </a:rPr>
              <a:t> PASIVĂ</a:t>
            </a:r>
            <a:endParaRPr sz="1000">
              <a:latin typeface="Arial"/>
              <a:ea typeface="Arial"/>
              <a:cs typeface="Arial"/>
              <a:sym typeface="Arial"/>
            </a:endParaRPr>
          </a:p>
          <a:p>
            <a:pPr indent="0" lvl="0" marL="0" marR="0" rtl="0" algn="l">
              <a:lnSpc>
                <a:spcPct val="115000"/>
              </a:lnSpc>
              <a:spcBef>
                <a:spcPts val="0"/>
              </a:spcBef>
              <a:spcAft>
                <a:spcPts val="0"/>
              </a:spcAft>
              <a:buSzPts val="1600"/>
              <a:buNone/>
            </a:pPr>
            <a:r>
              <a:rPr b="1" lang="en-US" sz="1000">
                <a:latin typeface="Arial"/>
                <a:ea typeface="Arial"/>
                <a:cs typeface="Arial"/>
                <a:sym typeface="Arial"/>
              </a:rPr>
              <a:t> </a:t>
            </a:r>
            <a:endParaRPr sz="1000">
              <a:latin typeface="Arial"/>
              <a:ea typeface="Arial"/>
              <a:cs typeface="Arial"/>
              <a:sym typeface="Arial"/>
            </a:endParaRPr>
          </a:p>
          <a:p>
            <a:pPr indent="0" lvl="0" marL="0" marR="0" rtl="0" algn="just">
              <a:lnSpc>
                <a:spcPct val="115000"/>
              </a:lnSpc>
              <a:spcBef>
                <a:spcPts val="0"/>
              </a:spcBef>
              <a:spcAft>
                <a:spcPts val="0"/>
              </a:spcAft>
              <a:buSzPts val="1600"/>
              <a:buNone/>
            </a:pPr>
            <a:r>
              <a:rPr lang="en-US" sz="1000">
                <a:latin typeface="Arial"/>
                <a:ea typeface="Arial"/>
                <a:cs typeface="Arial"/>
                <a:sym typeface="Arial"/>
              </a:rPr>
              <a:t>	ESTE VORBA DESPRE O ATITUDINE DE SUPUNERE ÎN FAŢA EVENIMENTELOR ŞI A CELORLALŢI.INDIVIDUL OPTEAZĂ PENTRU UN COMPORTAMENT DE FUGĂ ŞI DE AUTODEVALORIZARE,CE DETERMINĂ DIFICULTĂŢI ÎN AFIRMAREA PROPRIILOR NECESITĂŢI ŞI OPINII. STILUL PASIV E O FORMĂ DE EVITARE SOCIALĂ. CA INDICII CARACTERISTICE STILULUI PUTEM IDENTIFICA NERVOZITATEA DEZVĂLUITĂ ÎN GESTURI ŞI VOCEA PIŢIGĂIATĂ. E UN STIL FOARTE PUŢIN EFICIENT ÎN RELAŢIONAREA INTERPERSONALĂ ŞI SE CARACTERIZEAZĂ PRIN PROPRIA NEGARE. </a:t>
            </a:r>
            <a:endParaRPr/>
          </a:p>
          <a:p>
            <a:pPr indent="0" lvl="0" marL="0" marR="0" rtl="0" algn="just">
              <a:lnSpc>
                <a:spcPct val="115000"/>
              </a:lnSpc>
              <a:spcBef>
                <a:spcPts val="0"/>
              </a:spcBef>
              <a:spcAft>
                <a:spcPts val="0"/>
              </a:spcAft>
              <a:buSzPts val="1600"/>
              <a:buNone/>
            </a:pPr>
            <a:r>
              <a:rPr lang="en-US" sz="1000">
                <a:latin typeface="Arial"/>
                <a:ea typeface="Arial"/>
                <a:cs typeface="Arial"/>
                <a:sym typeface="Arial"/>
              </a:rPr>
              <a:t>	OMUL PASIV SAU CU INHIBIŢIE SE CARACTERIZEAZĂ TOT PRINTR-O AUTOEVALUARE SCĂZUTĂ, EL ÎNSĂ NU ÎŞI APĂRĂ INTERESELE SAU DACĂ O FACE ALŢII NU ÎL IAU ÎN CONSIDERARE. EMOŢIONAT, SUBESTIMAT, REACŢIONEAZĂ ÎN AŞA FEL ÎNCÂT CREDE CĂ VA AVEA EŞEC, DE ACEEA MAI BINE SE RETRAGE DIN FAŢA UNOR SITUAŢII PENTRU A EVITA CONFLICTELE. AM PUTEA DENUMI TENDIȚE DE COMPORTAMENT TIPICE, IAR ACEEAŞI PERSOANĂ CU UNII OAMENI POATE FI AGRESIVĂ PE CÂND CU ALŢII ÎN ALTE ÎMPREJURĂRI POATE FI ASERTIVĂ SAU PASIVĂ.</a:t>
            </a:r>
            <a:endParaRPr/>
          </a:p>
          <a:p>
            <a:pPr indent="0" lvl="0" marL="0" marR="0" rtl="0" algn="l">
              <a:lnSpc>
                <a:spcPct val="115000"/>
              </a:lnSpc>
              <a:spcBef>
                <a:spcPts val="0"/>
              </a:spcBef>
              <a:spcAft>
                <a:spcPts val="0"/>
              </a:spcAft>
              <a:buSzPts val="1600"/>
              <a:buNone/>
            </a:pPr>
            <a:r>
              <a:rPr b="1" lang="en-US" sz="1000">
                <a:solidFill>
                  <a:srgbClr val="000000"/>
                </a:solidFill>
                <a:latin typeface="Arial"/>
                <a:ea typeface="Arial"/>
                <a:cs typeface="Arial"/>
                <a:sym typeface="Arial"/>
              </a:rPr>
              <a:t>	</a:t>
            </a:r>
            <a:endParaRPr/>
          </a:p>
          <a:p>
            <a:pPr indent="0" lvl="0" marL="0" marR="0" rtl="0" algn="l">
              <a:lnSpc>
                <a:spcPct val="115000"/>
              </a:lnSpc>
              <a:spcBef>
                <a:spcPts val="0"/>
              </a:spcBef>
              <a:spcAft>
                <a:spcPts val="0"/>
              </a:spcAft>
              <a:buSzPts val="1600"/>
              <a:buNone/>
            </a:pPr>
            <a:r>
              <a:rPr b="1" lang="en-US" sz="1000">
                <a:solidFill>
                  <a:srgbClr val="000000"/>
                </a:solidFill>
                <a:latin typeface="Arial"/>
                <a:ea typeface="Arial"/>
                <a:cs typeface="Arial"/>
                <a:sym typeface="Arial"/>
              </a:rPr>
              <a:t>	CARACTERISTICILE COMUNICĂRII</a:t>
            </a:r>
            <a:r>
              <a:rPr b="1" lang="en-US" sz="1000">
                <a:latin typeface="Arial"/>
                <a:ea typeface="Arial"/>
                <a:cs typeface="Arial"/>
                <a:sym typeface="Arial"/>
              </a:rPr>
              <a:t> PASIVE</a:t>
            </a:r>
            <a:endParaRPr b="1" sz="1000">
              <a:latin typeface="Arial"/>
              <a:ea typeface="Arial"/>
              <a:cs typeface="Arial"/>
              <a:sym typeface="Arial"/>
            </a:endParaRPr>
          </a:p>
          <a:p>
            <a:pPr indent="0" lvl="0" marL="0" marR="0" rtl="0" algn="l">
              <a:lnSpc>
                <a:spcPct val="115000"/>
              </a:lnSpc>
              <a:spcBef>
                <a:spcPts val="0"/>
              </a:spcBef>
              <a:spcAft>
                <a:spcPts val="0"/>
              </a:spcAft>
              <a:buSzPts val="1600"/>
              <a:buNone/>
            </a:pPr>
            <a:r>
              <a:t/>
            </a:r>
            <a:endParaRPr sz="1000">
              <a:latin typeface="Arial"/>
              <a:ea typeface="Arial"/>
              <a:cs typeface="Arial"/>
              <a:sym typeface="Arial"/>
            </a:endParaRPr>
          </a:p>
          <a:p>
            <a:pPr indent="0" lvl="0" marL="0" marR="0" rtl="0" algn="just">
              <a:lnSpc>
                <a:spcPct val="115000"/>
              </a:lnSpc>
              <a:spcBef>
                <a:spcPts val="0"/>
              </a:spcBef>
              <a:spcAft>
                <a:spcPts val="0"/>
              </a:spcAft>
              <a:buSzPts val="1600"/>
              <a:buNone/>
            </a:pPr>
            <a:r>
              <a:rPr lang="en-US" sz="1000">
                <a:solidFill>
                  <a:srgbClr val="000000"/>
                </a:solidFill>
                <a:latin typeface="Arial"/>
                <a:ea typeface="Arial"/>
                <a:cs typeface="Arial"/>
                <a:sym typeface="Arial"/>
              </a:rPr>
              <a:t>	NEGAREA PROPRIILOR DREPTURI, MANIFESTAREA UNOR SENTIMENTE DE VINOVĂȚIE, SINGURATATE, NEÎNCREDERE ȘI ANXIETATE. PERSOANA CARE MANIFESTĂ UN COMPORTAMENT PASIV ÎȘI DEVALORIZEAZĂ PROPRIA PERSOANĂ, PERMITE ALTORA SĂ-L INFLUENȚEZE, EVITĂ CONFRUNTĂRILE DIRECTE, SE TEME SĂ NU DERANJEZE, NU POATE LUA DECIZII CONSIDERĂNDU-ȘI IDEILE CA FIIND LIPSITE DE IMPORTANȚĂ. </a:t>
            </a:r>
            <a:endParaRPr sz="1000">
              <a:latin typeface="Arial"/>
              <a:ea typeface="Arial"/>
              <a:cs typeface="Arial"/>
              <a:sym typeface="Arial"/>
            </a:endParaRPr>
          </a:p>
          <a:p>
            <a:pPr indent="0" lvl="0" marL="0" marR="0" rtl="0" algn="just">
              <a:lnSpc>
                <a:spcPct val="115000"/>
              </a:lnSpc>
              <a:spcBef>
                <a:spcPts val="0"/>
              </a:spcBef>
              <a:spcAft>
                <a:spcPts val="0"/>
              </a:spcAft>
              <a:buSzPts val="1600"/>
              <a:buNone/>
            </a:pPr>
            <a:r>
              <a:rPr b="1" lang="en-US" sz="1000">
                <a:solidFill>
                  <a:srgbClr val="000000"/>
                </a:solidFill>
                <a:latin typeface="Arial"/>
                <a:ea typeface="Arial"/>
                <a:cs typeface="Arial"/>
                <a:sym typeface="Arial"/>
              </a:rPr>
              <a:t>	</a:t>
            </a:r>
            <a:endParaRPr/>
          </a:p>
          <a:p>
            <a:pPr indent="0" lvl="0" marL="0" marR="0" rtl="0" algn="just">
              <a:lnSpc>
                <a:spcPct val="115000"/>
              </a:lnSpc>
              <a:spcBef>
                <a:spcPts val="0"/>
              </a:spcBef>
              <a:spcAft>
                <a:spcPts val="0"/>
              </a:spcAft>
              <a:buSzPts val="1600"/>
              <a:buNone/>
            </a:pPr>
            <a:r>
              <a:rPr b="1" lang="en-US" sz="1000">
                <a:solidFill>
                  <a:srgbClr val="000000"/>
                </a:solidFill>
                <a:latin typeface="Arial"/>
                <a:ea typeface="Arial"/>
                <a:cs typeface="Arial"/>
                <a:sym typeface="Arial"/>
              </a:rPr>
              <a:t>	EXPRESII VERBALE</a:t>
            </a:r>
            <a:r>
              <a:rPr lang="en-US" sz="1000">
                <a:solidFill>
                  <a:srgbClr val="000000"/>
                </a:solidFill>
                <a:latin typeface="Arial"/>
                <a:ea typeface="Arial"/>
                <a:cs typeface="Arial"/>
                <a:sym typeface="Arial"/>
              </a:rPr>
              <a:t> UTILIZATE: </a:t>
            </a:r>
            <a:endParaRPr sz="1000">
              <a:solidFill>
                <a:srgbClr val="000000"/>
              </a:solidFill>
              <a:latin typeface="Arial"/>
              <a:ea typeface="Arial"/>
              <a:cs typeface="Arial"/>
              <a:sym typeface="Arial"/>
            </a:endParaRPr>
          </a:p>
          <a:p>
            <a:pPr indent="0" lvl="0" marL="0" marR="0" rtl="0" algn="just">
              <a:lnSpc>
                <a:spcPct val="115000"/>
              </a:lnSpc>
              <a:spcBef>
                <a:spcPts val="0"/>
              </a:spcBef>
              <a:spcAft>
                <a:spcPts val="0"/>
              </a:spcAft>
              <a:buSzPts val="1600"/>
              <a:buNone/>
            </a:pPr>
            <a:r>
              <a:rPr lang="en-US" sz="1000">
                <a:solidFill>
                  <a:srgbClr val="000000"/>
                </a:solidFill>
                <a:latin typeface="Arial"/>
                <a:ea typeface="Arial"/>
                <a:cs typeface="Arial"/>
                <a:sym typeface="Arial"/>
              </a:rPr>
              <a:t>	“TE ROG NU TE SUPARA PE MINE”, “CUM SPUI TU”, “ÎMI CER SCUZE PENTRU TOT”.</a:t>
            </a:r>
            <a:endParaRPr sz="1000">
              <a:latin typeface="Arial"/>
              <a:ea typeface="Arial"/>
              <a:cs typeface="Arial"/>
              <a:sym typeface="Arial"/>
            </a:endParaRPr>
          </a:p>
          <a:p>
            <a:pPr indent="0" lvl="0" marL="0" marR="0" rtl="0" algn="just">
              <a:lnSpc>
                <a:spcPct val="115000"/>
              </a:lnSpc>
              <a:spcBef>
                <a:spcPts val="0"/>
              </a:spcBef>
              <a:spcAft>
                <a:spcPts val="0"/>
              </a:spcAft>
              <a:buSzPts val="1600"/>
              <a:buNone/>
            </a:pPr>
            <a:r>
              <a:rPr lang="en-US" sz="1000">
                <a:latin typeface="Arial"/>
                <a:ea typeface="Arial"/>
                <a:cs typeface="Arial"/>
                <a:sym typeface="Arial"/>
              </a:rPr>
              <a:t> </a:t>
            </a:r>
            <a:endParaRPr/>
          </a:p>
          <a:p>
            <a:pPr indent="-127000" lvl="0" marL="228600" rtl="0" algn="just">
              <a:lnSpc>
                <a:spcPct val="120000"/>
              </a:lnSpc>
              <a:spcBef>
                <a:spcPts val="0"/>
              </a:spcBef>
              <a:spcAft>
                <a:spcPts val="0"/>
              </a:spcAft>
              <a:buSzPts val="1600"/>
              <a:buNone/>
            </a:pPr>
            <a:r>
              <a:t/>
            </a:r>
            <a:endParaRPr sz="1000">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p49"/>
          <p:cNvSpPr/>
          <p:nvPr/>
        </p:nvSpPr>
        <p:spPr>
          <a:xfrm>
            <a:off x="2483768" y="5805264"/>
            <a:ext cx="613636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100">
                <a:solidFill>
                  <a:schemeClr val="lt1"/>
                </a:solidFill>
                <a:latin typeface="Arial"/>
                <a:ea typeface="Arial"/>
                <a:cs typeface="Arial"/>
                <a:sym typeface="Arial"/>
              </a:rPr>
              <a:t>Proiect cofinanțat de Uniunea Europeană din Fondul Social European </a:t>
            </a:r>
            <a:br>
              <a:rPr b="1" i="1" lang="en-US" sz="1100">
                <a:solidFill>
                  <a:schemeClr val="lt1"/>
                </a:solidFill>
                <a:latin typeface="Arial"/>
                <a:ea typeface="Arial"/>
                <a:cs typeface="Arial"/>
                <a:sym typeface="Arial"/>
              </a:rPr>
            </a:br>
            <a:r>
              <a:rPr b="1" i="1" lang="en-US" sz="1100">
                <a:solidFill>
                  <a:schemeClr val="lt1"/>
                </a:solidFill>
                <a:latin typeface="Arial"/>
                <a:ea typeface="Arial"/>
                <a:cs typeface="Arial"/>
                <a:sym typeface="Arial"/>
              </a:rPr>
              <a:t>prin Programul Operațional Capital Uman 2014-2020</a:t>
            </a:r>
            <a:endParaRPr b="1" sz="1100">
              <a:solidFill>
                <a:schemeClr val="lt1"/>
              </a:solidFill>
              <a:latin typeface="Arial"/>
              <a:ea typeface="Arial"/>
              <a:cs typeface="Arial"/>
              <a:sym typeface="Arial"/>
            </a:endParaRPr>
          </a:p>
        </p:txBody>
      </p:sp>
      <p:pic>
        <p:nvPicPr>
          <p:cNvPr id="638" name="Google Shape;638;p49"/>
          <p:cNvPicPr preferRelativeResize="0"/>
          <p:nvPr/>
        </p:nvPicPr>
        <p:blipFill rotWithShape="1">
          <a:blip r:embed="rId3">
            <a:alphaModFix/>
          </a:blip>
          <a:srcRect b="0" l="0" r="0" t="0"/>
          <a:stretch/>
        </p:blipFill>
        <p:spPr>
          <a:xfrm>
            <a:off x="971600" y="360216"/>
            <a:ext cx="1080120" cy="991869"/>
          </a:xfrm>
          <a:prstGeom prst="rect">
            <a:avLst/>
          </a:prstGeom>
          <a:noFill/>
          <a:ln>
            <a:noFill/>
          </a:ln>
        </p:spPr>
      </p:pic>
      <p:pic>
        <p:nvPicPr>
          <p:cNvPr id="639" name="Google Shape;639;p49"/>
          <p:cNvPicPr preferRelativeResize="0"/>
          <p:nvPr/>
        </p:nvPicPr>
        <p:blipFill rotWithShape="1">
          <a:blip r:embed="rId4">
            <a:alphaModFix/>
          </a:blip>
          <a:srcRect b="0" l="0" r="0" t="0"/>
          <a:stretch/>
        </p:blipFill>
        <p:spPr>
          <a:xfrm>
            <a:off x="3779912" y="315794"/>
            <a:ext cx="1080120" cy="991869"/>
          </a:xfrm>
          <a:prstGeom prst="rect">
            <a:avLst/>
          </a:prstGeom>
          <a:noFill/>
          <a:ln>
            <a:noFill/>
          </a:ln>
        </p:spPr>
      </p:pic>
      <p:pic>
        <p:nvPicPr>
          <p:cNvPr id="640" name="Google Shape;640;p49"/>
          <p:cNvPicPr preferRelativeResize="0"/>
          <p:nvPr/>
        </p:nvPicPr>
        <p:blipFill rotWithShape="1">
          <a:blip r:embed="rId5">
            <a:alphaModFix/>
          </a:blip>
          <a:srcRect b="0" l="0" r="0" t="0"/>
          <a:stretch/>
        </p:blipFill>
        <p:spPr>
          <a:xfrm>
            <a:off x="6588224" y="315794"/>
            <a:ext cx="1080120" cy="1008232"/>
          </a:xfrm>
          <a:prstGeom prst="rect">
            <a:avLst/>
          </a:prstGeom>
          <a:noFill/>
          <a:ln>
            <a:noFill/>
          </a:ln>
        </p:spPr>
      </p:pic>
      <p:pic>
        <p:nvPicPr>
          <p:cNvPr id="641" name="Google Shape;641;p49"/>
          <p:cNvPicPr preferRelativeResize="0"/>
          <p:nvPr/>
        </p:nvPicPr>
        <p:blipFill rotWithShape="1">
          <a:blip r:embed="rId6">
            <a:alphaModFix/>
          </a:blip>
          <a:srcRect b="0" l="0" r="0" t="0"/>
          <a:stretch/>
        </p:blipFill>
        <p:spPr>
          <a:xfrm>
            <a:off x="284772" y="5737497"/>
            <a:ext cx="2072640" cy="566420"/>
          </a:xfrm>
          <a:prstGeom prst="rect">
            <a:avLst/>
          </a:prstGeom>
          <a:noFill/>
          <a:ln>
            <a:noFill/>
          </a:ln>
        </p:spPr>
      </p:pic>
      <p:sp>
        <p:nvSpPr>
          <p:cNvPr id="642" name="Google Shape;642;p49"/>
          <p:cNvSpPr txBox="1"/>
          <p:nvPr>
            <p:ph idx="1" type="body"/>
          </p:nvPr>
        </p:nvSpPr>
        <p:spPr>
          <a:xfrm>
            <a:off x="539552" y="1307664"/>
            <a:ext cx="7797662" cy="4281576"/>
          </a:xfrm>
          <a:prstGeom prst="rect">
            <a:avLst/>
          </a:prstGeom>
          <a:noFill/>
          <a:ln>
            <a:noFill/>
          </a:ln>
        </p:spPr>
        <p:txBody>
          <a:bodyPr anchorCtr="0" anchor="ctr" bIns="45700" lIns="91425" spcFirstLastPara="1" rIns="91425" wrap="square" tIns="45700">
            <a:noAutofit/>
          </a:bodyPr>
          <a:lstStyle/>
          <a:p>
            <a:pPr indent="0" lvl="0" marL="228600" rtl="0" algn="l">
              <a:lnSpc>
                <a:spcPct val="115000"/>
              </a:lnSpc>
              <a:spcBef>
                <a:spcPts val="0"/>
              </a:spcBef>
              <a:spcAft>
                <a:spcPts val="0"/>
              </a:spcAft>
              <a:buSzPts val="1600"/>
              <a:buNone/>
            </a:pPr>
            <a:r>
              <a:rPr b="1" lang="en-US" sz="1000">
                <a:solidFill>
                  <a:srgbClr val="000000"/>
                </a:solidFill>
                <a:latin typeface="Arial"/>
                <a:ea typeface="Arial"/>
                <a:cs typeface="Arial"/>
                <a:sym typeface="Arial"/>
              </a:rPr>
              <a:t>	</a:t>
            </a:r>
            <a:endParaRPr/>
          </a:p>
          <a:p>
            <a:pPr indent="0" lvl="0" marL="0" marR="0" rtl="0" algn="l">
              <a:lnSpc>
                <a:spcPct val="115000"/>
              </a:lnSpc>
              <a:spcBef>
                <a:spcPts val="0"/>
              </a:spcBef>
              <a:spcAft>
                <a:spcPts val="0"/>
              </a:spcAft>
              <a:buSzPts val="1600"/>
              <a:buNone/>
            </a:pPr>
            <a:r>
              <a:rPr b="1" lang="en-US" sz="1000">
                <a:solidFill>
                  <a:srgbClr val="000000"/>
                </a:solidFill>
                <a:latin typeface="Arial"/>
                <a:ea typeface="Arial"/>
                <a:cs typeface="Arial"/>
                <a:sym typeface="Arial"/>
              </a:rPr>
              <a:t>	</a:t>
            </a:r>
            <a:r>
              <a:rPr b="1" lang="en-US" sz="900">
                <a:latin typeface="Arial"/>
                <a:ea typeface="Arial"/>
                <a:cs typeface="Arial"/>
                <a:sym typeface="Arial"/>
              </a:rPr>
              <a:t> </a:t>
            </a:r>
            <a:endParaRPr/>
          </a:p>
          <a:p>
            <a:pPr indent="0" lvl="0" marL="0" marR="0" rtl="0" algn="l">
              <a:lnSpc>
                <a:spcPct val="115000"/>
              </a:lnSpc>
              <a:spcBef>
                <a:spcPts val="0"/>
              </a:spcBef>
              <a:spcAft>
                <a:spcPts val="0"/>
              </a:spcAft>
              <a:buSzPts val="1440"/>
              <a:buNone/>
            </a:pPr>
            <a:r>
              <a:rPr b="1" lang="en-US" sz="900">
                <a:latin typeface="Arial"/>
                <a:ea typeface="Arial"/>
                <a:cs typeface="Arial"/>
                <a:sym typeface="Arial"/>
              </a:rPr>
              <a:t>	</a:t>
            </a:r>
            <a:r>
              <a:rPr b="1" lang="en-US" sz="1000">
                <a:latin typeface="Arial"/>
                <a:ea typeface="Arial"/>
                <a:cs typeface="Arial"/>
                <a:sym typeface="Arial"/>
              </a:rPr>
              <a:t>DEZVOLTAREA COMUNICĂRII DE TIP ASERTIV</a:t>
            </a:r>
            <a:endParaRPr sz="1000">
              <a:latin typeface="Arial"/>
              <a:ea typeface="Arial"/>
              <a:cs typeface="Arial"/>
              <a:sym typeface="Arial"/>
            </a:endParaRPr>
          </a:p>
          <a:p>
            <a:pPr indent="0" lvl="0" marL="0" marR="0" rtl="0" algn="l">
              <a:lnSpc>
                <a:spcPct val="115000"/>
              </a:lnSpc>
              <a:spcBef>
                <a:spcPts val="0"/>
              </a:spcBef>
              <a:spcAft>
                <a:spcPts val="0"/>
              </a:spcAft>
              <a:buSzPts val="1600"/>
              <a:buNone/>
            </a:pPr>
            <a:r>
              <a:rPr lang="en-US" sz="1000">
                <a:latin typeface="Arial"/>
                <a:ea typeface="Arial"/>
                <a:cs typeface="Arial"/>
                <a:sym typeface="Arial"/>
              </a:rPr>
              <a:t> </a:t>
            </a:r>
            <a:endParaRPr/>
          </a:p>
          <a:p>
            <a:pPr indent="0" lvl="1" marL="457200" rtl="0" algn="just">
              <a:lnSpc>
                <a:spcPct val="115000"/>
              </a:lnSpc>
              <a:spcBef>
                <a:spcPts val="0"/>
              </a:spcBef>
              <a:spcAft>
                <a:spcPts val="0"/>
              </a:spcAft>
              <a:buSzPts val="1600"/>
              <a:buNone/>
            </a:pPr>
            <a:r>
              <a:rPr lang="en-US" sz="1000">
                <a:latin typeface="Arial"/>
                <a:ea typeface="Arial"/>
                <a:cs typeface="Arial"/>
                <a:sym typeface="Arial"/>
              </a:rPr>
              <a:t>1. IDENTIFICAREA PROPRIILOR CALITĂŢI ŞI CONTURAREA UNEI AUTOEVALUĂRI POZITIVE. NU ESTE NEAPĂRAT NEVOIE DE O ATITUDINE PERFECTĂ, PUTEM GREŞI, DAR SĂ NE ASUMĂM RESPONSABILITATEA FAŢĂ DE GREŞELILE FĂCUTE ADICĂ SĂ ÎNVĂŢĂM DIN ELE. </a:t>
            </a:r>
            <a:endParaRPr/>
          </a:p>
          <a:p>
            <a:pPr indent="0" lvl="1" marL="457200" rtl="0" algn="just">
              <a:lnSpc>
                <a:spcPct val="115000"/>
              </a:lnSpc>
              <a:spcBef>
                <a:spcPts val="0"/>
              </a:spcBef>
              <a:spcAft>
                <a:spcPts val="0"/>
              </a:spcAft>
              <a:buSzPts val="1600"/>
              <a:buNone/>
            </a:pPr>
            <a:r>
              <a:rPr lang="en-US" sz="1000">
                <a:latin typeface="Arial"/>
                <a:ea typeface="Arial"/>
                <a:cs typeface="Arial"/>
                <a:sym typeface="Arial"/>
              </a:rPr>
              <a:t>2. SĂ FORMULĂM AFIRMAŢII DIRECTE DESPRE CEEA CE GÂNDIM, SIMŢIM PENTRU EVITAREA UNOR NEÎNŢELEGERI. DE EXEMPLU: „EU SIMT…”, “NU AŞ VREA…”, “AM SENTIMENTE MIXTE ÎN LEGĂTURĂ CU ACEST LUCRU. ÎNTR-UN FEL SUNT DE ACORD CU TINE, IAR DIN ALT PUNCT DE VEDERE SUNT ÎNGRIJORAT”</a:t>
            </a:r>
            <a:endParaRPr/>
          </a:p>
          <a:p>
            <a:pPr indent="0" lvl="1" marL="457200" rtl="0" algn="just">
              <a:lnSpc>
                <a:spcPct val="115000"/>
              </a:lnSpc>
              <a:spcBef>
                <a:spcPts val="0"/>
              </a:spcBef>
              <a:spcAft>
                <a:spcPts val="0"/>
              </a:spcAft>
              <a:buSzPts val="1600"/>
              <a:buNone/>
            </a:pPr>
            <a:r>
              <a:rPr lang="en-US" sz="1000">
                <a:latin typeface="Arial"/>
                <a:ea typeface="Arial"/>
                <a:cs typeface="Arial"/>
                <a:sym typeface="Arial"/>
              </a:rPr>
              <a:t>3. SĂ VORBIM MAI ÎNTÂI DESPRE SENTIMENTELE ŞI OPINIILE NOASTRE. ÎNLOCUIM O FORMULARE DE GENUL “NU AI DREPTATE” CU “NU SUNT DE ACEEAŞI PĂRERE CU TINE”. PRIMA AFIRMAŢIE ÎNDREAPTĂ PRIVIREA CĂTRE CELĂLALT ȘI ACCENTUEAZĂ RESPINGEREA PE CÂND CEA DE-A DOUA AFIRMAȚIE PUNCTEAZĂ PROPRIA OPINIE.</a:t>
            </a:r>
            <a:endParaRPr/>
          </a:p>
          <a:p>
            <a:pPr indent="0" lvl="1" marL="457200" rtl="0" algn="just">
              <a:lnSpc>
                <a:spcPct val="115000"/>
              </a:lnSpc>
              <a:spcBef>
                <a:spcPts val="0"/>
              </a:spcBef>
              <a:spcAft>
                <a:spcPts val="0"/>
              </a:spcAft>
              <a:buSzPts val="1600"/>
              <a:buNone/>
            </a:pPr>
            <a:r>
              <a:rPr lang="en-US" sz="1000">
                <a:latin typeface="Arial"/>
                <a:ea typeface="Arial"/>
                <a:cs typeface="Arial"/>
                <a:sym typeface="Arial"/>
              </a:rPr>
              <a:t>4. SĂ FOLOSIM DESCRIERI DE FAPTE ÎN LOC DE JUDECATĂ. </a:t>
            </a:r>
            <a:endParaRPr/>
          </a:p>
          <a:p>
            <a:pPr indent="0" lvl="1" marL="457200" rtl="0" algn="just">
              <a:lnSpc>
                <a:spcPct val="115000"/>
              </a:lnSpc>
              <a:spcBef>
                <a:spcPts val="0"/>
              </a:spcBef>
              <a:spcAft>
                <a:spcPts val="0"/>
              </a:spcAft>
              <a:buSzPts val="1600"/>
              <a:buNone/>
            </a:pPr>
            <a:r>
              <a:rPr lang="en-US" sz="1000">
                <a:latin typeface="Arial"/>
                <a:ea typeface="Arial"/>
                <a:cs typeface="Arial"/>
                <a:sym typeface="Arial"/>
              </a:rPr>
              <a:t>5. SĂ ÎNCERCĂM SĂ FOLOSIM RĂSPUNSURI DIRECTE ŞI ÎNDRUMĂRI POLITICOASE.</a:t>
            </a:r>
            <a:endParaRPr sz="1000">
              <a:latin typeface="Arial"/>
              <a:ea typeface="Arial"/>
              <a:cs typeface="Arial"/>
              <a:sym typeface="Arial"/>
            </a:endParaRPr>
          </a:p>
          <a:p>
            <a:pPr indent="0" lvl="0" marL="0" rtl="0" algn="just">
              <a:lnSpc>
                <a:spcPct val="115000"/>
              </a:lnSpc>
              <a:spcBef>
                <a:spcPts val="0"/>
              </a:spcBef>
              <a:spcAft>
                <a:spcPts val="0"/>
              </a:spcAft>
              <a:buSzPts val="1600"/>
              <a:buNone/>
            </a:pPr>
            <a:r>
              <a:t/>
            </a:r>
            <a:endParaRPr sz="1000">
              <a:latin typeface="Arial"/>
              <a:ea typeface="Arial"/>
              <a:cs typeface="Arial"/>
              <a:sym typeface="Arial"/>
            </a:endParaRPr>
          </a:p>
          <a:p>
            <a:pPr indent="0" lvl="0" marL="0" marR="0" rtl="0" algn="just">
              <a:lnSpc>
                <a:spcPct val="115000"/>
              </a:lnSpc>
              <a:spcBef>
                <a:spcPts val="0"/>
              </a:spcBef>
              <a:spcAft>
                <a:spcPts val="0"/>
              </a:spcAft>
              <a:buSzPts val="1600"/>
              <a:buNone/>
            </a:pPr>
            <a:r>
              <a:rPr b="1" lang="en-US" sz="1000">
                <a:latin typeface="Arial"/>
                <a:ea typeface="Arial"/>
                <a:cs typeface="Arial"/>
                <a:sym typeface="Arial"/>
              </a:rPr>
              <a:t>	TEHNICI DE COMUNICARE ASERTIVĂ</a:t>
            </a:r>
            <a:endParaRPr sz="1000">
              <a:latin typeface="Arial"/>
              <a:ea typeface="Arial"/>
              <a:cs typeface="Arial"/>
              <a:sym typeface="Arial"/>
            </a:endParaRPr>
          </a:p>
          <a:p>
            <a:pPr indent="0" lvl="0" marL="0" marR="0" rtl="0" algn="just">
              <a:lnSpc>
                <a:spcPct val="115000"/>
              </a:lnSpc>
              <a:spcBef>
                <a:spcPts val="0"/>
              </a:spcBef>
              <a:spcAft>
                <a:spcPts val="0"/>
              </a:spcAft>
              <a:buSzPts val="1600"/>
              <a:buNone/>
            </a:pPr>
            <a:r>
              <a:rPr lang="en-US" sz="1000">
                <a:latin typeface="Arial"/>
                <a:ea typeface="Arial"/>
                <a:cs typeface="Arial"/>
                <a:sym typeface="Arial"/>
              </a:rPr>
              <a:t> 	</a:t>
            </a:r>
            <a:r>
              <a:rPr lang="en-US" sz="1000">
                <a:solidFill>
                  <a:srgbClr val="000000"/>
                </a:solidFill>
                <a:latin typeface="Arial"/>
                <a:ea typeface="Arial"/>
                <a:cs typeface="Arial"/>
                <a:sym typeface="Arial"/>
              </a:rPr>
              <a:t>ÎN CONTINUARE VOM PREZENTA CÂTEVA DINTRE CELE MAI UTILIZATE TEHNICI DE COMUNICARE ASERTIVĂ. ACESTEA POT FI ADAPTATE ÎN FUNCȚIE DE SITUAȚIE ȘI AU ÎN VEDERE EXPRIMAREA PROPRIILOR OPINII ȘI APĂRAREA DREPTURILOR NOASTRE, FĂRĂ A LE LEZA PE ALE INTERLOCUTORILOR.</a:t>
            </a:r>
            <a:endParaRPr sz="1000">
              <a:latin typeface="Arial"/>
              <a:ea typeface="Arial"/>
              <a:cs typeface="Arial"/>
              <a:sym typeface="Arial"/>
            </a:endParaRPr>
          </a:p>
          <a:p>
            <a:pPr indent="0" lvl="0" marL="0" marR="0" rtl="0" algn="just">
              <a:lnSpc>
                <a:spcPct val="115000"/>
              </a:lnSpc>
              <a:spcBef>
                <a:spcPts val="0"/>
              </a:spcBef>
              <a:spcAft>
                <a:spcPts val="0"/>
              </a:spcAft>
              <a:buSzPts val="1600"/>
              <a:buNone/>
            </a:pPr>
            <a:r>
              <a:rPr b="1" lang="en-US" sz="1000">
                <a:latin typeface="Arial"/>
                <a:ea typeface="Arial"/>
                <a:cs typeface="Arial"/>
                <a:sym typeface="Arial"/>
              </a:rPr>
              <a:t>	CENTRAREA PE SINE</a:t>
            </a:r>
            <a:r>
              <a:rPr lang="en-US" sz="1000">
                <a:latin typeface="Arial"/>
                <a:ea typeface="Arial"/>
                <a:cs typeface="Arial"/>
                <a:sym typeface="Arial"/>
              </a:rPr>
              <a:t> – </a:t>
            </a:r>
            <a:r>
              <a:rPr lang="en-US" sz="1000">
                <a:solidFill>
                  <a:srgbClr val="000000"/>
                </a:solidFill>
                <a:latin typeface="Arial"/>
                <a:ea typeface="Arial"/>
                <a:cs typeface="Arial"/>
                <a:sym typeface="Arial"/>
              </a:rPr>
              <a:t>UN ASPECT CENTRAL AL COMUNICĂRII ASERTIVE ÎL REPREZINTĂ CENTRAREA PE PROPRIILE NEVOI ȘI INTERESE. PUTEM SĂ NE EXPRIMĂM ATÂT AȘTEPTĂRILE, CÂT ȘI FRUSTRĂRILE FĂRĂ A-L CRITICA SAU  A-L ÎNVINOVĂȚI PE CELĂLALT. PENTRU A REALIZA ACEST LUCRU VOM FOLOSI „AFIRMAȚIILE EU”. ACESTEA SUNT PROPOZIȚII FORMULATE LA PERSOANA I, CARE REFLECTĂ INTERESELE, DORINȚELE, OPINIILE ȘI SENTIMENTELE PERSONALE.</a:t>
            </a:r>
            <a:r>
              <a:rPr lang="en-US" sz="1000">
                <a:latin typeface="Arial"/>
                <a:ea typeface="Arial"/>
                <a:cs typeface="Arial"/>
                <a:sym typeface="Arial"/>
              </a:rPr>
              <a:t> </a:t>
            </a:r>
            <a:r>
              <a:rPr lang="en-US" sz="1000">
                <a:solidFill>
                  <a:srgbClr val="000000"/>
                </a:solidFill>
                <a:latin typeface="Arial"/>
                <a:ea typeface="Arial"/>
                <a:cs typeface="Arial"/>
                <a:sym typeface="Arial"/>
              </a:rPr>
              <a:t>EXEMPLE DE „AFIRMAȚII EU”: </a:t>
            </a:r>
            <a:r>
              <a:rPr i="1" lang="en-US" sz="1000">
                <a:solidFill>
                  <a:srgbClr val="000000"/>
                </a:solidFill>
                <a:latin typeface="Arial"/>
                <a:ea typeface="Arial"/>
                <a:cs typeface="Arial"/>
                <a:sym typeface="Arial"/>
              </a:rPr>
              <a:t>EU VREAU SĂ ..;SIMT CĂ ...; MĂ SIMT ...; EU DORESC SĂ ...; AM NEVOIE DE </a:t>
            </a:r>
            <a:r>
              <a:rPr lang="en-US" sz="1000">
                <a:solidFill>
                  <a:srgbClr val="000000"/>
                </a:solidFill>
                <a:latin typeface="Arial"/>
                <a:ea typeface="Arial"/>
                <a:cs typeface="Arial"/>
                <a:sym typeface="Arial"/>
              </a:rPr>
              <a:t>...;</a:t>
            </a:r>
            <a:r>
              <a:rPr lang="en-US" sz="1000">
                <a:latin typeface="Arial"/>
                <a:ea typeface="Arial"/>
                <a:cs typeface="Arial"/>
                <a:sym typeface="Arial"/>
              </a:rPr>
              <a:t>DE EXEMPLU: „</a:t>
            </a:r>
            <a:r>
              <a:rPr i="1" lang="en-US" sz="1000">
                <a:latin typeface="Arial"/>
                <a:ea typeface="Arial"/>
                <a:cs typeface="Arial"/>
                <a:sym typeface="Arial"/>
              </a:rPr>
              <a:t>MĂ SIMT SUPĂRAT PENTRU CĂ NU AI VENIT LA TIMP LA ÎNTÂLNIRE</a:t>
            </a:r>
            <a:r>
              <a:rPr lang="en-US" sz="1000">
                <a:latin typeface="Arial"/>
                <a:ea typeface="Arial"/>
                <a:cs typeface="Arial"/>
                <a:sym typeface="Arial"/>
              </a:rPr>
              <a:t>”. </a:t>
            </a:r>
            <a:endParaRPr/>
          </a:p>
          <a:p>
            <a:pPr indent="0" lvl="0" marL="0" rtl="0" algn="just">
              <a:lnSpc>
                <a:spcPct val="115000"/>
              </a:lnSpc>
              <a:spcBef>
                <a:spcPts val="0"/>
              </a:spcBef>
              <a:spcAft>
                <a:spcPts val="0"/>
              </a:spcAft>
              <a:buSzPts val="1600"/>
              <a:buNone/>
            </a:pPr>
            <a:r>
              <a:t/>
            </a:r>
            <a:endParaRPr sz="1000">
              <a:latin typeface="Arial"/>
              <a:ea typeface="Arial"/>
              <a:cs typeface="Arial"/>
              <a:sym typeface="Arial"/>
            </a:endParaRPr>
          </a:p>
          <a:p>
            <a:pPr indent="0" lvl="0" marL="0" rtl="0" algn="just">
              <a:lnSpc>
                <a:spcPct val="120000"/>
              </a:lnSpc>
              <a:spcBef>
                <a:spcPts val="0"/>
              </a:spcBef>
              <a:spcAft>
                <a:spcPts val="0"/>
              </a:spcAft>
              <a:buSzPts val="1600"/>
              <a:buNone/>
            </a:pPr>
            <a:r>
              <a:t/>
            </a:r>
            <a:endParaRPr sz="1000">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50"/>
          <p:cNvSpPr/>
          <p:nvPr/>
        </p:nvSpPr>
        <p:spPr>
          <a:xfrm>
            <a:off x="2483768" y="5805264"/>
            <a:ext cx="613636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100">
                <a:solidFill>
                  <a:schemeClr val="lt1"/>
                </a:solidFill>
                <a:latin typeface="Arial"/>
                <a:ea typeface="Arial"/>
                <a:cs typeface="Arial"/>
                <a:sym typeface="Arial"/>
              </a:rPr>
              <a:t>Proiect cofinanțat de Uniunea Europeană din Fondul Social European </a:t>
            </a:r>
            <a:br>
              <a:rPr b="1" i="1" lang="en-US" sz="1100">
                <a:solidFill>
                  <a:schemeClr val="lt1"/>
                </a:solidFill>
                <a:latin typeface="Arial"/>
                <a:ea typeface="Arial"/>
                <a:cs typeface="Arial"/>
                <a:sym typeface="Arial"/>
              </a:rPr>
            </a:br>
            <a:r>
              <a:rPr b="1" i="1" lang="en-US" sz="1100">
                <a:solidFill>
                  <a:schemeClr val="lt1"/>
                </a:solidFill>
                <a:latin typeface="Arial"/>
                <a:ea typeface="Arial"/>
                <a:cs typeface="Arial"/>
                <a:sym typeface="Arial"/>
              </a:rPr>
              <a:t>prin Programul Operațional Capital Uman 2014-2020</a:t>
            </a:r>
            <a:endParaRPr b="1" sz="1100">
              <a:solidFill>
                <a:schemeClr val="lt1"/>
              </a:solidFill>
              <a:latin typeface="Arial"/>
              <a:ea typeface="Arial"/>
              <a:cs typeface="Arial"/>
              <a:sym typeface="Arial"/>
            </a:endParaRPr>
          </a:p>
        </p:txBody>
      </p:sp>
      <p:pic>
        <p:nvPicPr>
          <p:cNvPr id="648" name="Google Shape;648;p50"/>
          <p:cNvPicPr preferRelativeResize="0"/>
          <p:nvPr/>
        </p:nvPicPr>
        <p:blipFill rotWithShape="1">
          <a:blip r:embed="rId3">
            <a:alphaModFix/>
          </a:blip>
          <a:srcRect b="0" l="0" r="0" t="0"/>
          <a:stretch/>
        </p:blipFill>
        <p:spPr>
          <a:xfrm>
            <a:off x="971600" y="360216"/>
            <a:ext cx="1080120" cy="991869"/>
          </a:xfrm>
          <a:prstGeom prst="rect">
            <a:avLst/>
          </a:prstGeom>
          <a:noFill/>
          <a:ln>
            <a:noFill/>
          </a:ln>
        </p:spPr>
      </p:pic>
      <p:pic>
        <p:nvPicPr>
          <p:cNvPr id="649" name="Google Shape;649;p50"/>
          <p:cNvPicPr preferRelativeResize="0"/>
          <p:nvPr/>
        </p:nvPicPr>
        <p:blipFill rotWithShape="1">
          <a:blip r:embed="rId4">
            <a:alphaModFix/>
          </a:blip>
          <a:srcRect b="0" l="0" r="0" t="0"/>
          <a:stretch/>
        </p:blipFill>
        <p:spPr>
          <a:xfrm>
            <a:off x="3779912" y="315794"/>
            <a:ext cx="1080120" cy="991869"/>
          </a:xfrm>
          <a:prstGeom prst="rect">
            <a:avLst/>
          </a:prstGeom>
          <a:noFill/>
          <a:ln>
            <a:noFill/>
          </a:ln>
        </p:spPr>
      </p:pic>
      <p:pic>
        <p:nvPicPr>
          <p:cNvPr id="650" name="Google Shape;650;p50"/>
          <p:cNvPicPr preferRelativeResize="0"/>
          <p:nvPr/>
        </p:nvPicPr>
        <p:blipFill rotWithShape="1">
          <a:blip r:embed="rId5">
            <a:alphaModFix/>
          </a:blip>
          <a:srcRect b="0" l="0" r="0" t="0"/>
          <a:stretch/>
        </p:blipFill>
        <p:spPr>
          <a:xfrm>
            <a:off x="6588224" y="315794"/>
            <a:ext cx="1080120" cy="1008232"/>
          </a:xfrm>
          <a:prstGeom prst="rect">
            <a:avLst/>
          </a:prstGeom>
          <a:noFill/>
          <a:ln>
            <a:noFill/>
          </a:ln>
        </p:spPr>
      </p:pic>
      <p:pic>
        <p:nvPicPr>
          <p:cNvPr id="651" name="Google Shape;651;p50"/>
          <p:cNvPicPr preferRelativeResize="0"/>
          <p:nvPr/>
        </p:nvPicPr>
        <p:blipFill rotWithShape="1">
          <a:blip r:embed="rId6">
            <a:alphaModFix/>
          </a:blip>
          <a:srcRect b="0" l="0" r="0" t="0"/>
          <a:stretch/>
        </p:blipFill>
        <p:spPr>
          <a:xfrm>
            <a:off x="284772" y="5737497"/>
            <a:ext cx="2072640" cy="566420"/>
          </a:xfrm>
          <a:prstGeom prst="rect">
            <a:avLst/>
          </a:prstGeom>
          <a:noFill/>
          <a:ln>
            <a:noFill/>
          </a:ln>
        </p:spPr>
      </p:pic>
      <p:sp>
        <p:nvSpPr>
          <p:cNvPr id="652" name="Google Shape;652;p50"/>
          <p:cNvSpPr txBox="1"/>
          <p:nvPr>
            <p:ph idx="1" type="body"/>
          </p:nvPr>
        </p:nvSpPr>
        <p:spPr>
          <a:xfrm>
            <a:off x="539552" y="1307664"/>
            <a:ext cx="7797662" cy="4281576"/>
          </a:xfrm>
          <a:prstGeom prst="rect">
            <a:avLst/>
          </a:prstGeom>
          <a:noFill/>
          <a:ln>
            <a:noFill/>
          </a:ln>
        </p:spPr>
        <p:txBody>
          <a:bodyPr anchorCtr="0" anchor="ctr" bIns="45700" lIns="91425" spcFirstLastPara="1" rIns="91425" wrap="square" tIns="45700">
            <a:noAutofit/>
          </a:bodyPr>
          <a:lstStyle/>
          <a:p>
            <a:pPr indent="0" lvl="0" marL="228600" rtl="0" algn="l">
              <a:lnSpc>
                <a:spcPct val="115000"/>
              </a:lnSpc>
              <a:spcBef>
                <a:spcPts val="0"/>
              </a:spcBef>
              <a:spcAft>
                <a:spcPts val="0"/>
              </a:spcAft>
              <a:buSzPts val="1600"/>
              <a:buNone/>
            </a:pPr>
            <a:r>
              <a:rPr b="1" lang="en-US" sz="1000">
                <a:solidFill>
                  <a:srgbClr val="000000"/>
                </a:solidFill>
                <a:latin typeface="Arial"/>
                <a:ea typeface="Arial"/>
                <a:cs typeface="Arial"/>
                <a:sym typeface="Arial"/>
              </a:rPr>
              <a:t>	</a:t>
            </a:r>
            <a:endParaRPr/>
          </a:p>
          <a:p>
            <a:pPr indent="0" lvl="0" marL="0" rtl="0" algn="l">
              <a:lnSpc>
                <a:spcPct val="115000"/>
              </a:lnSpc>
              <a:spcBef>
                <a:spcPts val="0"/>
              </a:spcBef>
              <a:spcAft>
                <a:spcPts val="0"/>
              </a:spcAft>
              <a:buSzPts val="1600"/>
              <a:buNone/>
            </a:pPr>
            <a:r>
              <a:rPr b="1" lang="en-US" sz="1000">
                <a:solidFill>
                  <a:srgbClr val="000000"/>
                </a:solidFill>
                <a:latin typeface="Arial"/>
                <a:ea typeface="Arial"/>
                <a:cs typeface="Arial"/>
                <a:sym typeface="Arial"/>
              </a:rPr>
              <a:t>	</a:t>
            </a:r>
            <a:r>
              <a:rPr b="1" lang="en-US" sz="1000">
                <a:latin typeface="Arial"/>
                <a:ea typeface="Arial"/>
                <a:cs typeface="Arial"/>
                <a:sym typeface="Arial"/>
              </a:rPr>
              <a:t> </a:t>
            </a:r>
            <a:endParaRPr/>
          </a:p>
          <a:p>
            <a:pPr indent="0" lvl="0" marL="0" marR="0" rtl="0" algn="l">
              <a:lnSpc>
                <a:spcPct val="120000"/>
              </a:lnSpc>
              <a:spcBef>
                <a:spcPts val="0"/>
              </a:spcBef>
              <a:spcAft>
                <a:spcPts val="0"/>
              </a:spcAft>
              <a:buSzPts val="1600"/>
              <a:buNone/>
            </a:pPr>
            <a:r>
              <a:rPr b="1" lang="en-US" sz="1000">
                <a:latin typeface="Arial"/>
                <a:ea typeface="Arial"/>
                <a:cs typeface="Arial"/>
                <a:sym typeface="Arial"/>
              </a:rPr>
              <a:t>	</a:t>
            </a:r>
            <a:r>
              <a:rPr b="1" lang="en-US" sz="1000">
                <a:solidFill>
                  <a:srgbClr val="000000"/>
                </a:solidFill>
                <a:latin typeface="Arial"/>
                <a:ea typeface="Arial"/>
                <a:cs typeface="Arial"/>
                <a:sym typeface="Arial"/>
              </a:rPr>
              <a:t> </a:t>
            </a:r>
            <a:endParaRPr/>
          </a:p>
          <a:p>
            <a:pPr indent="0" lvl="0" marL="0" marR="0" rtl="0" algn="l">
              <a:lnSpc>
                <a:spcPct val="120000"/>
              </a:lnSpc>
              <a:spcBef>
                <a:spcPts val="0"/>
              </a:spcBef>
              <a:spcAft>
                <a:spcPts val="0"/>
              </a:spcAft>
              <a:buSzPts val="1600"/>
              <a:buNone/>
            </a:pPr>
            <a:r>
              <a:t/>
            </a:r>
            <a:endParaRPr b="1" sz="1000">
              <a:solidFill>
                <a:srgbClr val="000000"/>
              </a:solidFill>
              <a:latin typeface="Arial"/>
              <a:ea typeface="Arial"/>
              <a:cs typeface="Arial"/>
              <a:sym typeface="Arial"/>
            </a:endParaRPr>
          </a:p>
          <a:p>
            <a:pPr indent="0" lvl="0" marL="0" marR="0" rtl="0" algn="l">
              <a:lnSpc>
                <a:spcPct val="120000"/>
              </a:lnSpc>
              <a:spcBef>
                <a:spcPts val="0"/>
              </a:spcBef>
              <a:spcAft>
                <a:spcPts val="0"/>
              </a:spcAft>
              <a:buSzPts val="1600"/>
              <a:buNone/>
            </a:pPr>
            <a:r>
              <a:rPr b="1" lang="en-US" sz="1000">
                <a:solidFill>
                  <a:srgbClr val="000000"/>
                </a:solidFill>
                <a:latin typeface="Arial"/>
                <a:ea typeface="Arial"/>
                <a:cs typeface="Arial"/>
                <a:sym typeface="Arial"/>
              </a:rPr>
              <a:t>	METODA DISCULUI STRICAT</a:t>
            </a:r>
            <a:endParaRPr sz="1000">
              <a:latin typeface="Arial"/>
              <a:ea typeface="Arial"/>
              <a:cs typeface="Arial"/>
              <a:sym typeface="Arial"/>
            </a:endParaRPr>
          </a:p>
          <a:p>
            <a:pPr indent="0" lvl="0" marL="0" marR="0" rtl="0" algn="l">
              <a:lnSpc>
                <a:spcPct val="120000"/>
              </a:lnSpc>
              <a:spcBef>
                <a:spcPts val="0"/>
              </a:spcBef>
              <a:spcAft>
                <a:spcPts val="0"/>
              </a:spcAft>
              <a:buSzPts val="1600"/>
              <a:buNone/>
            </a:pPr>
            <a:r>
              <a:rPr b="1" lang="en-US" sz="1000">
                <a:latin typeface="Arial"/>
                <a:ea typeface="Arial"/>
                <a:cs typeface="Arial"/>
                <a:sym typeface="Arial"/>
              </a:rPr>
              <a:t> </a:t>
            </a:r>
            <a:endParaRPr sz="1000">
              <a:latin typeface="Arial"/>
              <a:ea typeface="Arial"/>
              <a:cs typeface="Arial"/>
              <a:sym typeface="Arial"/>
            </a:endParaRPr>
          </a:p>
          <a:p>
            <a:pPr indent="0" lvl="0" marL="0" marR="0" rtl="0" algn="just">
              <a:lnSpc>
                <a:spcPct val="115000"/>
              </a:lnSpc>
              <a:spcBef>
                <a:spcPts val="0"/>
              </a:spcBef>
              <a:spcAft>
                <a:spcPts val="0"/>
              </a:spcAft>
              <a:buSzPts val="1600"/>
              <a:buNone/>
            </a:pPr>
            <a:r>
              <a:rPr lang="en-US" sz="1000">
                <a:solidFill>
                  <a:srgbClr val="000000"/>
                </a:solidFill>
                <a:latin typeface="Arial"/>
                <a:ea typeface="Arial"/>
                <a:cs typeface="Arial"/>
                <a:sym typeface="Arial"/>
              </a:rPr>
              <a:t>	ACEASTĂ TEHNICĂ PRESUPUNE REPETAREA FRAZEI PE CARE VREM SĂ O TRANSMITEM PE UN TON NEUTRU, ÎNTR-O MANIERĂ CALMĂ ȘI RELAXATĂ. AVANTAJUL ACESTEI TEHNICI ESTE CĂ ÎI TRANSMITEM CELUILALT FAPTUL CĂ SUNTEM FERMI ȘI CĂ NE MENȚINEM PUNCTUL DE VEDERE.</a:t>
            </a:r>
            <a:endParaRPr sz="1000">
              <a:latin typeface="Arial"/>
              <a:ea typeface="Arial"/>
              <a:cs typeface="Arial"/>
              <a:sym typeface="Arial"/>
            </a:endParaRPr>
          </a:p>
          <a:p>
            <a:pPr indent="0" lvl="0" marL="0" marR="0" rtl="0" algn="just">
              <a:lnSpc>
                <a:spcPct val="115000"/>
              </a:lnSpc>
              <a:spcBef>
                <a:spcPts val="0"/>
              </a:spcBef>
              <a:spcAft>
                <a:spcPts val="0"/>
              </a:spcAft>
              <a:buSzPts val="1600"/>
              <a:buNone/>
            </a:pPr>
            <a:r>
              <a:rPr lang="en-US" sz="1000">
                <a:solidFill>
                  <a:srgbClr val="000000"/>
                </a:solidFill>
                <a:latin typeface="Arial"/>
                <a:ea typeface="Arial"/>
                <a:cs typeface="Arial"/>
                <a:sym typeface="Arial"/>
              </a:rPr>
              <a:t>	TEHNICA POATE FI UTILIZATĂ MAI ALES PENTRU A REFUZA CERERILE NEDORITE. DE EXEMPLU, UNUI COLEG CARE VĂ ROAGĂ SĂ VĂ OCUPAȚI DE UNA DIN SARCINILE SALE ÎI PUTEȚI RĂSPUNDE ASTFEL: „</a:t>
            </a:r>
            <a:r>
              <a:rPr i="1" lang="en-US" sz="1000">
                <a:solidFill>
                  <a:srgbClr val="000000"/>
                </a:solidFill>
                <a:latin typeface="Arial"/>
                <a:ea typeface="Arial"/>
                <a:cs typeface="Arial"/>
                <a:sym typeface="Arial"/>
              </a:rPr>
              <a:t>NU MAI POT PRELUA ALTE PROIECTE</a:t>
            </a:r>
            <a:r>
              <a:rPr lang="en-US" sz="1000">
                <a:solidFill>
                  <a:srgbClr val="000000"/>
                </a:solidFill>
                <a:latin typeface="Arial"/>
                <a:ea typeface="Arial"/>
                <a:cs typeface="Arial"/>
                <a:sym typeface="Arial"/>
              </a:rPr>
              <a:t>”, URMÂND SĂ REPETAȚI ACEEAȘI AFIRMAȚIE ATUNCI CÂND EL CONTINUĂ SĂ INSISTE: </a:t>
            </a:r>
            <a:r>
              <a:rPr i="1" lang="en-US" sz="1000">
                <a:solidFill>
                  <a:srgbClr val="000000"/>
                </a:solidFill>
                <a:latin typeface="Arial"/>
                <a:ea typeface="Arial"/>
                <a:cs typeface="Arial"/>
                <a:sym typeface="Arial"/>
              </a:rPr>
              <a:t>MĂ AJUȚI TE ROG CU PROIECTUL ĂSTA? TREBUIE SĂ-L DEPUN MÂINE ȘI NU MAI AM TIMP  NU MAI POT PRELUA ALTE PROIECTE. HAI, TE ROG, SUNT SUPRAÎNCĂRCAT! NU MAI POT PRELUA ALTE PROIECTE.HAI, DE DRAGUL VREMURILOR BUNE. ÎMI PARE RĂU, DAR NU MAI POT PRELUA ALTE PROIECTE.</a:t>
            </a:r>
            <a:r>
              <a:rPr lang="en-US" sz="1000">
                <a:solidFill>
                  <a:srgbClr val="000000"/>
                </a:solidFill>
                <a:latin typeface="Arial"/>
                <a:ea typeface="Arial"/>
                <a:cs typeface="Arial"/>
                <a:sym typeface="Arial"/>
              </a:rPr>
              <a:t> </a:t>
            </a:r>
            <a:endParaRPr sz="1000">
              <a:latin typeface="Arial"/>
              <a:ea typeface="Arial"/>
              <a:cs typeface="Arial"/>
              <a:sym typeface="Arial"/>
            </a:endParaRPr>
          </a:p>
          <a:p>
            <a:pPr indent="0" lvl="0" marL="0" marR="0" rtl="0" algn="just">
              <a:lnSpc>
                <a:spcPct val="115000"/>
              </a:lnSpc>
              <a:spcBef>
                <a:spcPts val="0"/>
              </a:spcBef>
              <a:spcAft>
                <a:spcPts val="0"/>
              </a:spcAft>
              <a:buSzPts val="1600"/>
              <a:buNone/>
            </a:pPr>
            <a:r>
              <a:rPr lang="en-US" sz="1000">
                <a:solidFill>
                  <a:srgbClr val="000000"/>
                </a:solidFill>
                <a:latin typeface="Arial"/>
                <a:ea typeface="Arial"/>
                <a:cs typeface="Arial"/>
                <a:sym typeface="Arial"/>
              </a:rPr>
              <a:t>	REPETAȚI ACEEAȘI AFIRMAȚIE PÂNĂ CÂND CEALALTĂ PARTE VA ÎNȚELEGE FAPTUL CĂ SUNTEȚI FERM PE POZIȚIE ȘI VA RENUNȚA SĂ VĂ MAI CONVINGĂ.</a:t>
            </a:r>
            <a:endParaRPr/>
          </a:p>
          <a:p>
            <a:pPr indent="0" lvl="0" marL="0" marR="0" rtl="0" algn="l">
              <a:lnSpc>
                <a:spcPct val="115000"/>
              </a:lnSpc>
              <a:spcBef>
                <a:spcPts val="0"/>
              </a:spcBef>
              <a:spcAft>
                <a:spcPts val="0"/>
              </a:spcAft>
              <a:buSzPts val="1600"/>
              <a:buNone/>
            </a:pPr>
            <a:r>
              <a:rPr b="1" lang="en-US" sz="1000">
                <a:latin typeface="Arial"/>
                <a:ea typeface="Arial"/>
                <a:cs typeface="Arial"/>
                <a:sym typeface="Arial"/>
              </a:rPr>
              <a:t>	</a:t>
            </a:r>
            <a:endParaRPr/>
          </a:p>
          <a:p>
            <a:pPr indent="0" lvl="0" marL="0" marR="0" rtl="0" algn="l">
              <a:lnSpc>
                <a:spcPct val="115000"/>
              </a:lnSpc>
              <a:spcBef>
                <a:spcPts val="0"/>
              </a:spcBef>
              <a:spcAft>
                <a:spcPts val="0"/>
              </a:spcAft>
              <a:buSzPts val="1600"/>
              <a:buNone/>
            </a:pPr>
            <a:r>
              <a:rPr b="1" lang="en-US" sz="1000">
                <a:latin typeface="Arial"/>
                <a:ea typeface="Arial"/>
                <a:cs typeface="Arial"/>
                <a:sym typeface="Arial"/>
              </a:rPr>
              <a:t>	AFIRMAȚIA EMPATICĂ</a:t>
            </a:r>
            <a:endParaRPr sz="1000">
              <a:latin typeface="Arial"/>
              <a:ea typeface="Arial"/>
              <a:cs typeface="Arial"/>
              <a:sym typeface="Arial"/>
            </a:endParaRPr>
          </a:p>
          <a:p>
            <a:pPr indent="0" lvl="0" marL="0" marR="0" rtl="0" algn="l">
              <a:lnSpc>
                <a:spcPct val="115000"/>
              </a:lnSpc>
              <a:spcBef>
                <a:spcPts val="0"/>
              </a:spcBef>
              <a:spcAft>
                <a:spcPts val="0"/>
              </a:spcAft>
              <a:buSzPts val="1600"/>
              <a:buNone/>
            </a:pPr>
            <a:r>
              <a:rPr b="1" lang="en-US" sz="1000">
                <a:latin typeface="Arial"/>
                <a:ea typeface="Arial"/>
                <a:cs typeface="Arial"/>
                <a:sym typeface="Arial"/>
              </a:rPr>
              <a:t> </a:t>
            </a:r>
            <a:endParaRPr sz="1000">
              <a:latin typeface="Arial"/>
              <a:ea typeface="Arial"/>
              <a:cs typeface="Arial"/>
              <a:sym typeface="Arial"/>
            </a:endParaRPr>
          </a:p>
          <a:p>
            <a:pPr indent="0" lvl="0" marL="0" marR="0" rtl="0" algn="just">
              <a:lnSpc>
                <a:spcPct val="115000"/>
              </a:lnSpc>
              <a:spcBef>
                <a:spcPts val="0"/>
              </a:spcBef>
              <a:spcAft>
                <a:spcPts val="0"/>
              </a:spcAft>
              <a:buSzPts val="1600"/>
              <a:buNone/>
            </a:pPr>
            <a:r>
              <a:rPr lang="en-US" sz="1000">
                <a:solidFill>
                  <a:srgbClr val="000000"/>
                </a:solidFill>
                <a:latin typeface="Arial"/>
                <a:ea typeface="Arial"/>
                <a:cs typeface="Arial"/>
                <a:sym typeface="Arial"/>
              </a:rPr>
              <a:t>	ÎN CAZUL ÎN CARE TRATAȚI UN SUBIECT SENSIBIL PENTRU CEALALTĂ PARTE, PUTEȚI UTILIZA AFIRMAȚIA EMPATICĂ. </a:t>
            </a:r>
            <a:endParaRPr sz="1000">
              <a:latin typeface="Arial"/>
              <a:ea typeface="Arial"/>
              <a:cs typeface="Arial"/>
              <a:sym typeface="Arial"/>
            </a:endParaRPr>
          </a:p>
          <a:p>
            <a:pPr indent="0" lvl="0" marL="0" marR="0" rtl="0" algn="just">
              <a:lnSpc>
                <a:spcPct val="115000"/>
              </a:lnSpc>
              <a:spcBef>
                <a:spcPts val="0"/>
              </a:spcBef>
              <a:spcAft>
                <a:spcPts val="0"/>
              </a:spcAft>
              <a:buSzPts val="1600"/>
              <a:buNone/>
            </a:pPr>
            <a:r>
              <a:rPr lang="en-US" sz="1000">
                <a:solidFill>
                  <a:srgbClr val="000000"/>
                </a:solidFill>
                <a:latin typeface="Arial"/>
                <a:ea typeface="Arial"/>
                <a:cs typeface="Arial"/>
                <a:sym typeface="Arial"/>
              </a:rPr>
              <a:t>	ACEASTA ESTE FORMATĂ DIN DOUĂ PĂRȚI:</a:t>
            </a:r>
            <a:r>
              <a:rPr lang="en-US" sz="1000">
                <a:latin typeface="Arial"/>
                <a:ea typeface="Arial"/>
                <a:cs typeface="Arial"/>
                <a:sym typeface="Arial"/>
              </a:rPr>
              <a:t> </a:t>
            </a:r>
            <a:endParaRPr/>
          </a:p>
          <a:p>
            <a:pPr indent="-228600" lvl="0" marL="228600" rtl="0" algn="just">
              <a:lnSpc>
                <a:spcPct val="115000"/>
              </a:lnSpc>
              <a:spcBef>
                <a:spcPts val="0"/>
              </a:spcBef>
              <a:spcAft>
                <a:spcPts val="0"/>
              </a:spcAft>
              <a:buSzPts val="1000"/>
              <a:buChar char="•"/>
            </a:pPr>
            <a:r>
              <a:rPr lang="en-US" sz="1000">
                <a:solidFill>
                  <a:srgbClr val="000000"/>
                </a:solidFill>
                <a:latin typeface="Arial"/>
                <a:ea typeface="Arial"/>
                <a:cs typeface="Arial"/>
                <a:sym typeface="Arial"/>
              </a:rPr>
              <a:t>UTILIZAREA UNEI FORMULE PRIN CARE ÎI COMUNICAȚI CELUILALT CĂ ÎL ÎNȚELEGEȚI ȘI CĂ ÎI SUNTEȚI ALĂTURI (DE EXEMPLU: „</a:t>
            </a:r>
            <a:r>
              <a:rPr i="1" lang="en-US" sz="1000">
                <a:solidFill>
                  <a:srgbClr val="000000"/>
                </a:solidFill>
                <a:latin typeface="Arial"/>
                <a:ea typeface="Arial"/>
                <a:cs typeface="Arial"/>
                <a:sym typeface="Arial"/>
              </a:rPr>
              <a:t>ÎNȚELEG CĂ ..</a:t>
            </a:r>
            <a:r>
              <a:rPr lang="en-US" sz="1000">
                <a:solidFill>
                  <a:srgbClr val="000000"/>
                </a:solidFill>
                <a:latin typeface="Arial"/>
                <a:ea typeface="Arial"/>
                <a:cs typeface="Arial"/>
                <a:sym typeface="Arial"/>
              </a:rPr>
              <a:t>.”, „</a:t>
            </a:r>
            <a:r>
              <a:rPr i="1" lang="en-US" sz="1000">
                <a:solidFill>
                  <a:srgbClr val="000000"/>
                </a:solidFill>
                <a:latin typeface="Arial"/>
                <a:ea typeface="Arial"/>
                <a:cs typeface="Arial"/>
                <a:sym typeface="Arial"/>
              </a:rPr>
              <a:t>ÎMI PARE RĂU SĂ AUD ASTA .</a:t>
            </a:r>
            <a:r>
              <a:rPr lang="en-US" sz="1000">
                <a:solidFill>
                  <a:srgbClr val="000000"/>
                </a:solidFill>
                <a:latin typeface="Arial"/>
                <a:ea typeface="Arial"/>
                <a:cs typeface="Arial"/>
                <a:sym typeface="Arial"/>
              </a:rPr>
              <a:t>..”, „</a:t>
            </a:r>
            <a:r>
              <a:rPr i="1" lang="en-US" sz="1000">
                <a:solidFill>
                  <a:srgbClr val="000000"/>
                </a:solidFill>
                <a:latin typeface="Arial"/>
                <a:ea typeface="Arial"/>
                <a:cs typeface="Arial"/>
                <a:sym typeface="Arial"/>
              </a:rPr>
              <a:t>ȘTIU CĂ </a:t>
            </a:r>
            <a:r>
              <a:rPr lang="en-US" sz="1000">
                <a:solidFill>
                  <a:srgbClr val="000000"/>
                </a:solidFill>
                <a:latin typeface="Arial"/>
                <a:ea typeface="Arial"/>
                <a:cs typeface="Arial"/>
                <a:sym typeface="Arial"/>
              </a:rPr>
              <a:t>...”, „</a:t>
            </a:r>
            <a:r>
              <a:rPr i="1" lang="en-US" sz="1000">
                <a:solidFill>
                  <a:srgbClr val="000000"/>
                </a:solidFill>
                <a:latin typeface="Arial"/>
                <a:ea typeface="Arial"/>
                <a:cs typeface="Arial"/>
                <a:sym typeface="Arial"/>
              </a:rPr>
              <a:t>ȘI EU MĂ SIMT LA FEL </a:t>
            </a:r>
            <a:r>
              <a:rPr lang="en-US" sz="1000">
                <a:solidFill>
                  <a:srgbClr val="000000"/>
                </a:solidFill>
                <a:latin typeface="Arial"/>
                <a:ea typeface="Arial"/>
                <a:cs typeface="Arial"/>
                <a:sym typeface="Arial"/>
              </a:rPr>
              <a:t>...”)</a:t>
            </a:r>
            <a:endParaRPr sz="1000">
              <a:latin typeface="Arial"/>
              <a:ea typeface="Arial"/>
              <a:cs typeface="Arial"/>
              <a:sym typeface="Arial"/>
            </a:endParaRPr>
          </a:p>
          <a:p>
            <a:pPr indent="-228600" lvl="0" marL="228600" rtl="0" algn="just">
              <a:lnSpc>
                <a:spcPct val="115000"/>
              </a:lnSpc>
              <a:spcBef>
                <a:spcPts val="0"/>
              </a:spcBef>
              <a:spcAft>
                <a:spcPts val="0"/>
              </a:spcAft>
              <a:buSzPts val="1000"/>
              <a:buChar char="•"/>
            </a:pPr>
            <a:r>
              <a:rPr lang="en-US" sz="1000">
                <a:solidFill>
                  <a:srgbClr val="000000"/>
                </a:solidFill>
                <a:latin typeface="Arial"/>
                <a:ea typeface="Arial"/>
                <a:cs typeface="Arial"/>
                <a:sym typeface="Arial"/>
              </a:rPr>
              <a:t>FORMULAREA CERERII ÎNTR-O MANIERĂ NEUTRĂ, CALMĂ (DE EXEMPLU: „</a:t>
            </a:r>
            <a:r>
              <a:rPr i="1" lang="en-US" sz="1000">
                <a:solidFill>
                  <a:srgbClr val="000000"/>
                </a:solidFill>
                <a:latin typeface="Arial"/>
                <a:ea typeface="Arial"/>
                <a:cs typeface="Arial"/>
                <a:sym typeface="Arial"/>
              </a:rPr>
              <a:t>ÎNȚELEG CĂ ÎȚI ESTE GREU SĂ LUCREZI CU EA, ÎNSĂ TREBUIE SĂ DEPUNEM PROIECTUL PÂNĂ VINERI. HAIDEȚI SĂ NE AȘEZĂM LA MASĂ ȘI SĂ REALIZĂM ÎMPREUNĂ PLANUL DE PROIECT</a:t>
            </a:r>
            <a:r>
              <a:rPr lang="en-US" sz="1000">
                <a:solidFill>
                  <a:srgbClr val="000000"/>
                </a:solidFill>
                <a:latin typeface="Arial"/>
                <a:ea typeface="Arial"/>
                <a:cs typeface="Arial"/>
                <a:sym typeface="Arial"/>
              </a:rPr>
              <a:t>”). </a:t>
            </a:r>
            <a:endParaRPr sz="1000">
              <a:latin typeface="Arial"/>
              <a:ea typeface="Arial"/>
              <a:cs typeface="Arial"/>
              <a:sym typeface="Arial"/>
            </a:endParaRPr>
          </a:p>
          <a:p>
            <a:pPr indent="0" lvl="0" marL="0" marR="0" rtl="0" algn="l">
              <a:lnSpc>
                <a:spcPct val="115000"/>
              </a:lnSpc>
              <a:spcBef>
                <a:spcPts val="0"/>
              </a:spcBef>
              <a:spcAft>
                <a:spcPts val="0"/>
              </a:spcAft>
              <a:buSzPts val="1600"/>
              <a:buNone/>
            </a:pPr>
            <a:r>
              <a:t/>
            </a:r>
            <a:endParaRPr sz="1000">
              <a:latin typeface="Arial"/>
              <a:ea typeface="Arial"/>
              <a:cs typeface="Arial"/>
              <a:sym typeface="Arial"/>
            </a:endParaRPr>
          </a:p>
          <a:p>
            <a:pPr indent="0" lvl="0" marL="0" marR="0" rtl="0" algn="just">
              <a:lnSpc>
                <a:spcPct val="115000"/>
              </a:lnSpc>
              <a:spcBef>
                <a:spcPts val="0"/>
              </a:spcBef>
              <a:spcAft>
                <a:spcPts val="0"/>
              </a:spcAft>
              <a:buSzPts val="1920"/>
              <a:buNone/>
            </a:pPr>
            <a:r>
              <a:t/>
            </a:r>
            <a:endParaRPr sz="1200">
              <a:latin typeface="Arial"/>
              <a:ea typeface="Arial"/>
              <a:cs typeface="Arial"/>
              <a:sym typeface="Arial"/>
            </a:endParaRPr>
          </a:p>
          <a:p>
            <a:pPr indent="0" lvl="0" marL="0" rtl="0" algn="l">
              <a:lnSpc>
                <a:spcPct val="115000"/>
              </a:lnSpc>
              <a:spcBef>
                <a:spcPts val="0"/>
              </a:spcBef>
              <a:spcAft>
                <a:spcPts val="0"/>
              </a:spcAft>
              <a:buSzPts val="1600"/>
              <a:buNone/>
            </a:pPr>
            <a:r>
              <a:t/>
            </a:r>
            <a:endParaRPr sz="1000">
              <a:latin typeface="Arial"/>
              <a:ea typeface="Arial"/>
              <a:cs typeface="Arial"/>
              <a:sym typeface="Arial"/>
            </a:endParaRPr>
          </a:p>
          <a:p>
            <a:pPr indent="0" lvl="0" marL="0" rtl="0" algn="just">
              <a:lnSpc>
                <a:spcPct val="120000"/>
              </a:lnSpc>
              <a:spcBef>
                <a:spcPts val="0"/>
              </a:spcBef>
              <a:spcAft>
                <a:spcPts val="0"/>
              </a:spcAft>
              <a:buSzPts val="1600"/>
              <a:buNone/>
            </a:pPr>
            <a:r>
              <a:t/>
            </a:r>
            <a:endParaRPr sz="1000">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5"/>
          <p:cNvSpPr/>
          <p:nvPr/>
        </p:nvSpPr>
        <p:spPr>
          <a:xfrm>
            <a:off x="2483768" y="5805264"/>
            <a:ext cx="613636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100">
                <a:solidFill>
                  <a:schemeClr val="lt1"/>
                </a:solidFill>
                <a:latin typeface="Arial"/>
                <a:ea typeface="Arial"/>
                <a:cs typeface="Arial"/>
                <a:sym typeface="Arial"/>
              </a:rPr>
              <a:t>Proiect cofinanțat de Uniunea Europeană din Fondul Social European </a:t>
            </a:r>
            <a:br>
              <a:rPr b="1" i="1" lang="en-US" sz="1100">
                <a:solidFill>
                  <a:schemeClr val="lt1"/>
                </a:solidFill>
                <a:latin typeface="Arial"/>
                <a:ea typeface="Arial"/>
                <a:cs typeface="Arial"/>
                <a:sym typeface="Arial"/>
              </a:rPr>
            </a:br>
            <a:r>
              <a:rPr b="1" i="1" lang="en-US" sz="1100">
                <a:solidFill>
                  <a:schemeClr val="lt1"/>
                </a:solidFill>
                <a:latin typeface="Arial"/>
                <a:ea typeface="Arial"/>
                <a:cs typeface="Arial"/>
                <a:sym typeface="Arial"/>
              </a:rPr>
              <a:t>prin Programul Operațional Capital Uman 2014-2020</a:t>
            </a:r>
            <a:endParaRPr b="1" sz="1100">
              <a:solidFill>
                <a:schemeClr val="lt1"/>
              </a:solidFill>
              <a:latin typeface="Arial"/>
              <a:ea typeface="Arial"/>
              <a:cs typeface="Arial"/>
              <a:sym typeface="Arial"/>
            </a:endParaRPr>
          </a:p>
        </p:txBody>
      </p:sp>
      <p:pic>
        <p:nvPicPr>
          <p:cNvPr id="203" name="Google Shape;203;p5"/>
          <p:cNvPicPr preferRelativeResize="0"/>
          <p:nvPr/>
        </p:nvPicPr>
        <p:blipFill rotWithShape="1">
          <a:blip r:embed="rId3">
            <a:alphaModFix/>
          </a:blip>
          <a:srcRect b="0" l="0" r="0" t="0"/>
          <a:stretch/>
        </p:blipFill>
        <p:spPr>
          <a:xfrm>
            <a:off x="971600" y="360216"/>
            <a:ext cx="1080120" cy="991869"/>
          </a:xfrm>
          <a:prstGeom prst="rect">
            <a:avLst/>
          </a:prstGeom>
          <a:noFill/>
          <a:ln>
            <a:noFill/>
          </a:ln>
        </p:spPr>
      </p:pic>
      <p:pic>
        <p:nvPicPr>
          <p:cNvPr id="204" name="Google Shape;204;p5"/>
          <p:cNvPicPr preferRelativeResize="0"/>
          <p:nvPr/>
        </p:nvPicPr>
        <p:blipFill rotWithShape="1">
          <a:blip r:embed="rId4">
            <a:alphaModFix/>
          </a:blip>
          <a:srcRect b="0" l="0" r="0" t="0"/>
          <a:stretch/>
        </p:blipFill>
        <p:spPr>
          <a:xfrm>
            <a:off x="3779912" y="315794"/>
            <a:ext cx="1080120" cy="991869"/>
          </a:xfrm>
          <a:prstGeom prst="rect">
            <a:avLst/>
          </a:prstGeom>
          <a:noFill/>
          <a:ln>
            <a:noFill/>
          </a:ln>
        </p:spPr>
      </p:pic>
      <p:pic>
        <p:nvPicPr>
          <p:cNvPr id="205" name="Google Shape;205;p5"/>
          <p:cNvPicPr preferRelativeResize="0"/>
          <p:nvPr/>
        </p:nvPicPr>
        <p:blipFill rotWithShape="1">
          <a:blip r:embed="rId5">
            <a:alphaModFix/>
          </a:blip>
          <a:srcRect b="0" l="0" r="0" t="0"/>
          <a:stretch/>
        </p:blipFill>
        <p:spPr>
          <a:xfrm>
            <a:off x="6588224" y="315794"/>
            <a:ext cx="1080120" cy="1008232"/>
          </a:xfrm>
          <a:prstGeom prst="rect">
            <a:avLst/>
          </a:prstGeom>
          <a:noFill/>
          <a:ln>
            <a:noFill/>
          </a:ln>
        </p:spPr>
      </p:pic>
      <p:pic>
        <p:nvPicPr>
          <p:cNvPr id="206" name="Google Shape;206;p5"/>
          <p:cNvPicPr preferRelativeResize="0"/>
          <p:nvPr/>
        </p:nvPicPr>
        <p:blipFill rotWithShape="1">
          <a:blip r:embed="rId6">
            <a:alphaModFix/>
          </a:blip>
          <a:srcRect b="0" l="0" r="0" t="0"/>
          <a:stretch/>
        </p:blipFill>
        <p:spPr>
          <a:xfrm>
            <a:off x="284772" y="5737497"/>
            <a:ext cx="2072640" cy="566420"/>
          </a:xfrm>
          <a:prstGeom prst="rect">
            <a:avLst/>
          </a:prstGeom>
          <a:noFill/>
          <a:ln>
            <a:noFill/>
          </a:ln>
        </p:spPr>
      </p:pic>
      <p:sp>
        <p:nvSpPr>
          <p:cNvPr id="207" name="Google Shape;207;p5"/>
          <p:cNvSpPr txBox="1"/>
          <p:nvPr>
            <p:ph idx="1" type="body"/>
          </p:nvPr>
        </p:nvSpPr>
        <p:spPr>
          <a:xfrm>
            <a:off x="514351" y="1324026"/>
            <a:ext cx="7797662" cy="4265214"/>
          </a:xfrm>
          <a:prstGeom prst="rect">
            <a:avLst/>
          </a:prstGeom>
          <a:noFill/>
          <a:ln>
            <a:noFill/>
          </a:ln>
        </p:spPr>
        <p:txBody>
          <a:bodyPr anchorCtr="0" anchor="ctr" bIns="45700" lIns="91425" spcFirstLastPara="1" rIns="91425" wrap="square" tIns="45700">
            <a:normAutofit fontScale="25000" lnSpcReduction="20000"/>
          </a:bodyPr>
          <a:lstStyle/>
          <a:p>
            <a:pPr indent="0" lvl="0" marL="0" marR="0" rtl="0" algn="l">
              <a:lnSpc>
                <a:spcPct val="115000"/>
              </a:lnSpc>
              <a:spcBef>
                <a:spcPts val="0"/>
              </a:spcBef>
              <a:spcAft>
                <a:spcPts val="0"/>
              </a:spcAft>
              <a:buSzPct val="159999"/>
              <a:buNone/>
            </a:pPr>
            <a:r>
              <a:rPr b="1" i="1" lang="en-US" sz="1800">
                <a:latin typeface="Arial"/>
                <a:ea typeface="Arial"/>
                <a:cs typeface="Arial"/>
                <a:sym typeface="Arial"/>
              </a:rPr>
              <a:t> </a:t>
            </a:r>
            <a:endParaRPr sz="1800">
              <a:latin typeface="Arial"/>
              <a:ea typeface="Arial"/>
              <a:cs typeface="Arial"/>
              <a:sym typeface="Arial"/>
            </a:endParaRPr>
          </a:p>
          <a:p>
            <a:pPr indent="-147320" lvl="0" marL="228600" rtl="0" algn="l">
              <a:lnSpc>
                <a:spcPct val="115000"/>
              </a:lnSpc>
              <a:spcBef>
                <a:spcPts val="0"/>
              </a:spcBef>
              <a:spcAft>
                <a:spcPts val="0"/>
              </a:spcAft>
              <a:buSzPct val="160000"/>
              <a:buFont typeface="Noto Sans Symbols"/>
              <a:buNone/>
            </a:pPr>
            <a:r>
              <a:t/>
            </a:r>
            <a:endParaRPr b="1" i="1" sz="3200">
              <a:latin typeface="Arial"/>
              <a:ea typeface="Arial"/>
              <a:cs typeface="Arial"/>
              <a:sym typeface="Arial"/>
            </a:endParaRPr>
          </a:p>
          <a:p>
            <a:pPr indent="-147320" lvl="0" marL="228600" rtl="0" algn="l">
              <a:lnSpc>
                <a:spcPct val="115000"/>
              </a:lnSpc>
              <a:spcBef>
                <a:spcPts val="0"/>
              </a:spcBef>
              <a:spcAft>
                <a:spcPts val="0"/>
              </a:spcAft>
              <a:buSzPct val="160000"/>
              <a:buFont typeface="Noto Sans Symbols"/>
              <a:buNone/>
            </a:pPr>
            <a:r>
              <a:t/>
            </a:r>
            <a:endParaRPr b="1" i="1" sz="3200">
              <a:latin typeface="Arial"/>
              <a:ea typeface="Arial"/>
              <a:cs typeface="Arial"/>
              <a:sym typeface="Arial"/>
            </a:endParaRPr>
          </a:p>
          <a:p>
            <a:pPr indent="0" lvl="0" marL="0" rtl="0" algn="l">
              <a:lnSpc>
                <a:spcPct val="115000"/>
              </a:lnSpc>
              <a:spcBef>
                <a:spcPts val="0"/>
              </a:spcBef>
              <a:spcAft>
                <a:spcPts val="0"/>
              </a:spcAft>
              <a:buSzPct val="160000"/>
              <a:buNone/>
            </a:pPr>
            <a:r>
              <a:rPr b="1" i="1" lang="en-US" sz="4400">
                <a:solidFill>
                  <a:schemeClr val="accent1"/>
                </a:solidFill>
                <a:latin typeface="Arial"/>
                <a:ea typeface="Arial"/>
                <a:cs typeface="Arial"/>
                <a:sym typeface="Arial"/>
              </a:rPr>
              <a:t>	</a:t>
            </a:r>
            <a:endParaRPr b="1" i="1" sz="4400">
              <a:solidFill>
                <a:schemeClr val="accent1"/>
              </a:solidFill>
              <a:latin typeface="Arial"/>
              <a:ea typeface="Arial"/>
              <a:cs typeface="Arial"/>
              <a:sym typeface="Arial"/>
            </a:endParaRPr>
          </a:p>
          <a:p>
            <a:pPr indent="457200" lvl="0" marL="0" rtl="0" algn="l">
              <a:lnSpc>
                <a:spcPct val="115000"/>
              </a:lnSpc>
              <a:spcBef>
                <a:spcPts val="0"/>
              </a:spcBef>
              <a:spcAft>
                <a:spcPts val="0"/>
              </a:spcAft>
              <a:buSzPct val="160000"/>
              <a:buNone/>
            </a:pPr>
            <a:r>
              <a:rPr b="1" i="1" lang="en-US" sz="4400">
                <a:solidFill>
                  <a:schemeClr val="accent1"/>
                </a:solidFill>
                <a:latin typeface="Arial"/>
                <a:ea typeface="Arial"/>
                <a:cs typeface="Arial"/>
                <a:sym typeface="Arial"/>
              </a:rPr>
              <a:t>3. CLASIFICARE PIE</a:t>
            </a:r>
            <a:r>
              <a:rPr b="1" i="1" lang="en-US" sz="4400">
                <a:solidFill>
                  <a:schemeClr val="accent1"/>
                </a:solidFill>
                <a:latin typeface="Arial"/>
                <a:ea typeface="Arial"/>
                <a:cs typeface="Arial"/>
                <a:sym typeface="Arial"/>
              </a:rPr>
              <a:t>Ț</a:t>
            </a:r>
            <a:r>
              <a:rPr b="1" i="1" lang="en-US" sz="4400">
                <a:solidFill>
                  <a:schemeClr val="accent1"/>
                </a:solidFill>
                <a:latin typeface="Arial"/>
                <a:ea typeface="Arial"/>
                <a:cs typeface="Arial"/>
                <a:sym typeface="Arial"/>
              </a:rPr>
              <a:t>EI MUNCII:</a:t>
            </a:r>
            <a:endParaRPr/>
          </a:p>
          <a:p>
            <a:pPr indent="-228600" lvl="1" marL="685800" rtl="0" algn="just">
              <a:lnSpc>
                <a:spcPct val="115000"/>
              </a:lnSpc>
              <a:spcBef>
                <a:spcPts val="0"/>
              </a:spcBef>
              <a:spcAft>
                <a:spcPts val="0"/>
              </a:spcAft>
              <a:buSzPct val="159999"/>
              <a:buFont typeface="Noto Sans Symbols"/>
              <a:buChar char="✔"/>
            </a:pPr>
            <a:r>
              <a:rPr lang="en-US" sz="4200">
                <a:solidFill>
                  <a:srgbClr val="000000"/>
                </a:solidFill>
                <a:latin typeface="Arial"/>
                <a:ea typeface="Arial"/>
                <a:cs typeface="Arial"/>
                <a:sym typeface="Arial"/>
              </a:rPr>
              <a:t>PIAȚA LOCALĂ A MUNCII SUBDIVIZIUNE GEOGRAFICĂ CU PARTICULARITĂȚI PECUNIARE, COSTURI, PSIHOLOGII, MOBILITATE;</a:t>
            </a:r>
            <a:endParaRPr sz="4200">
              <a:latin typeface="Arial"/>
              <a:ea typeface="Arial"/>
              <a:cs typeface="Arial"/>
              <a:sym typeface="Arial"/>
            </a:endParaRPr>
          </a:p>
          <a:p>
            <a:pPr indent="-228600" lvl="1" marL="685800" rtl="0" algn="just">
              <a:lnSpc>
                <a:spcPct val="115000"/>
              </a:lnSpc>
              <a:spcBef>
                <a:spcPts val="0"/>
              </a:spcBef>
              <a:spcAft>
                <a:spcPts val="0"/>
              </a:spcAft>
              <a:buSzPct val="160000"/>
              <a:buFont typeface="Noto Sans Symbols"/>
              <a:buChar char="✔"/>
            </a:pPr>
            <a:r>
              <a:rPr lang="en-US" sz="4400">
                <a:solidFill>
                  <a:srgbClr val="000000"/>
                </a:solidFill>
                <a:latin typeface="Arial"/>
                <a:ea typeface="Arial"/>
                <a:cs typeface="Arial"/>
                <a:sym typeface="Arial"/>
              </a:rPr>
              <a:t>PIAȚA EXTERNĂ A MUNCII, SUBDIVIZIUNE CARE PRIVEȘTE UN ANUMIT NUMĂR DE LUCRĂTORI, FIECARE FIIND DISPONIBIL SAU POTENȚIAL DISPONIBIL PENTRU A OCUPA LOCURILE DE MUNCĂ CE SE OFERĂ PRIN COMPETIȚIE;</a:t>
            </a:r>
            <a:endParaRPr sz="4400">
              <a:latin typeface="Arial"/>
              <a:ea typeface="Arial"/>
              <a:cs typeface="Arial"/>
              <a:sym typeface="Arial"/>
            </a:endParaRPr>
          </a:p>
          <a:p>
            <a:pPr indent="-228600" lvl="1" marL="685800" rtl="0" algn="just">
              <a:lnSpc>
                <a:spcPct val="115000"/>
              </a:lnSpc>
              <a:spcBef>
                <a:spcPts val="0"/>
              </a:spcBef>
              <a:spcAft>
                <a:spcPts val="0"/>
              </a:spcAft>
              <a:buSzPct val="160000"/>
              <a:buFont typeface="Noto Sans Symbols"/>
              <a:buChar char="✔"/>
            </a:pPr>
            <a:r>
              <a:rPr lang="en-US" sz="4400">
                <a:solidFill>
                  <a:srgbClr val="000000"/>
                </a:solidFill>
                <a:latin typeface="Arial"/>
                <a:ea typeface="Arial"/>
                <a:cs typeface="Arial"/>
                <a:sym typeface="Arial"/>
              </a:rPr>
              <a:t>PIAȚA INTERNĂ A MUNCII, SUBDIVIZIUNE ÎN CARE CEREREA ȘI OFERTA DE MUNCĂ SUNT INTERNE FIECĂREI FIRME ȘI ACCESIBILE DIRECT PIEȚEI EXTERNE A MUNCII, ÎNSĂ O PERCEPȚIE DIFERITĂ A CELOR DIN INTERIOR ÎN RAPORT CU CEI DIN AFARĂ. EA PRIVEȘTE OCUPAREA DIFERITELOR FUNCȚII PRIN AVANSARE, TRANSFER, CONCURS ÎN INTERIORUL  FIRMEI.</a:t>
            </a:r>
            <a:endParaRPr sz="4400">
              <a:latin typeface="Arial"/>
              <a:ea typeface="Arial"/>
              <a:cs typeface="Arial"/>
              <a:sym typeface="Arial"/>
            </a:endParaRPr>
          </a:p>
          <a:p>
            <a:pPr indent="0" lvl="0" marL="685800" marR="0" rtl="0" algn="just">
              <a:lnSpc>
                <a:spcPct val="115000"/>
              </a:lnSpc>
              <a:spcBef>
                <a:spcPts val="0"/>
              </a:spcBef>
              <a:spcAft>
                <a:spcPts val="0"/>
              </a:spcAft>
              <a:buSzPct val="160000"/>
              <a:buNone/>
            </a:pPr>
            <a:r>
              <a:rPr lang="en-US" sz="4400">
                <a:solidFill>
                  <a:srgbClr val="000000"/>
                </a:solidFill>
                <a:latin typeface="Arial"/>
                <a:ea typeface="Arial"/>
                <a:cs typeface="Arial"/>
                <a:sym typeface="Arial"/>
              </a:rPr>
              <a:t> </a:t>
            </a:r>
            <a:endParaRPr sz="4400">
              <a:latin typeface="Arial"/>
              <a:ea typeface="Arial"/>
              <a:cs typeface="Arial"/>
              <a:sym typeface="Arial"/>
            </a:endParaRPr>
          </a:p>
          <a:p>
            <a:pPr indent="0" lvl="0" marL="0" rtl="0" algn="just">
              <a:lnSpc>
                <a:spcPct val="115000"/>
              </a:lnSpc>
              <a:spcBef>
                <a:spcPts val="0"/>
              </a:spcBef>
              <a:spcAft>
                <a:spcPts val="0"/>
              </a:spcAft>
              <a:buSzPct val="160000"/>
              <a:buNone/>
            </a:pPr>
            <a:r>
              <a:rPr b="1" i="1" lang="en-US" sz="4400">
                <a:solidFill>
                  <a:schemeClr val="accent1"/>
                </a:solidFill>
                <a:latin typeface="Arial"/>
                <a:ea typeface="Arial"/>
                <a:cs typeface="Arial"/>
                <a:sym typeface="Arial"/>
              </a:rPr>
              <a:t>	4. ETAPELE PIE</a:t>
            </a:r>
            <a:r>
              <a:rPr b="1" i="1" lang="en-US" sz="4400">
                <a:solidFill>
                  <a:schemeClr val="accent1"/>
                </a:solidFill>
                <a:latin typeface="Arial"/>
                <a:ea typeface="Arial"/>
                <a:cs typeface="Arial"/>
                <a:sym typeface="Arial"/>
              </a:rPr>
              <a:t>Ț</a:t>
            </a:r>
            <a:r>
              <a:rPr b="1" i="1" lang="en-US" sz="4400">
                <a:solidFill>
                  <a:schemeClr val="accent1"/>
                </a:solidFill>
                <a:latin typeface="Arial"/>
                <a:ea typeface="Arial"/>
                <a:cs typeface="Arial"/>
                <a:sym typeface="Arial"/>
              </a:rPr>
              <a:t>EI MUNCII</a:t>
            </a:r>
            <a:endParaRPr sz="4400">
              <a:solidFill>
                <a:schemeClr val="accent1"/>
              </a:solidFill>
              <a:latin typeface="Arial"/>
              <a:ea typeface="Arial"/>
              <a:cs typeface="Arial"/>
              <a:sym typeface="Arial"/>
            </a:endParaRPr>
          </a:p>
          <a:p>
            <a:pPr indent="0" lvl="0" marL="0" marR="0" rtl="0" algn="just">
              <a:lnSpc>
                <a:spcPct val="115000"/>
              </a:lnSpc>
              <a:spcBef>
                <a:spcPts val="0"/>
              </a:spcBef>
              <a:spcAft>
                <a:spcPts val="0"/>
              </a:spcAft>
              <a:buSzPct val="160000"/>
              <a:buNone/>
            </a:pPr>
            <a:r>
              <a:rPr lang="en-US" sz="4400">
                <a:solidFill>
                  <a:srgbClr val="000000"/>
                </a:solidFill>
                <a:latin typeface="Arial"/>
                <a:ea typeface="Arial"/>
                <a:cs typeface="Arial"/>
                <a:sym typeface="Arial"/>
              </a:rPr>
              <a:t> 		PIAȚA MUNCII SE DESFĂȘOARĂ ÎN DOUĂ FAZE: </a:t>
            </a:r>
            <a:endParaRPr sz="4400">
              <a:latin typeface="Arial"/>
              <a:ea typeface="Arial"/>
              <a:cs typeface="Arial"/>
              <a:sym typeface="Arial"/>
            </a:endParaRPr>
          </a:p>
          <a:p>
            <a:pPr indent="-228600" lvl="1" marL="685800" rtl="0" algn="just">
              <a:lnSpc>
                <a:spcPct val="115000"/>
              </a:lnSpc>
              <a:spcBef>
                <a:spcPts val="0"/>
              </a:spcBef>
              <a:spcAft>
                <a:spcPts val="0"/>
              </a:spcAft>
              <a:buSzPct val="160000"/>
              <a:buFont typeface="Noto Sans Symbols"/>
              <a:buChar char="✔"/>
            </a:pPr>
            <a:r>
              <a:rPr lang="en-US" sz="4400">
                <a:solidFill>
                  <a:srgbClr val="000000"/>
                </a:solidFill>
                <a:latin typeface="Arial"/>
                <a:ea typeface="Arial"/>
                <a:cs typeface="Arial"/>
                <a:sym typeface="Arial"/>
              </a:rPr>
              <a:t>ÎN PRIMA FAZĂ SE STABILESC CONDIȚIILE GENERALE DE ANGAJARE A SALARIAȚILOR ȘI SE PREFIGUREAZĂ PRINCIPIILE DE STABILIRE A SALARIILOR. EA SE DESFĂȘOARĂ LA NIVEL MACROECONOMIC, UNDE SE HOTĂRĂȘTE: NIVELUL MINIM AL SALARIULUI CE TREBUIE GARANTAT DE FIRME, PE ECONOMIA NAȚIONALĂ ȘI PE SEGMENTELE MARI ALE PIEȚEI MUNCII; PROTECȚIA SOCIALĂ PENTRU FEMEILE ANGAJATE  SALARIAL, CONDIȚIILE DE MUNCĂ, DREPTUL LA ODIHNĂ, DREPTUL LA ASOCIERE ȘI DE ORGANIZARE ÎN SINDICATE, DREPTUL SINDICATELOR DE A NEGOCIA SALARIILE ȘI CONDIȚIILE DE MUNCĂ CU PATRONUL, VÂRSTA MINIMĂ DE MUNCĂ.</a:t>
            </a:r>
            <a:endParaRPr sz="4400">
              <a:latin typeface="Arial"/>
              <a:ea typeface="Arial"/>
              <a:cs typeface="Arial"/>
              <a:sym typeface="Arial"/>
            </a:endParaRPr>
          </a:p>
          <a:p>
            <a:pPr indent="-228600" lvl="1" marL="685800" rtl="0" algn="just">
              <a:lnSpc>
                <a:spcPct val="115000"/>
              </a:lnSpc>
              <a:spcBef>
                <a:spcPts val="0"/>
              </a:spcBef>
              <a:spcAft>
                <a:spcPts val="0"/>
              </a:spcAft>
              <a:buSzPct val="160000"/>
              <a:buFont typeface="Noto Sans Symbols"/>
              <a:buChar char="✔"/>
            </a:pPr>
            <a:r>
              <a:rPr lang="en-US" sz="4400">
                <a:solidFill>
                  <a:srgbClr val="000000"/>
                </a:solidFill>
                <a:latin typeface="Arial"/>
                <a:ea typeface="Arial"/>
                <a:cs typeface="Arial"/>
                <a:sym typeface="Arial"/>
              </a:rPr>
              <a:t>ÎN CEA DE-A DOUA FAZĂ, CARE ESTE O CONTINUARE A PRIMEI, ARE LOC CONFRUNTAREA EFECTIVĂ A CERERII ȘI OFERTEI DE MUNCĂ LA NIVEL MICROECONOMIC, AL CONDIȚIILOR CONCRETE DIN CADRUL UNITĂȚILOR ECONOMICO-SOCIALE ȘI SALARIAȚILOR ACESTORA.</a:t>
            </a:r>
            <a:endParaRPr/>
          </a:p>
          <a:p>
            <a:pPr indent="0" lvl="1" marL="457200" rtl="0" algn="just">
              <a:lnSpc>
                <a:spcPct val="115000"/>
              </a:lnSpc>
              <a:spcBef>
                <a:spcPts val="0"/>
              </a:spcBef>
              <a:spcAft>
                <a:spcPts val="0"/>
              </a:spcAft>
              <a:buSzPct val="160000"/>
              <a:buNone/>
            </a:pPr>
            <a:r>
              <a:t/>
            </a:r>
            <a:endParaRPr sz="4400">
              <a:solidFill>
                <a:srgbClr val="000000"/>
              </a:solidFill>
              <a:latin typeface="Arial"/>
              <a:ea typeface="Arial"/>
              <a:cs typeface="Arial"/>
              <a:sym typeface="Arial"/>
            </a:endParaRPr>
          </a:p>
          <a:p>
            <a:pPr indent="-177800" lvl="0" marL="228600" rtl="0" algn="l">
              <a:lnSpc>
                <a:spcPct val="120000"/>
              </a:lnSpc>
              <a:spcBef>
                <a:spcPts val="1000"/>
              </a:spcBef>
              <a:spcAft>
                <a:spcPts val="0"/>
              </a:spcAft>
              <a:buSzPct val="160000"/>
              <a:buNone/>
            </a:pPr>
            <a:r>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sp>
        <p:nvSpPr>
          <p:cNvPr id="657" name="Google Shape;657;p51"/>
          <p:cNvSpPr/>
          <p:nvPr/>
        </p:nvSpPr>
        <p:spPr>
          <a:xfrm>
            <a:off x="2483768" y="5805264"/>
            <a:ext cx="613636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100">
                <a:solidFill>
                  <a:schemeClr val="lt1"/>
                </a:solidFill>
                <a:latin typeface="Arial"/>
                <a:ea typeface="Arial"/>
                <a:cs typeface="Arial"/>
                <a:sym typeface="Arial"/>
              </a:rPr>
              <a:t>Proiect cofinanțat de Uniunea Europeană din Fondul Social European </a:t>
            </a:r>
            <a:br>
              <a:rPr b="1" i="1" lang="en-US" sz="1100">
                <a:solidFill>
                  <a:schemeClr val="lt1"/>
                </a:solidFill>
                <a:latin typeface="Arial"/>
                <a:ea typeface="Arial"/>
                <a:cs typeface="Arial"/>
                <a:sym typeface="Arial"/>
              </a:rPr>
            </a:br>
            <a:r>
              <a:rPr b="1" i="1" lang="en-US" sz="1100">
                <a:solidFill>
                  <a:schemeClr val="lt1"/>
                </a:solidFill>
                <a:latin typeface="Arial"/>
                <a:ea typeface="Arial"/>
                <a:cs typeface="Arial"/>
                <a:sym typeface="Arial"/>
              </a:rPr>
              <a:t>prin Programul Operațional Capital Uman 2014-2020</a:t>
            </a:r>
            <a:endParaRPr b="1" sz="1100">
              <a:solidFill>
                <a:schemeClr val="lt1"/>
              </a:solidFill>
              <a:latin typeface="Arial"/>
              <a:ea typeface="Arial"/>
              <a:cs typeface="Arial"/>
              <a:sym typeface="Arial"/>
            </a:endParaRPr>
          </a:p>
        </p:txBody>
      </p:sp>
      <p:pic>
        <p:nvPicPr>
          <p:cNvPr id="658" name="Google Shape;658;p51"/>
          <p:cNvPicPr preferRelativeResize="0"/>
          <p:nvPr/>
        </p:nvPicPr>
        <p:blipFill rotWithShape="1">
          <a:blip r:embed="rId3">
            <a:alphaModFix/>
          </a:blip>
          <a:srcRect b="0" l="0" r="0" t="0"/>
          <a:stretch/>
        </p:blipFill>
        <p:spPr>
          <a:xfrm>
            <a:off x="971600" y="360216"/>
            <a:ext cx="1080120" cy="991869"/>
          </a:xfrm>
          <a:prstGeom prst="rect">
            <a:avLst/>
          </a:prstGeom>
          <a:noFill/>
          <a:ln>
            <a:noFill/>
          </a:ln>
        </p:spPr>
      </p:pic>
      <p:pic>
        <p:nvPicPr>
          <p:cNvPr id="659" name="Google Shape;659;p51"/>
          <p:cNvPicPr preferRelativeResize="0"/>
          <p:nvPr/>
        </p:nvPicPr>
        <p:blipFill rotWithShape="1">
          <a:blip r:embed="rId4">
            <a:alphaModFix/>
          </a:blip>
          <a:srcRect b="0" l="0" r="0" t="0"/>
          <a:stretch/>
        </p:blipFill>
        <p:spPr>
          <a:xfrm>
            <a:off x="3779912" y="315794"/>
            <a:ext cx="1080120" cy="991869"/>
          </a:xfrm>
          <a:prstGeom prst="rect">
            <a:avLst/>
          </a:prstGeom>
          <a:noFill/>
          <a:ln>
            <a:noFill/>
          </a:ln>
        </p:spPr>
      </p:pic>
      <p:pic>
        <p:nvPicPr>
          <p:cNvPr id="660" name="Google Shape;660;p51"/>
          <p:cNvPicPr preferRelativeResize="0"/>
          <p:nvPr/>
        </p:nvPicPr>
        <p:blipFill rotWithShape="1">
          <a:blip r:embed="rId5">
            <a:alphaModFix/>
          </a:blip>
          <a:srcRect b="0" l="0" r="0" t="0"/>
          <a:stretch/>
        </p:blipFill>
        <p:spPr>
          <a:xfrm>
            <a:off x="6588224" y="315794"/>
            <a:ext cx="1080120" cy="1008232"/>
          </a:xfrm>
          <a:prstGeom prst="rect">
            <a:avLst/>
          </a:prstGeom>
          <a:noFill/>
          <a:ln>
            <a:noFill/>
          </a:ln>
        </p:spPr>
      </p:pic>
      <p:pic>
        <p:nvPicPr>
          <p:cNvPr id="661" name="Google Shape;661;p51"/>
          <p:cNvPicPr preferRelativeResize="0"/>
          <p:nvPr/>
        </p:nvPicPr>
        <p:blipFill rotWithShape="1">
          <a:blip r:embed="rId6">
            <a:alphaModFix/>
          </a:blip>
          <a:srcRect b="0" l="0" r="0" t="0"/>
          <a:stretch/>
        </p:blipFill>
        <p:spPr>
          <a:xfrm>
            <a:off x="284772" y="5737497"/>
            <a:ext cx="2072640" cy="566420"/>
          </a:xfrm>
          <a:prstGeom prst="rect">
            <a:avLst/>
          </a:prstGeom>
          <a:noFill/>
          <a:ln>
            <a:noFill/>
          </a:ln>
        </p:spPr>
      </p:pic>
      <p:sp>
        <p:nvSpPr>
          <p:cNvPr id="662" name="Google Shape;662;p51"/>
          <p:cNvSpPr txBox="1"/>
          <p:nvPr>
            <p:ph idx="1" type="body"/>
          </p:nvPr>
        </p:nvSpPr>
        <p:spPr>
          <a:xfrm>
            <a:off x="539552" y="1307664"/>
            <a:ext cx="7797662" cy="4281576"/>
          </a:xfrm>
          <a:prstGeom prst="rect">
            <a:avLst/>
          </a:prstGeom>
          <a:noFill/>
          <a:ln>
            <a:noFill/>
          </a:ln>
        </p:spPr>
        <p:txBody>
          <a:bodyPr anchorCtr="0" anchor="ctr" bIns="45700" lIns="91425" spcFirstLastPara="1" rIns="91425" wrap="square" tIns="45700">
            <a:noAutofit/>
          </a:bodyPr>
          <a:lstStyle/>
          <a:p>
            <a:pPr indent="0" lvl="0" marL="228600" rtl="0" algn="l">
              <a:lnSpc>
                <a:spcPct val="115000"/>
              </a:lnSpc>
              <a:spcBef>
                <a:spcPts val="0"/>
              </a:spcBef>
              <a:spcAft>
                <a:spcPts val="0"/>
              </a:spcAft>
              <a:buSzPts val="1600"/>
              <a:buNone/>
            </a:pPr>
            <a:r>
              <a:t/>
            </a:r>
            <a:endParaRPr b="1" sz="1000">
              <a:solidFill>
                <a:srgbClr val="000000"/>
              </a:solidFill>
              <a:latin typeface="Arial"/>
              <a:ea typeface="Arial"/>
              <a:cs typeface="Arial"/>
              <a:sym typeface="Arial"/>
            </a:endParaRPr>
          </a:p>
          <a:p>
            <a:pPr indent="0" lvl="0" marL="228600" rtl="0" algn="l">
              <a:lnSpc>
                <a:spcPct val="115000"/>
              </a:lnSpc>
              <a:spcBef>
                <a:spcPts val="0"/>
              </a:spcBef>
              <a:spcAft>
                <a:spcPts val="0"/>
              </a:spcAft>
              <a:buSzPts val="1600"/>
              <a:buNone/>
            </a:pPr>
            <a:r>
              <a:rPr b="1" lang="en-US" sz="1000">
                <a:solidFill>
                  <a:srgbClr val="000000"/>
                </a:solidFill>
                <a:latin typeface="Arial"/>
                <a:ea typeface="Arial"/>
                <a:cs typeface="Arial"/>
                <a:sym typeface="Arial"/>
              </a:rPr>
              <a:t>	PLANIFICAREA RĂSPUNSULUI</a:t>
            </a:r>
            <a:r>
              <a:rPr lang="en-US" sz="1000">
                <a:solidFill>
                  <a:srgbClr val="000000"/>
                </a:solidFill>
                <a:latin typeface="Arial"/>
                <a:ea typeface="Arial"/>
                <a:cs typeface="Arial"/>
                <a:sym typeface="Arial"/>
              </a:rPr>
              <a:t> (MODELUL EXPLICAȚIE-SENTIMENTE-DORINȚE-CONSECINȚE)</a:t>
            </a:r>
            <a:endParaRPr sz="1000">
              <a:latin typeface="Arial"/>
              <a:ea typeface="Arial"/>
              <a:cs typeface="Arial"/>
              <a:sym typeface="Arial"/>
            </a:endParaRPr>
          </a:p>
          <a:p>
            <a:pPr indent="0" lvl="0" marL="0" marR="0" rtl="0" algn="l">
              <a:lnSpc>
                <a:spcPct val="115000"/>
              </a:lnSpc>
              <a:spcBef>
                <a:spcPts val="0"/>
              </a:spcBef>
              <a:spcAft>
                <a:spcPts val="0"/>
              </a:spcAft>
              <a:buSzPts val="1600"/>
              <a:buNone/>
            </a:pPr>
            <a:r>
              <a:rPr lang="en-US" sz="1000">
                <a:latin typeface="Arial"/>
                <a:ea typeface="Arial"/>
                <a:cs typeface="Arial"/>
                <a:sym typeface="Arial"/>
              </a:rPr>
              <a:t> </a:t>
            </a:r>
            <a:endParaRPr/>
          </a:p>
          <a:p>
            <a:pPr indent="0" lvl="0" marL="0" marR="0" rtl="0" algn="just">
              <a:lnSpc>
                <a:spcPct val="115000"/>
              </a:lnSpc>
              <a:spcBef>
                <a:spcPts val="0"/>
              </a:spcBef>
              <a:spcAft>
                <a:spcPts val="0"/>
              </a:spcAft>
              <a:buSzPts val="1600"/>
              <a:buNone/>
            </a:pPr>
            <a:r>
              <a:rPr lang="en-US" sz="1000">
                <a:solidFill>
                  <a:srgbClr val="000000"/>
                </a:solidFill>
                <a:latin typeface="Arial"/>
                <a:ea typeface="Arial"/>
                <a:cs typeface="Arial"/>
                <a:sym typeface="Arial"/>
              </a:rPr>
              <a:t>	COMUNICAREA ASERTIVĂ PRESUPUNE PLANIFICAREA DIN TIMP A AFIRMAȚIILOR CE URMEAZĂ A FI SPUSE, CEEA CE ÎNSEAMNĂ CĂ ESTE NECESAR SĂ EXERSĂM DE MAI MULTE ORI AFIRMAȚIILE PE CARE LE VOM FORMULA ÎNAINTE DE A LE PREZENTA CELUILALT. ÎNAINTE DE A FACE O CERERE SAU DE A EXPRIMA O NEMULȚUMIRE TREBUIE SĂ ȘTIM EXACT CARE ESTE SITUAȚIA CARE NE DERANJEAZĂ, CUM NE DERANJEAZĂ ȘI CE ANUME AM DORI SĂ SCHIMBĂM LA ACEASTA. ÎN ACELAȘI TIMP TREBUIE SĂ ȚINEM CONT ATÂT DE RESURSELE ȘI POSIBILITĂȚILE CELUILALT DE A NE SATISFACE CERERILE, CÂT ȘI DE CEEA CE PUTEM FACE NOI PENTRU A-L AJUTA SĂ LE DUCĂ LA ÎNDEPLINIRE FĂRĂ A SE SIMȚI DERANJAT.</a:t>
            </a:r>
            <a:endParaRPr sz="1000">
              <a:latin typeface="Arial"/>
              <a:ea typeface="Arial"/>
              <a:cs typeface="Arial"/>
              <a:sym typeface="Arial"/>
            </a:endParaRPr>
          </a:p>
          <a:p>
            <a:pPr indent="0" lvl="0" marL="190500" marR="0" rtl="0" algn="l">
              <a:lnSpc>
                <a:spcPct val="120000"/>
              </a:lnSpc>
              <a:spcBef>
                <a:spcPts val="0"/>
              </a:spcBef>
              <a:spcAft>
                <a:spcPts val="0"/>
              </a:spcAft>
              <a:buSzPts val="1600"/>
              <a:buNone/>
            </a:pPr>
            <a:r>
              <a:rPr b="1" lang="en-US" sz="1000">
                <a:latin typeface="Arial"/>
                <a:ea typeface="Arial"/>
                <a:cs typeface="Arial"/>
                <a:sym typeface="Arial"/>
              </a:rPr>
              <a:t> </a:t>
            </a:r>
            <a:endParaRPr sz="1000">
              <a:latin typeface="Arial"/>
              <a:ea typeface="Arial"/>
              <a:cs typeface="Arial"/>
              <a:sym typeface="Arial"/>
            </a:endParaRPr>
          </a:p>
          <a:p>
            <a:pPr indent="0" lvl="0" marL="190500" marR="0" rtl="0" algn="l">
              <a:lnSpc>
                <a:spcPct val="120000"/>
              </a:lnSpc>
              <a:spcBef>
                <a:spcPts val="0"/>
              </a:spcBef>
              <a:spcAft>
                <a:spcPts val="0"/>
              </a:spcAft>
              <a:buSzPts val="1600"/>
              <a:buNone/>
            </a:pPr>
            <a:r>
              <a:rPr b="1" lang="en-US" sz="1000">
                <a:solidFill>
                  <a:srgbClr val="000000"/>
                </a:solidFill>
                <a:latin typeface="Arial"/>
                <a:ea typeface="Arial"/>
                <a:cs typeface="Arial"/>
                <a:sym typeface="Arial"/>
              </a:rPr>
              <a:t>	PLANIFICAREA RĂSPUNSULUI</a:t>
            </a:r>
            <a:r>
              <a:rPr lang="en-US" sz="1000">
                <a:solidFill>
                  <a:srgbClr val="000000"/>
                </a:solidFill>
                <a:latin typeface="Arial"/>
                <a:ea typeface="Arial"/>
                <a:cs typeface="Arial"/>
                <a:sym typeface="Arial"/>
              </a:rPr>
              <a:t> ARE URMĂTOARELE COMPONENTE ESENȚIALE:</a:t>
            </a:r>
            <a:r>
              <a:rPr lang="en-US" sz="1000">
                <a:latin typeface="Arial"/>
                <a:ea typeface="Arial"/>
                <a:cs typeface="Arial"/>
                <a:sym typeface="Arial"/>
              </a:rPr>
              <a:t> </a:t>
            </a:r>
            <a:endParaRPr/>
          </a:p>
          <a:p>
            <a:pPr indent="-228600" lvl="0" marL="228600" rtl="0" algn="just">
              <a:lnSpc>
                <a:spcPct val="115000"/>
              </a:lnSpc>
              <a:spcBef>
                <a:spcPts val="0"/>
              </a:spcBef>
              <a:spcAft>
                <a:spcPts val="0"/>
              </a:spcAft>
              <a:buSzPts val="1000"/>
              <a:buChar char="•"/>
            </a:pPr>
            <a:r>
              <a:rPr b="1" lang="en-US" sz="1000">
                <a:solidFill>
                  <a:srgbClr val="000000"/>
                </a:solidFill>
                <a:latin typeface="Arial"/>
                <a:ea typeface="Arial"/>
                <a:cs typeface="Arial"/>
                <a:sym typeface="Arial"/>
              </a:rPr>
              <a:t>EXPLICAȚIA </a:t>
            </a:r>
            <a:r>
              <a:rPr lang="en-US" sz="1000">
                <a:solidFill>
                  <a:srgbClr val="000000"/>
                </a:solidFill>
                <a:latin typeface="Arial"/>
                <a:ea typeface="Arial"/>
                <a:cs typeface="Arial"/>
                <a:sym typeface="Arial"/>
              </a:rPr>
              <a:t>- FORMULAȚI O EXPLICAȚIE SCURTĂ, OBIECTIVĂ ȘI PRECISĂ CU PRIVIRE LA EVENIMENTUL SAU SITUAȚIA PROBLEMATICĂ. EVITAȚI SĂ FURNIZAȚI O EXPLICAȚIE LUNGĂ ȘI MAI ALES EVITAȚI SĂ INTERPRETAȚI EVENIMENTUL RESPECTIV.</a:t>
            </a:r>
            <a:endParaRPr sz="1000">
              <a:latin typeface="Arial"/>
              <a:ea typeface="Arial"/>
              <a:cs typeface="Arial"/>
              <a:sym typeface="Arial"/>
            </a:endParaRPr>
          </a:p>
          <a:p>
            <a:pPr indent="-228600" lvl="0" marL="228600" rtl="0" algn="just">
              <a:lnSpc>
                <a:spcPct val="115000"/>
              </a:lnSpc>
              <a:spcBef>
                <a:spcPts val="0"/>
              </a:spcBef>
              <a:spcAft>
                <a:spcPts val="0"/>
              </a:spcAft>
              <a:buSzPts val="1000"/>
              <a:buChar char="•"/>
            </a:pPr>
            <a:r>
              <a:rPr b="1" lang="en-US" sz="1000">
                <a:solidFill>
                  <a:srgbClr val="000000"/>
                </a:solidFill>
                <a:latin typeface="Arial"/>
                <a:ea typeface="Arial"/>
                <a:cs typeface="Arial"/>
                <a:sym typeface="Arial"/>
              </a:rPr>
              <a:t>SENTIMENTELE </a:t>
            </a:r>
            <a:r>
              <a:rPr lang="en-US" sz="1000">
                <a:solidFill>
                  <a:srgbClr val="000000"/>
                </a:solidFill>
                <a:latin typeface="Arial"/>
                <a:ea typeface="Arial"/>
                <a:cs typeface="Arial"/>
                <a:sym typeface="Arial"/>
              </a:rPr>
              <a:t>- CONȘTIENTIZAȚI-VĂ PROPRIILE SENTIMENTE ȘI ASUMAȚI-VĂ RESPONSABILITATEA PENTRU ELE FOLOSIND AFIRMAȚIILE EU („</a:t>
            </a:r>
            <a:r>
              <a:rPr i="1" lang="en-US" sz="1000">
                <a:solidFill>
                  <a:srgbClr val="000000"/>
                </a:solidFill>
                <a:latin typeface="Arial"/>
                <a:ea typeface="Arial"/>
                <a:cs typeface="Arial"/>
                <a:sym typeface="Arial"/>
              </a:rPr>
              <a:t>MĂ SIMT FURIOS</a:t>
            </a:r>
            <a:r>
              <a:rPr lang="en-US" sz="1000">
                <a:solidFill>
                  <a:srgbClr val="000000"/>
                </a:solidFill>
                <a:latin typeface="Arial"/>
                <a:ea typeface="Arial"/>
                <a:cs typeface="Arial"/>
                <a:sym typeface="Arial"/>
              </a:rPr>
              <a:t>” ÎN LOC DE „</a:t>
            </a:r>
            <a:r>
              <a:rPr i="1" lang="en-US" sz="1000">
                <a:solidFill>
                  <a:srgbClr val="000000"/>
                </a:solidFill>
                <a:latin typeface="Arial"/>
                <a:ea typeface="Arial"/>
                <a:cs typeface="Arial"/>
                <a:sym typeface="Arial"/>
              </a:rPr>
              <a:t>MĂ FACI FURIOS</a:t>
            </a:r>
            <a:r>
              <a:rPr lang="en-US" sz="1000">
                <a:solidFill>
                  <a:srgbClr val="000000"/>
                </a:solidFill>
                <a:latin typeface="Arial"/>
                <a:ea typeface="Arial"/>
                <a:cs typeface="Arial"/>
                <a:sym typeface="Arial"/>
              </a:rPr>
              <a:t>”). ÎN ACELAȘI TIMP, UTILIZAȚI FRAZELE EMPATICE PENTRU A TRANSMITE CELUILALT CĂ-L ASCULTAȚI ȘI CĂ ÎL ÎNȚELEGEȚI („</a:t>
            </a:r>
            <a:r>
              <a:rPr i="1" lang="en-US" sz="1000">
                <a:solidFill>
                  <a:srgbClr val="000000"/>
                </a:solidFill>
                <a:latin typeface="Arial"/>
                <a:ea typeface="Arial"/>
                <a:cs typeface="Arial"/>
                <a:sym typeface="Arial"/>
              </a:rPr>
              <a:t>ÎNȚELEG CĂ EȘTI SUPĂRAT</a:t>
            </a:r>
            <a:r>
              <a:rPr lang="en-US" sz="1000">
                <a:solidFill>
                  <a:srgbClr val="000000"/>
                </a:solidFill>
                <a:latin typeface="Arial"/>
                <a:ea typeface="Arial"/>
                <a:cs typeface="Arial"/>
                <a:sym typeface="Arial"/>
              </a:rPr>
              <a:t>”).</a:t>
            </a:r>
            <a:endParaRPr sz="1000">
              <a:latin typeface="Arial"/>
              <a:ea typeface="Arial"/>
              <a:cs typeface="Arial"/>
              <a:sym typeface="Arial"/>
            </a:endParaRPr>
          </a:p>
          <a:p>
            <a:pPr indent="-228600" lvl="0" marL="228600" rtl="0" algn="just">
              <a:lnSpc>
                <a:spcPct val="115000"/>
              </a:lnSpc>
              <a:spcBef>
                <a:spcPts val="0"/>
              </a:spcBef>
              <a:spcAft>
                <a:spcPts val="0"/>
              </a:spcAft>
              <a:buSzPts val="1000"/>
              <a:buChar char="•"/>
            </a:pPr>
            <a:r>
              <a:rPr b="1" lang="en-US" sz="1000">
                <a:solidFill>
                  <a:srgbClr val="000000"/>
                </a:solidFill>
                <a:latin typeface="Arial"/>
                <a:ea typeface="Arial"/>
                <a:cs typeface="Arial"/>
                <a:sym typeface="Arial"/>
              </a:rPr>
              <a:t>DORINȚELE</a:t>
            </a:r>
            <a:r>
              <a:rPr lang="en-US" sz="1000">
                <a:solidFill>
                  <a:srgbClr val="000000"/>
                </a:solidFill>
                <a:latin typeface="Arial"/>
                <a:ea typeface="Arial"/>
                <a:cs typeface="Arial"/>
                <a:sym typeface="Arial"/>
              </a:rPr>
              <a:t> - PENTRU O BUNĂ REZOLVARE A PROBLEMEI ESTE NECESAR SĂ COMUNICĂM CELUILALT DORINȚELE ȘI AȘTEPTĂRILE NOASTRE. DORINȚELE FORMULATE TREBUIE SĂ FIE REALISTE ȘI REALIZABILE. ÎN ACELAȘI TIMP ȘI NOI TREBUIE SĂ FIM SELECTIVI, ÎN SENSUL CĂ AR FI INDICAT SĂ NU FACEM MAI MULTE CERERI PE MOMENT.  </a:t>
            </a:r>
            <a:endParaRPr sz="1000">
              <a:latin typeface="Arial"/>
              <a:ea typeface="Arial"/>
              <a:cs typeface="Arial"/>
              <a:sym typeface="Arial"/>
            </a:endParaRPr>
          </a:p>
          <a:p>
            <a:pPr indent="-228600" lvl="0" marL="228600" rtl="0" algn="just">
              <a:lnSpc>
                <a:spcPct val="115000"/>
              </a:lnSpc>
              <a:spcBef>
                <a:spcPts val="0"/>
              </a:spcBef>
              <a:spcAft>
                <a:spcPts val="0"/>
              </a:spcAft>
              <a:buSzPts val="1000"/>
              <a:buChar char="•"/>
            </a:pPr>
            <a:r>
              <a:rPr b="1" lang="en-US" sz="1000">
                <a:solidFill>
                  <a:srgbClr val="000000"/>
                </a:solidFill>
                <a:latin typeface="Arial"/>
                <a:ea typeface="Arial"/>
                <a:cs typeface="Arial"/>
                <a:sym typeface="Arial"/>
              </a:rPr>
              <a:t>CONSECINȚELE</a:t>
            </a:r>
            <a:r>
              <a:rPr lang="en-US" sz="1000">
                <a:solidFill>
                  <a:srgbClr val="000000"/>
                </a:solidFill>
                <a:latin typeface="Arial"/>
                <a:ea typeface="Arial"/>
                <a:cs typeface="Arial"/>
                <a:sym typeface="Arial"/>
              </a:rPr>
              <a:t> - ÎN ACEST PAS VOM PREZENTA CONSECINȚELE ÎMPLINIRII AȘTEPTĂRILOR ȘI DORINȚELOR NOASTRE, AVANTAJELE COOPERĂRII, CÂT ȘI DEZAVANTAJELE LIPSEI DE COOPERARE - ÎN CAZUL ÎN CARE AVEM DE A FACE CU PERSOANE GREU DE CONVINS. DE ASEMENEA, ESTE UTIL SĂ PREZENTĂM AVANTAJELE ÎNAINTEA DEZAVANTAJELOR.</a:t>
            </a:r>
            <a:endParaRPr/>
          </a:p>
          <a:p>
            <a:pPr indent="0" lvl="0" marL="0" rtl="0" algn="just">
              <a:lnSpc>
                <a:spcPct val="120000"/>
              </a:lnSpc>
              <a:spcBef>
                <a:spcPts val="0"/>
              </a:spcBef>
              <a:spcAft>
                <a:spcPts val="0"/>
              </a:spcAft>
              <a:buSzPts val="1600"/>
              <a:buNone/>
            </a:pPr>
            <a:r>
              <a:t/>
            </a:r>
            <a:endParaRPr sz="1000">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sp>
        <p:nvSpPr>
          <p:cNvPr id="667" name="Google Shape;667;p52"/>
          <p:cNvSpPr/>
          <p:nvPr/>
        </p:nvSpPr>
        <p:spPr>
          <a:xfrm>
            <a:off x="2483768" y="5805264"/>
            <a:ext cx="613636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100">
                <a:solidFill>
                  <a:schemeClr val="lt1"/>
                </a:solidFill>
                <a:latin typeface="Arial"/>
                <a:ea typeface="Arial"/>
                <a:cs typeface="Arial"/>
                <a:sym typeface="Arial"/>
              </a:rPr>
              <a:t>Proiect cofinanțat de Uniunea Europeană din Fondul Social European </a:t>
            </a:r>
            <a:br>
              <a:rPr b="1" i="1" lang="en-US" sz="1100">
                <a:solidFill>
                  <a:schemeClr val="lt1"/>
                </a:solidFill>
                <a:latin typeface="Arial"/>
                <a:ea typeface="Arial"/>
                <a:cs typeface="Arial"/>
                <a:sym typeface="Arial"/>
              </a:rPr>
            </a:br>
            <a:r>
              <a:rPr b="1" i="1" lang="en-US" sz="1100">
                <a:solidFill>
                  <a:schemeClr val="lt1"/>
                </a:solidFill>
                <a:latin typeface="Arial"/>
                <a:ea typeface="Arial"/>
                <a:cs typeface="Arial"/>
                <a:sym typeface="Arial"/>
              </a:rPr>
              <a:t>prin Programul Operațional Capital Uman 2014-2020</a:t>
            </a:r>
            <a:endParaRPr b="1" sz="1100">
              <a:solidFill>
                <a:schemeClr val="lt1"/>
              </a:solidFill>
              <a:latin typeface="Arial"/>
              <a:ea typeface="Arial"/>
              <a:cs typeface="Arial"/>
              <a:sym typeface="Arial"/>
            </a:endParaRPr>
          </a:p>
        </p:txBody>
      </p:sp>
      <p:pic>
        <p:nvPicPr>
          <p:cNvPr id="668" name="Google Shape;668;p52"/>
          <p:cNvPicPr preferRelativeResize="0"/>
          <p:nvPr/>
        </p:nvPicPr>
        <p:blipFill rotWithShape="1">
          <a:blip r:embed="rId3">
            <a:alphaModFix/>
          </a:blip>
          <a:srcRect b="0" l="0" r="0" t="0"/>
          <a:stretch/>
        </p:blipFill>
        <p:spPr>
          <a:xfrm>
            <a:off x="971600" y="360216"/>
            <a:ext cx="1080120" cy="991869"/>
          </a:xfrm>
          <a:prstGeom prst="rect">
            <a:avLst/>
          </a:prstGeom>
          <a:noFill/>
          <a:ln>
            <a:noFill/>
          </a:ln>
        </p:spPr>
      </p:pic>
      <p:pic>
        <p:nvPicPr>
          <p:cNvPr id="669" name="Google Shape;669;p52"/>
          <p:cNvPicPr preferRelativeResize="0"/>
          <p:nvPr/>
        </p:nvPicPr>
        <p:blipFill rotWithShape="1">
          <a:blip r:embed="rId4">
            <a:alphaModFix/>
          </a:blip>
          <a:srcRect b="0" l="0" r="0" t="0"/>
          <a:stretch/>
        </p:blipFill>
        <p:spPr>
          <a:xfrm>
            <a:off x="3779912" y="315794"/>
            <a:ext cx="1080120" cy="991869"/>
          </a:xfrm>
          <a:prstGeom prst="rect">
            <a:avLst/>
          </a:prstGeom>
          <a:noFill/>
          <a:ln>
            <a:noFill/>
          </a:ln>
        </p:spPr>
      </p:pic>
      <p:pic>
        <p:nvPicPr>
          <p:cNvPr id="670" name="Google Shape;670;p52"/>
          <p:cNvPicPr preferRelativeResize="0"/>
          <p:nvPr/>
        </p:nvPicPr>
        <p:blipFill rotWithShape="1">
          <a:blip r:embed="rId5">
            <a:alphaModFix/>
          </a:blip>
          <a:srcRect b="0" l="0" r="0" t="0"/>
          <a:stretch/>
        </p:blipFill>
        <p:spPr>
          <a:xfrm>
            <a:off x="6588224" y="315794"/>
            <a:ext cx="1080120" cy="1008232"/>
          </a:xfrm>
          <a:prstGeom prst="rect">
            <a:avLst/>
          </a:prstGeom>
          <a:noFill/>
          <a:ln>
            <a:noFill/>
          </a:ln>
        </p:spPr>
      </p:pic>
      <p:pic>
        <p:nvPicPr>
          <p:cNvPr id="671" name="Google Shape;671;p52"/>
          <p:cNvPicPr preferRelativeResize="0"/>
          <p:nvPr/>
        </p:nvPicPr>
        <p:blipFill rotWithShape="1">
          <a:blip r:embed="rId6">
            <a:alphaModFix/>
          </a:blip>
          <a:srcRect b="0" l="0" r="0" t="0"/>
          <a:stretch/>
        </p:blipFill>
        <p:spPr>
          <a:xfrm>
            <a:off x="284772" y="5737497"/>
            <a:ext cx="2072640" cy="566420"/>
          </a:xfrm>
          <a:prstGeom prst="rect">
            <a:avLst/>
          </a:prstGeom>
          <a:noFill/>
          <a:ln>
            <a:noFill/>
          </a:ln>
        </p:spPr>
      </p:pic>
      <p:sp>
        <p:nvSpPr>
          <p:cNvPr id="672" name="Google Shape;672;p52"/>
          <p:cNvSpPr txBox="1"/>
          <p:nvPr>
            <p:ph idx="1" type="body"/>
          </p:nvPr>
        </p:nvSpPr>
        <p:spPr>
          <a:xfrm>
            <a:off x="539552" y="1307664"/>
            <a:ext cx="7797662" cy="4281576"/>
          </a:xfrm>
          <a:prstGeom prst="rect">
            <a:avLst/>
          </a:prstGeom>
          <a:noFill/>
          <a:ln>
            <a:noFill/>
          </a:ln>
        </p:spPr>
        <p:txBody>
          <a:bodyPr anchorCtr="0" anchor="ctr" bIns="45700" lIns="91425" spcFirstLastPara="1" rIns="91425" wrap="square" tIns="45700">
            <a:noAutofit/>
          </a:bodyPr>
          <a:lstStyle/>
          <a:p>
            <a:pPr indent="101600" lvl="0" marL="0" marR="0" rtl="0" algn="l">
              <a:lnSpc>
                <a:spcPct val="120000"/>
              </a:lnSpc>
              <a:spcBef>
                <a:spcPts val="0"/>
              </a:spcBef>
              <a:spcAft>
                <a:spcPts val="0"/>
              </a:spcAft>
              <a:buSzPts val="1600"/>
              <a:buNone/>
            </a:pPr>
            <a:r>
              <a:t/>
            </a:r>
            <a:endParaRPr b="1" sz="1000">
              <a:solidFill>
                <a:srgbClr val="000000"/>
              </a:solidFill>
              <a:latin typeface="Arial"/>
              <a:ea typeface="Arial"/>
              <a:cs typeface="Arial"/>
              <a:sym typeface="Arial"/>
            </a:endParaRPr>
          </a:p>
          <a:p>
            <a:pPr indent="101600" lvl="0" marL="0" marR="0" rtl="0" algn="l">
              <a:lnSpc>
                <a:spcPct val="120000"/>
              </a:lnSpc>
              <a:spcBef>
                <a:spcPts val="0"/>
              </a:spcBef>
              <a:spcAft>
                <a:spcPts val="0"/>
              </a:spcAft>
              <a:buSzPts val="1600"/>
              <a:buNone/>
            </a:pPr>
            <a:r>
              <a:t/>
            </a:r>
            <a:endParaRPr b="1" sz="1000">
              <a:solidFill>
                <a:srgbClr val="000000"/>
              </a:solidFill>
              <a:latin typeface="Arial"/>
              <a:ea typeface="Arial"/>
              <a:cs typeface="Arial"/>
              <a:sym typeface="Arial"/>
            </a:endParaRPr>
          </a:p>
          <a:p>
            <a:pPr indent="101600" lvl="0" marL="0" marR="0" rtl="0" algn="l">
              <a:lnSpc>
                <a:spcPct val="120000"/>
              </a:lnSpc>
              <a:spcBef>
                <a:spcPts val="0"/>
              </a:spcBef>
              <a:spcAft>
                <a:spcPts val="0"/>
              </a:spcAft>
              <a:buSzPts val="1600"/>
              <a:buNone/>
            </a:pPr>
            <a:r>
              <a:t/>
            </a:r>
            <a:endParaRPr b="1" sz="1000">
              <a:solidFill>
                <a:srgbClr val="000000"/>
              </a:solidFill>
              <a:latin typeface="Arial"/>
              <a:ea typeface="Arial"/>
              <a:cs typeface="Arial"/>
              <a:sym typeface="Arial"/>
            </a:endParaRPr>
          </a:p>
          <a:p>
            <a:pPr indent="101600" lvl="0" marL="0" marR="0" rtl="0" algn="l">
              <a:lnSpc>
                <a:spcPct val="120000"/>
              </a:lnSpc>
              <a:spcBef>
                <a:spcPts val="0"/>
              </a:spcBef>
              <a:spcAft>
                <a:spcPts val="0"/>
              </a:spcAft>
              <a:buSzPts val="1600"/>
              <a:buNone/>
            </a:pPr>
            <a:r>
              <a:t/>
            </a:r>
            <a:endParaRPr b="1" sz="1000">
              <a:solidFill>
                <a:srgbClr val="000000"/>
              </a:solidFill>
              <a:latin typeface="Arial"/>
              <a:ea typeface="Arial"/>
              <a:cs typeface="Arial"/>
              <a:sym typeface="Arial"/>
            </a:endParaRPr>
          </a:p>
          <a:p>
            <a:pPr indent="0" lvl="0" marL="0" marR="0" rtl="0" algn="l">
              <a:lnSpc>
                <a:spcPct val="120000"/>
              </a:lnSpc>
              <a:spcBef>
                <a:spcPts val="0"/>
              </a:spcBef>
              <a:spcAft>
                <a:spcPts val="0"/>
              </a:spcAft>
              <a:buSzPts val="1600"/>
              <a:buNone/>
            </a:pPr>
            <a:r>
              <a:rPr b="1" lang="en-US" sz="1000">
                <a:solidFill>
                  <a:srgbClr val="000000"/>
                </a:solidFill>
                <a:latin typeface="Arial"/>
                <a:ea typeface="Arial"/>
                <a:cs typeface="Arial"/>
                <a:sym typeface="Arial"/>
              </a:rPr>
              <a:t>	</a:t>
            </a:r>
            <a:endParaRPr/>
          </a:p>
          <a:p>
            <a:pPr indent="0" lvl="0" marL="0" marR="0" rtl="0" algn="l">
              <a:lnSpc>
                <a:spcPct val="120000"/>
              </a:lnSpc>
              <a:spcBef>
                <a:spcPts val="0"/>
              </a:spcBef>
              <a:spcAft>
                <a:spcPts val="0"/>
              </a:spcAft>
              <a:buSzPts val="1600"/>
              <a:buNone/>
            </a:pPr>
            <a:r>
              <a:rPr b="1" lang="en-US" sz="1000">
                <a:solidFill>
                  <a:srgbClr val="000000"/>
                </a:solidFill>
                <a:latin typeface="Arial"/>
                <a:ea typeface="Arial"/>
                <a:cs typeface="Arial"/>
                <a:sym typeface="Arial"/>
              </a:rPr>
              <a:t>	EXEMPLU DE APLICARE A PLANIFICĂRII RĂSPUNSULUI</a:t>
            </a:r>
            <a:r>
              <a:rPr lang="en-US" sz="1000">
                <a:latin typeface="Arial"/>
                <a:ea typeface="Arial"/>
                <a:cs typeface="Arial"/>
                <a:sym typeface="Arial"/>
              </a:rPr>
              <a:t> </a:t>
            </a:r>
            <a:endParaRPr/>
          </a:p>
          <a:p>
            <a:pPr indent="-342900" lvl="0" marL="342900" marR="0" rtl="0" algn="just">
              <a:lnSpc>
                <a:spcPct val="115000"/>
              </a:lnSpc>
              <a:spcBef>
                <a:spcPts val="0"/>
              </a:spcBef>
              <a:spcAft>
                <a:spcPts val="0"/>
              </a:spcAft>
              <a:buSzPts val="1000"/>
              <a:buFont typeface="Noto Sans Symbols"/>
              <a:buChar char="∙"/>
            </a:pPr>
            <a:r>
              <a:rPr lang="en-US" sz="1000">
                <a:solidFill>
                  <a:srgbClr val="000000"/>
                </a:solidFill>
                <a:latin typeface="Arial"/>
                <a:ea typeface="Arial"/>
                <a:cs typeface="Arial"/>
                <a:sym typeface="Arial"/>
              </a:rPr>
              <a:t>UN MANAGER ÎL CONFRUNTĂ PE UNUL DINTRE ANGAJAȚII CARE OBIȘNUIEȘTE SĂ ÎNTÂRZIE LA LOCUL DE MUNCĂ.</a:t>
            </a:r>
            <a:endParaRPr sz="1000">
              <a:latin typeface="Arial"/>
              <a:ea typeface="Arial"/>
              <a:cs typeface="Arial"/>
              <a:sym typeface="Arial"/>
            </a:endParaRPr>
          </a:p>
          <a:p>
            <a:pPr indent="-342900" lvl="0" marL="342900" marR="0" rtl="0" algn="just">
              <a:lnSpc>
                <a:spcPct val="115000"/>
              </a:lnSpc>
              <a:spcBef>
                <a:spcPts val="0"/>
              </a:spcBef>
              <a:spcAft>
                <a:spcPts val="0"/>
              </a:spcAft>
              <a:buSzPts val="1000"/>
              <a:buFont typeface="Noto Sans Symbols"/>
              <a:buChar char="∙"/>
            </a:pPr>
            <a:r>
              <a:rPr lang="en-US" sz="1000">
                <a:solidFill>
                  <a:srgbClr val="000000"/>
                </a:solidFill>
                <a:latin typeface="Arial"/>
                <a:ea typeface="Arial"/>
                <a:cs typeface="Arial"/>
                <a:sym typeface="Arial"/>
              </a:rPr>
              <a:t>EXPLICAȚIA: „</a:t>
            </a:r>
            <a:r>
              <a:rPr i="1" lang="en-US" sz="1000">
                <a:solidFill>
                  <a:srgbClr val="000000"/>
                </a:solidFill>
                <a:latin typeface="Arial"/>
                <a:ea typeface="Arial"/>
                <a:cs typeface="Arial"/>
                <a:sym typeface="Arial"/>
              </a:rPr>
              <a:t>VREAU SĂ DISCUTĂM DESPRE FAPTUL CĂ ÎN ULTIMELE DOUĂ SĂPTĂMÂNI AI TENDINȚA SĂ VII MAI TÂRZIU LA SERVICIU</a:t>
            </a:r>
            <a:r>
              <a:rPr lang="en-US" sz="1000">
                <a:solidFill>
                  <a:srgbClr val="000000"/>
                </a:solidFill>
                <a:latin typeface="Arial"/>
                <a:ea typeface="Arial"/>
                <a:cs typeface="Arial"/>
                <a:sym typeface="Arial"/>
              </a:rPr>
              <a:t>.”</a:t>
            </a:r>
            <a:endParaRPr sz="1000">
              <a:latin typeface="Arial"/>
              <a:ea typeface="Arial"/>
              <a:cs typeface="Arial"/>
              <a:sym typeface="Arial"/>
            </a:endParaRPr>
          </a:p>
          <a:p>
            <a:pPr indent="-342900" lvl="0" marL="342900" marR="0" rtl="0" algn="just">
              <a:lnSpc>
                <a:spcPct val="115000"/>
              </a:lnSpc>
              <a:spcBef>
                <a:spcPts val="0"/>
              </a:spcBef>
              <a:spcAft>
                <a:spcPts val="0"/>
              </a:spcAft>
              <a:buSzPts val="1000"/>
              <a:buFont typeface="Noto Sans Symbols"/>
              <a:buChar char="∙"/>
            </a:pPr>
            <a:r>
              <a:rPr lang="en-US" sz="1000">
                <a:solidFill>
                  <a:srgbClr val="000000"/>
                </a:solidFill>
                <a:latin typeface="Arial"/>
                <a:ea typeface="Arial"/>
                <a:cs typeface="Arial"/>
                <a:sym typeface="Arial"/>
              </a:rPr>
              <a:t>SENTIMENTE: „</a:t>
            </a:r>
            <a:r>
              <a:rPr i="1" lang="en-US" sz="1000">
                <a:solidFill>
                  <a:srgbClr val="000000"/>
                </a:solidFill>
                <a:latin typeface="Arial"/>
                <a:ea typeface="Arial"/>
                <a:cs typeface="Arial"/>
                <a:sym typeface="Arial"/>
              </a:rPr>
              <a:t>MĂ SIMT DERANJAT DE FAPTUL CĂ ÎNTÂRZII DES ȘI MĂ ÎNGRIJOREAZĂ FAPTUL CĂ CEILALȚI COLEGI TREBUIE SĂ MUNCEASCĂ ÎN LOCUL TĂU ATUNCI CÂND EȘTI ABSENT. ȘTIU CĂ LOCUIEȘTI DEPARTE DE LOCUL DE MUNCĂ ȘI CĂ TRAFICUL ESTE AGLOMERAT LA ORA 9 DIMINEAȚA</a:t>
            </a:r>
            <a:r>
              <a:rPr lang="en-US" sz="1000">
                <a:solidFill>
                  <a:srgbClr val="000000"/>
                </a:solidFill>
                <a:latin typeface="Arial"/>
                <a:ea typeface="Arial"/>
                <a:cs typeface="Arial"/>
                <a:sym typeface="Arial"/>
              </a:rPr>
              <a:t>”</a:t>
            </a:r>
            <a:endParaRPr sz="1000">
              <a:latin typeface="Arial"/>
              <a:ea typeface="Arial"/>
              <a:cs typeface="Arial"/>
              <a:sym typeface="Arial"/>
            </a:endParaRPr>
          </a:p>
          <a:p>
            <a:pPr indent="-342900" lvl="0" marL="342900" marR="0" rtl="0" algn="just">
              <a:lnSpc>
                <a:spcPct val="115000"/>
              </a:lnSpc>
              <a:spcBef>
                <a:spcPts val="0"/>
              </a:spcBef>
              <a:spcAft>
                <a:spcPts val="0"/>
              </a:spcAft>
              <a:buSzPts val="1000"/>
              <a:buFont typeface="Noto Sans Symbols"/>
              <a:buChar char="∙"/>
            </a:pPr>
            <a:r>
              <a:rPr lang="en-US" sz="1000">
                <a:solidFill>
                  <a:srgbClr val="000000"/>
                </a:solidFill>
                <a:latin typeface="Arial"/>
                <a:ea typeface="Arial"/>
                <a:cs typeface="Arial"/>
                <a:sym typeface="Arial"/>
              </a:rPr>
              <a:t>DORINȚELE: „</a:t>
            </a:r>
            <a:r>
              <a:rPr i="1" lang="en-US" sz="1000">
                <a:solidFill>
                  <a:srgbClr val="000000"/>
                </a:solidFill>
                <a:latin typeface="Arial"/>
                <a:ea typeface="Arial"/>
                <a:cs typeface="Arial"/>
                <a:sym typeface="Arial"/>
              </a:rPr>
              <a:t>AȘ VREA SĂ FACI EFORTUL DE A TE TREZI MAI DEVREME DIMINEAȚA ȘI SĂ VII LA TIMP LA SERVICIU</a:t>
            </a:r>
            <a:r>
              <a:rPr lang="en-US" sz="1000">
                <a:solidFill>
                  <a:srgbClr val="000000"/>
                </a:solidFill>
                <a:latin typeface="Arial"/>
                <a:ea typeface="Arial"/>
                <a:cs typeface="Arial"/>
                <a:sym typeface="Arial"/>
              </a:rPr>
              <a:t>”</a:t>
            </a:r>
            <a:endParaRPr sz="1000">
              <a:latin typeface="Arial"/>
              <a:ea typeface="Arial"/>
              <a:cs typeface="Arial"/>
              <a:sym typeface="Arial"/>
            </a:endParaRPr>
          </a:p>
          <a:p>
            <a:pPr indent="-342900" lvl="0" marL="342900" marR="0" rtl="0" algn="just">
              <a:lnSpc>
                <a:spcPct val="115000"/>
              </a:lnSpc>
              <a:spcBef>
                <a:spcPts val="0"/>
              </a:spcBef>
              <a:spcAft>
                <a:spcPts val="0"/>
              </a:spcAft>
              <a:buSzPts val="1000"/>
              <a:buFont typeface="Noto Sans Symbols"/>
              <a:buChar char="∙"/>
            </a:pPr>
            <a:r>
              <a:rPr lang="en-US" sz="1000">
                <a:solidFill>
                  <a:srgbClr val="000000"/>
                </a:solidFill>
                <a:latin typeface="Arial"/>
                <a:ea typeface="Arial"/>
                <a:cs typeface="Arial"/>
                <a:sym typeface="Arial"/>
              </a:rPr>
              <a:t>CONSECINȚE: „</a:t>
            </a:r>
            <a:r>
              <a:rPr i="1" lang="en-US" sz="1000">
                <a:solidFill>
                  <a:srgbClr val="000000"/>
                </a:solidFill>
                <a:latin typeface="Arial"/>
                <a:ea typeface="Arial"/>
                <a:cs typeface="Arial"/>
                <a:sym typeface="Arial"/>
              </a:rPr>
              <a:t>ASTFEL, COLEGII TĂI NU VOR MAI FI NEVOIȚI SĂ PREIA SARCINILE TALE ȘI NU VOR EXISTA CONFLICTE ÎNTRE VOI. ÎN ACELAȘI TIMP, EU VOI FI MULȚUMIT ȘI MĂ VOI GÂNDI PE VIITOR SĂ TE RECOMPENSEZ PENTRU PERSEVERENȚA TA</a:t>
            </a:r>
            <a:r>
              <a:rPr lang="en-US" sz="1000">
                <a:solidFill>
                  <a:srgbClr val="000000"/>
                </a:solidFill>
                <a:latin typeface="Arial"/>
                <a:ea typeface="Arial"/>
                <a:cs typeface="Arial"/>
                <a:sym typeface="Arial"/>
              </a:rPr>
              <a:t>.” </a:t>
            </a:r>
            <a:endParaRPr sz="1000">
              <a:solidFill>
                <a:srgbClr val="000000"/>
              </a:solidFill>
              <a:latin typeface="Arial"/>
              <a:ea typeface="Arial"/>
              <a:cs typeface="Arial"/>
              <a:sym typeface="Arial"/>
            </a:endParaRPr>
          </a:p>
          <a:p>
            <a:pPr indent="0" lvl="0" marL="0" marR="0" rtl="0" algn="just">
              <a:lnSpc>
                <a:spcPct val="115000"/>
              </a:lnSpc>
              <a:spcBef>
                <a:spcPts val="0"/>
              </a:spcBef>
              <a:spcAft>
                <a:spcPts val="0"/>
              </a:spcAft>
              <a:buSzPts val="1000"/>
              <a:buNone/>
            </a:pPr>
            <a:r>
              <a:t/>
            </a:r>
            <a:endParaRPr b="1" sz="1000">
              <a:solidFill>
                <a:srgbClr val="000000"/>
              </a:solidFill>
              <a:latin typeface="Arial"/>
              <a:ea typeface="Arial"/>
              <a:cs typeface="Arial"/>
              <a:sym typeface="Arial"/>
            </a:endParaRPr>
          </a:p>
          <a:p>
            <a:pPr indent="0" lvl="0" marL="0" marR="0" rtl="0" algn="just">
              <a:lnSpc>
                <a:spcPct val="115000"/>
              </a:lnSpc>
              <a:spcBef>
                <a:spcPts val="0"/>
              </a:spcBef>
              <a:spcAft>
                <a:spcPts val="0"/>
              </a:spcAft>
              <a:buSzPts val="1000"/>
              <a:buNone/>
            </a:pPr>
            <a:r>
              <a:rPr b="1" lang="en-US" sz="1000">
                <a:solidFill>
                  <a:srgbClr val="000000"/>
                </a:solidFill>
                <a:latin typeface="Arial"/>
                <a:ea typeface="Arial"/>
                <a:cs typeface="Arial"/>
                <a:sym typeface="Arial"/>
              </a:rPr>
              <a:t>		ALTE TEHNICI DE COMUNICARE ASERTIVĂ:</a:t>
            </a:r>
            <a:r>
              <a:rPr lang="en-US" sz="1000">
                <a:latin typeface="Arial"/>
                <a:ea typeface="Arial"/>
                <a:cs typeface="Arial"/>
                <a:sym typeface="Arial"/>
              </a:rPr>
              <a:t> </a:t>
            </a:r>
            <a:endParaRPr/>
          </a:p>
          <a:p>
            <a:pPr indent="-342900" lvl="0" marL="342900" marR="0" rtl="0" algn="just">
              <a:lnSpc>
                <a:spcPct val="115000"/>
              </a:lnSpc>
              <a:spcBef>
                <a:spcPts val="0"/>
              </a:spcBef>
              <a:spcAft>
                <a:spcPts val="0"/>
              </a:spcAft>
              <a:buSzPts val="1000"/>
              <a:buFont typeface="Noto Sans Symbols"/>
              <a:buChar char="∙"/>
            </a:pPr>
            <a:r>
              <a:rPr lang="en-US" sz="1000">
                <a:solidFill>
                  <a:srgbClr val="000000"/>
                </a:solidFill>
                <a:latin typeface="Arial"/>
                <a:ea typeface="Arial"/>
                <a:cs typeface="Arial"/>
                <a:sym typeface="Arial"/>
              </a:rPr>
              <a:t>CEREREA DE INFORMAȚII SUPLIMENTARE („</a:t>
            </a:r>
            <a:r>
              <a:rPr i="1" lang="en-US" sz="1000">
                <a:solidFill>
                  <a:srgbClr val="000000"/>
                </a:solidFill>
                <a:latin typeface="Arial"/>
                <a:ea typeface="Arial"/>
                <a:cs typeface="Arial"/>
                <a:sym typeface="Arial"/>
              </a:rPr>
              <a:t>NU ÎNȚELEG COMENTARIUL. POȚI FI MAI EXPLICIT, TE ROG?</a:t>
            </a:r>
            <a:r>
              <a:rPr lang="en-US" sz="1000">
                <a:solidFill>
                  <a:srgbClr val="000000"/>
                </a:solidFill>
                <a:latin typeface="Arial"/>
                <a:ea typeface="Arial"/>
                <a:cs typeface="Arial"/>
                <a:sym typeface="Arial"/>
              </a:rPr>
              <a:t>”).</a:t>
            </a:r>
            <a:endParaRPr sz="1000">
              <a:latin typeface="Arial"/>
              <a:ea typeface="Arial"/>
              <a:cs typeface="Arial"/>
              <a:sym typeface="Arial"/>
            </a:endParaRPr>
          </a:p>
          <a:p>
            <a:pPr indent="-342900" lvl="0" marL="342900" marR="0" rtl="0" algn="just">
              <a:lnSpc>
                <a:spcPct val="115000"/>
              </a:lnSpc>
              <a:spcBef>
                <a:spcPts val="0"/>
              </a:spcBef>
              <a:spcAft>
                <a:spcPts val="0"/>
              </a:spcAft>
              <a:buSzPts val="1000"/>
              <a:buFont typeface="Noto Sans Symbols"/>
              <a:buChar char="∙"/>
            </a:pPr>
            <a:r>
              <a:rPr lang="en-US" sz="1000">
                <a:solidFill>
                  <a:srgbClr val="000000"/>
                </a:solidFill>
                <a:latin typeface="Arial"/>
                <a:ea typeface="Arial"/>
                <a:cs typeface="Arial"/>
                <a:sym typeface="Arial"/>
              </a:rPr>
              <a:t>OFERIREA DE AFIRMAȚII POZITIVE LA COMENTARIILE NEGATIVE ALE CELUILALT. (DE EXEMPLU, LA ÎNTREBAREA „</a:t>
            </a:r>
            <a:r>
              <a:rPr i="1" lang="en-US" sz="1000">
                <a:solidFill>
                  <a:srgbClr val="000000"/>
                </a:solidFill>
                <a:latin typeface="Arial"/>
                <a:ea typeface="Arial"/>
                <a:cs typeface="Arial"/>
                <a:sym typeface="Arial"/>
              </a:rPr>
              <a:t>NU EȘTI PREA TÂNĂR PENTRU A AVEA POZIȚIA DE ...</a:t>
            </a:r>
            <a:r>
              <a:rPr lang="en-US" sz="1000">
                <a:solidFill>
                  <a:srgbClr val="000000"/>
                </a:solidFill>
                <a:latin typeface="Arial"/>
                <a:ea typeface="Arial"/>
                <a:cs typeface="Arial"/>
                <a:sym typeface="Arial"/>
              </a:rPr>
              <a:t>” , UN POSIBIL RĂSPUNS AR FI: „</a:t>
            </a:r>
            <a:r>
              <a:rPr i="1" lang="en-US" sz="1000">
                <a:solidFill>
                  <a:srgbClr val="000000"/>
                </a:solidFill>
                <a:latin typeface="Arial"/>
                <a:ea typeface="Arial"/>
                <a:cs typeface="Arial"/>
                <a:sym typeface="Arial"/>
              </a:rPr>
              <a:t>DA, SUNT CAM TÂNĂR PENTRU POZIȚIA MEA. CONSIDER CĂ REALIZĂRILE MELE M-AU AJUTAT SĂ PRIMESC ACEASTĂ POZIȚIE”</a:t>
            </a:r>
            <a:r>
              <a:rPr lang="en-US" sz="1000">
                <a:solidFill>
                  <a:srgbClr val="000000"/>
                </a:solidFill>
                <a:latin typeface="Arial"/>
                <a:ea typeface="Arial"/>
                <a:cs typeface="Arial"/>
                <a:sym typeface="Arial"/>
              </a:rPr>
              <a:t>)</a:t>
            </a:r>
            <a:endParaRPr sz="1000">
              <a:latin typeface="Arial"/>
              <a:ea typeface="Arial"/>
              <a:cs typeface="Arial"/>
              <a:sym typeface="Arial"/>
            </a:endParaRPr>
          </a:p>
          <a:p>
            <a:pPr indent="-342900" lvl="0" marL="342900" marR="0" rtl="0" algn="just">
              <a:lnSpc>
                <a:spcPct val="115000"/>
              </a:lnSpc>
              <a:spcBef>
                <a:spcPts val="0"/>
              </a:spcBef>
              <a:spcAft>
                <a:spcPts val="0"/>
              </a:spcAft>
              <a:buSzPts val="1000"/>
              <a:buFont typeface="Noto Sans Symbols"/>
              <a:buChar char="∙"/>
            </a:pPr>
            <a:r>
              <a:rPr lang="en-US" sz="1000">
                <a:solidFill>
                  <a:srgbClr val="000000"/>
                </a:solidFill>
                <a:latin typeface="Arial"/>
                <a:ea typeface="Arial"/>
                <a:cs typeface="Arial"/>
                <a:sym typeface="Arial"/>
              </a:rPr>
              <a:t>ÎMPĂRTĂȘIREA SENTIMENTELOR CU PRIVIRE LA O AFIRMAȚIE A INDIVIDULUI (</a:t>
            </a:r>
            <a:r>
              <a:rPr i="1" lang="en-US" sz="1000">
                <a:solidFill>
                  <a:srgbClr val="000000"/>
                </a:solidFill>
                <a:latin typeface="Arial"/>
                <a:ea typeface="Arial"/>
                <a:cs typeface="Arial"/>
                <a:sym typeface="Arial"/>
              </a:rPr>
              <a:t>„MĂ SIMT SUPĂRAT DIN CAUZA A CE MI-AI SPUS ADINEAORI</a:t>
            </a:r>
            <a:r>
              <a:rPr lang="en-US" sz="1000">
                <a:solidFill>
                  <a:srgbClr val="000000"/>
                </a:solidFill>
                <a:latin typeface="Arial"/>
                <a:ea typeface="Arial"/>
                <a:cs typeface="Arial"/>
                <a:sym typeface="Arial"/>
              </a:rPr>
              <a:t>.”)</a:t>
            </a:r>
            <a:endParaRPr sz="1000">
              <a:latin typeface="Arial"/>
              <a:ea typeface="Arial"/>
              <a:cs typeface="Arial"/>
              <a:sym typeface="Arial"/>
            </a:endParaRPr>
          </a:p>
          <a:p>
            <a:pPr indent="-342900" lvl="0" marL="342900" marR="0" rtl="0" algn="just">
              <a:lnSpc>
                <a:spcPct val="115000"/>
              </a:lnSpc>
              <a:spcBef>
                <a:spcPts val="0"/>
              </a:spcBef>
              <a:spcAft>
                <a:spcPts val="0"/>
              </a:spcAft>
              <a:buSzPts val="1000"/>
              <a:buFont typeface="Noto Sans Symbols"/>
              <a:buChar char="∙"/>
            </a:pPr>
            <a:r>
              <a:rPr lang="en-US" sz="1000">
                <a:solidFill>
                  <a:srgbClr val="000000"/>
                </a:solidFill>
                <a:latin typeface="Arial"/>
                <a:ea typeface="Arial"/>
                <a:cs typeface="Arial"/>
                <a:sym typeface="Arial"/>
              </a:rPr>
              <a:t>RĂSPUNSUL NEUTRU, OBIECTIV LA CRITICI. ACEST LUCRU PRESUPUNE ATÂT ACCEPTAREA CRITICILOR FONDATE („</a:t>
            </a:r>
            <a:r>
              <a:rPr i="1" lang="en-US" sz="1000">
                <a:solidFill>
                  <a:srgbClr val="000000"/>
                </a:solidFill>
                <a:latin typeface="Arial"/>
                <a:ea typeface="Arial"/>
                <a:cs typeface="Arial"/>
                <a:sym typeface="Arial"/>
              </a:rPr>
              <a:t>ESTE ADEVĂRAT CĂ ÎNTÂRZII DES LA SERVICI. PRIN URMARE VOI ÎNCERCA SĂ AJUNG MAI DEVREME</a:t>
            </a:r>
            <a:r>
              <a:rPr lang="en-US" sz="1000">
                <a:solidFill>
                  <a:srgbClr val="000000"/>
                </a:solidFill>
                <a:latin typeface="Arial"/>
                <a:ea typeface="Arial"/>
                <a:cs typeface="Arial"/>
                <a:sym typeface="Arial"/>
              </a:rPr>
              <a:t>”), CÂT ȘI RESPINGEREA CELOR NEFONDATE PRIN OFERIREA DE CONTRA-ARGUMENTE OBIECTIVE, EXPRIMAREA SENTIMENTELOR ȘI CEREREA DE INFORMAȚII SUPLIMENTARE. </a:t>
            </a:r>
            <a:endParaRPr sz="1000">
              <a:latin typeface="Arial"/>
              <a:ea typeface="Arial"/>
              <a:cs typeface="Arial"/>
              <a:sym typeface="Arial"/>
            </a:endParaRPr>
          </a:p>
          <a:p>
            <a:pPr indent="-457200" lvl="0" marL="457200" marR="0" rtl="0" algn="just">
              <a:lnSpc>
                <a:spcPct val="115000"/>
              </a:lnSpc>
              <a:spcBef>
                <a:spcPts val="0"/>
              </a:spcBef>
              <a:spcAft>
                <a:spcPts val="0"/>
              </a:spcAft>
              <a:buSzPts val="1600"/>
              <a:buChar char="•"/>
            </a:pPr>
            <a:r>
              <a:rPr lang="en-US" sz="1000">
                <a:latin typeface="Arial"/>
                <a:ea typeface="Arial"/>
                <a:cs typeface="Arial"/>
                <a:sym typeface="Arial"/>
              </a:rPr>
              <a:t> </a:t>
            </a:r>
            <a:endParaRPr/>
          </a:p>
          <a:p>
            <a:pPr indent="101600" lvl="0" marL="0" marR="0" rtl="0" algn="l">
              <a:lnSpc>
                <a:spcPct val="115000"/>
              </a:lnSpc>
              <a:spcBef>
                <a:spcPts val="0"/>
              </a:spcBef>
              <a:spcAft>
                <a:spcPts val="0"/>
              </a:spcAft>
              <a:buSzPts val="1600"/>
              <a:buNone/>
            </a:pPr>
            <a:r>
              <a:t/>
            </a:r>
            <a:endParaRPr sz="1000">
              <a:latin typeface="Arial"/>
              <a:ea typeface="Arial"/>
              <a:cs typeface="Arial"/>
              <a:sym typeface="Arial"/>
            </a:endParaRPr>
          </a:p>
          <a:p>
            <a:pPr indent="0" lvl="0" marL="228600" rtl="0" algn="l">
              <a:lnSpc>
                <a:spcPct val="115000"/>
              </a:lnSpc>
              <a:spcBef>
                <a:spcPts val="0"/>
              </a:spcBef>
              <a:spcAft>
                <a:spcPts val="0"/>
              </a:spcAft>
              <a:buSzPts val="1600"/>
              <a:buNone/>
            </a:pPr>
            <a:r>
              <a:t/>
            </a:r>
            <a:endParaRPr b="1" sz="1000">
              <a:solidFill>
                <a:srgbClr val="000000"/>
              </a:solidFill>
              <a:latin typeface="Arial"/>
              <a:ea typeface="Arial"/>
              <a:cs typeface="Arial"/>
              <a:sym typeface="Arial"/>
            </a:endParaRPr>
          </a:p>
          <a:p>
            <a:pPr indent="0" lvl="0" marL="228600" rtl="0" algn="l">
              <a:lnSpc>
                <a:spcPct val="115000"/>
              </a:lnSpc>
              <a:spcBef>
                <a:spcPts val="0"/>
              </a:spcBef>
              <a:spcAft>
                <a:spcPts val="0"/>
              </a:spcAft>
              <a:buSzPts val="1600"/>
              <a:buNone/>
            </a:pPr>
            <a:r>
              <a:rPr b="1" lang="en-US" sz="1000">
                <a:solidFill>
                  <a:srgbClr val="000000"/>
                </a:solidFill>
                <a:latin typeface="Arial"/>
                <a:ea typeface="Arial"/>
                <a:cs typeface="Arial"/>
                <a:sym typeface="Arial"/>
              </a:rPr>
              <a:t>	</a:t>
            </a:r>
            <a:endParaRPr sz="1000">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sp>
        <p:nvSpPr>
          <p:cNvPr id="677" name="Google Shape;677;p53"/>
          <p:cNvSpPr/>
          <p:nvPr/>
        </p:nvSpPr>
        <p:spPr>
          <a:xfrm>
            <a:off x="2483768" y="5729064"/>
            <a:ext cx="6136500" cy="430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100">
                <a:solidFill>
                  <a:schemeClr val="lt1"/>
                </a:solidFill>
                <a:latin typeface="Arial"/>
                <a:ea typeface="Arial"/>
                <a:cs typeface="Arial"/>
                <a:sym typeface="Arial"/>
              </a:rPr>
              <a:t>Proiect cofinanțat de Uniunea Europeană din Fondul Social European </a:t>
            </a:r>
            <a:br>
              <a:rPr b="1" i="1" lang="en-US" sz="1100">
                <a:solidFill>
                  <a:schemeClr val="lt1"/>
                </a:solidFill>
                <a:latin typeface="Arial"/>
                <a:ea typeface="Arial"/>
                <a:cs typeface="Arial"/>
                <a:sym typeface="Arial"/>
              </a:rPr>
            </a:br>
            <a:r>
              <a:rPr b="1" i="1" lang="en-US" sz="1100">
                <a:solidFill>
                  <a:schemeClr val="lt1"/>
                </a:solidFill>
                <a:latin typeface="Arial"/>
                <a:ea typeface="Arial"/>
                <a:cs typeface="Arial"/>
                <a:sym typeface="Arial"/>
              </a:rPr>
              <a:t>prin Programul Operațional Capital Uman 2014-2020</a:t>
            </a:r>
            <a:endParaRPr b="1" sz="1100">
              <a:solidFill>
                <a:schemeClr val="lt1"/>
              </a:solidFill>
              <a:latin typeface="Arial"/>
              <a:ea typeface="Arial"/>
              <a:cs typeface="Arial"/>
              <a:sym typeface="Arial"/>
            </a:endParaRPr>
          </a:p>
        </p:txBody>
      </p:sp>
      <p:pic>
        <p:nvPicPr>
          <p:cNvPr id="678" name="Google Shape;678;p53"/>
          <p:cNvPicPr preferRelativeResize="0"/>
          <p:nvPr/>
        </p:nvPicPr>
        <p:blipFill rotWithShape="1">
          <a:blip r:embed="rId3">
            <a:alphaModFix/>
          </a:blip>
          <a:srcRect b="0" l="0" r="0" t="0"/>
          <a:stretch/>
        </p:blipFill>
        <p:spPr>
          <a:xfrm>
            <a:off x="971600" y="360216"/>
            <a:ext cx="1080120" cy="991869"/>
          </a:xfrm>
          <a:prstGeom prst="rect">
            <a:avLst/>
          </a:prstGeom>
          <a:noFill/>
          <a:ln>
            <a:noFill/>
          </a:ln>
        </p:spPr>
      </p:pic>
      <p:pic>
        <p:nvPicPr>
          <p:cNvPr id="679" name="Google Shape;679;p53"/>
          <p:cNvPicPr preferRelativeResize="0"/>
          <p:nvPr/>
        </p:nvPicPr>
        <p:blipFill rotWithShape="1">
          <a:blip r:embed="rId4">
            <a:alphaModFix/>
          </a:blip>
          <a:srcRect b="0" l="0" r="0" t="0"/>
          <a:stretch/>
        </p:blipFill>
        <p:spPr>
          <a:xfrm>
            <a:off x="3779912" y="315794"/>
            <a:ext cx="1080120" cy="991869"/>
          </a:xfrm>
          <a:prstGeom prst="rect">
            <a:avLst/>
          </a:prstGeom>
          <a:noFill/>
          <a:ln>
            <a:noFill/>
          </a:ln>
        </p:spPr>
      </p:pic>
      <p:pic>
        <p:nvPicPr>
          <p:cNvPr id="680" name="Google Shape;680;p53"/>
          <p:cNvPicPr preferRelativeResize="0"/>
          <p:nvPr/>
        </p:nvPicPr>
        <p:blipFill rotWithShape="1">
          <a:blip r:embed="rId5">
            <a:alphaModFix/>
          </a:blip>
          <a:srcRect b="0" l="0" r="0" t="0"/>
          <a:stretch/>
        </p:blipFill>
        <p:spPr>
          <a:xfrm>
            <a:off x="6588224" y="315794"/>
            <a:ext cx="1080120" cy="1008232"/>
          </a:xfrm>
          <a:prstGeom prst="rect">
            <a:avLst/>
          </a:prstGeom>
          <a:noFill/>
          <a:ln>
            <a:noFill/>
          </a:ln>
        </p:spPr>
      </p:pic>
      <p:pic>
        <p:nvPicPr>
          <p:cNvPr id="681" name="Google Shape;681;p53"/>
          <p:cNvPicPr preferRelativeResize="0"/>
          <p:nvPr/>
        </p:nvPicPr>
        <p:blipFill rotWithShape="1">
          <a:blip r:embed="rId6">
            <a:alphaModFix/>
          </a:blip>
          <a:srcRect b="0" l="0" r="0" t="0"/>
          <a:stretch/>
        </p:blipFill>
        <p:spPr>
          <a:xfrm>
            <a:off x="284772" y="5737497"/>
            <a:ext cx="2072640" cy="566420"/>
          </a:xfrm>
          <a:prstGeom prst="rect">
            <a:avLst/>
          </a:prstGeom>
          <a:noFill/>
          <a:ln>
            <a:noFill/>
          </a:ln>
        </p:spPr>
      </p:pic>
      <p:sp>
        <p:nvSpPr>
          <p:cNvPr id="682" name="Google Shape;682;p53"/>
          <p:cNvSpPr txBox="1"/>
          <p:nvPr>
            <p:ph idx="1" type="body"/>
          </p:nvPr>
        </p:nvSpPr>
        <p:spPr>
          <a:xfrm>
            <a:off x="539552" y="1307664"/>
            <a:ext cx="7797662" cy="4281576"/>
          </a:xfrm>
          <a:prstGeom prst="rect">
            <a:avLst/>
          </a:prstGeom>
          <a:noFill/>
          <a:ln>
            <a:noFill/>
          </a:ln>
        </p:spPr>
        <p:txBody>
          <a:bodyPr anchorCtr="0" anchor="ctr" bIns="45700" lIns="91425" spcFirstLastPara="1" rIns="91425" wrap="square" tIns="45700">
            <a:noAutofit/>
          </a:bodyPr>
          <a:lstStyle/>
          <a:p>
            <a:pPr indent="0" lvl="0" marL="0" marR="0" rtl="0" algn="l">
              <a:lnSpc>
                <a:spcPct val="120000"/>
              </a:lnSpc>
              <a:spcBef>
                <a:spcPts val="0"/>
              </a:spcBef>
              <a:spcAft>
                <a:spcPts val="0"/>
              </a:spcAft>
              <a:buSzPts val="1600"/>
              <a:buNone/>
            </a:pPr>
            <a:r>
              <a:t/>
            </a:r>
            <a:endParaRPr b="1" sz="1000">
              <a:solidFill>
                <a:srgbClr val="000000"/>
              </a:solidFill>
              <a:latin typeface="Arial"/>
              <a:ea typeface="Arial"/>
              <a:cs typeface="Arial"/>
              <a:sym typeface="Arial"/>
            </a:endParaRPr>
          </a:p>
          <a:p>
            <a:pPr indent="0" lvl="0" marL="0" marR="0" rtl="0" algn="just">
              <a:lnSpc>
                <a:spcPct val="115000"/>
              </a:lnSpc>
              <a:spcBef>
                <a:spcPts val="0"/>
              </a:spcBef>
              <a:spcAft>
                <a:spcPts val="0"/>
              </a:spcAft>
              <a:buSzPts val="1600"/>
              <a:buNone/>
            </a:pPr>
            <a:r>
              <a:rPr b="1" lang="en-US" sz="1000">
                <a:solidFill>
                  <a:srgbClr val="000000"/>
                </a:solidFill>
                <a:latin typeface="Arial"/>
                <a:ea typeface="Arial"/>
                <a:cs typeface="Arial"/>
                <a:sym typeface="Arial"/>
              </a:rPr>
              <a:t>	</a:t>
            </a:r>
            <a:r>
              <a:rPr b="1" lang="en-US" sz="1000">
                <a:latin typeface="Arial"/>
                <a:ea typeface="Arial"/>
                <a:cs typeface="Arial"/>
                <a:sym typeface="Arial"/>
              </a:rPr>
              <a:t> ASPECTE CHEIE ALE ASERTIVITĂȚII</a:t>
            </a:r>
            <a:endParaRPr b="1" sz="1000">
              <a:latin typeface="Arial"/>
              <a:ea typeface="Arial"/>
              <a:cs typeface="Arial"/>
              <a:sym typeface="Arial"/>
            </a:endParaRPr>
          </a:p>
          <a:p>
            <a:pPr indent="0" lvl="0" marL="0" marR="0" rtl="0" algn="just">
              <a:lnSpc>
                <a:spcPct val="115000"/>
              </a:lnSpc>
              <a:spcBef>
                <a:spcPts val="0"/>
              </a:spcBef>
              <a:spcAft>
                <a:spcPts val="0"/>
              </a:spcAft>
              <a:buSzPts val="1600"/>
              <a:buNone/>
            </a:pPr>
            <a:r>
              <a:t/>
            </a:r>
            <a:endParaRPr sz="1000">
              <a:latin typeface="Arial"/>
              <a:ea typeface="Arial"/>
              <a:cs typeface="Arial"/>
              <a:sym typeface="Arial"/>
            </a:endParaRPr>
          </a:p>
          <a:p>
            <a:pPr indent="0" lvl="0" marL="0" marR="0" rtl="0" algn="just">
              <a:lnSpc>
                <a:spcPct val="115000"/>
              </a:lnSpc>
              <a:spcBef>
                <a:spcPts val="0"/>
              </a:spcBef>
              <a:spcAft>
                <a:spcPts val="0"/>
              </a:spcAft>
              <a:buSzPts val="1600"/>
              <a:buNone/>
            </a:pPr>
            <a:r>
              <a:rPr b="1" lang="en-US" sz="1000">
                <a:latin typeface="Arial"/>
                <a:ea typeface="Arial"/>
                <a:cs typeface="Arial"/>
                <a:sym typeface="Arial"/>
              </a:rPr>
              <a:t> </a:t>
            </a:r>
            <a:endParaRPr sz="1000">
              <a:latin typeface="Arial"/>
              <a:ea typeface="Arial"/>
              <a:cs typeface="Arial"/>
              <a:sym typeface="Arial"/>
            </a:endParaRPr>
          </a:p>
          <a:p>
            <a:pPr indent="-342900" lvl="0" marL="342900" marR="0" rtl="0" algn="just">
              <a:lnSpc>
                <a:spcPct val="115000"/>
              </a:lnSpc>
              <a:spcBef>
                <a:spcPts val="0"/>
              </a:spcBef>
              <a:spcAft>
                <a:spcPts val="0"/>
              </a:spcAft>
              <a:buSzPts val="1000"/>
              <a:buFont typeface="Noto Sans Symbols"/>
              <a:buChar char="∙"/>
            </a:pPr>
            <a:r>
              <a:rPr lang="en-US" sz="1000">
                <a:solidFill>
                  <a:srgbClr val="000000"/>
                </a:solidFill>
                <a:latin typeface="Arial"/>
                <a:ea typeface="Arial"/>
                <a:cs typeface="Arial"/>
                <a:sym typeface="Arial"/>
              </a:rPr>
              <a:t>ASERTIVITATEA ESTE O </a:t>
            </a:r>
            <a:r>
              <a:rPr b="1" lang="en-US" sz="1000">
                <a:solidFill>
                  <a:srgbClr val="000000"/>
                </a:solidFill>
                <a:latin typeface="Arial"/>
                <a:ea typeface="Arial"/>
                <a:cs typeface="Arial"/>
                <a:sym typeface="Arial"/>
              </a:rPr>
              <a:t>COMPETENȚĂ</a:t>
            </a:r>
            <a:r>
              <a:rPr lang="en-US" sz="1000">
                <a:solidFill>
                  <a:srgbClr val="000000"/>
                </a:solidFill>
                <a:latin typeface="Arial"/>
                <a:ea typeface="Arial"/>
                <a:cs typeface="Arial"/>
                <a:sym typeface="Arial"/>
              </a:rPr>
              <a:t> ȘI NU O TRĂSĂTURĂ DE PERSONALITATE. CONFORM ACESTEI IDEI, ASERTIVITATEA ESTE ÎNVĂȚATĂ, NU ÎNNĂSCUTĂ. PRIN URMARE, ORICINE POATE ÎNVĂȚA ȘI APLICA TEHNICI DE COMUNICARE ASERTIVĂ.</a:t>
            </a:r>
            <a:endParaRPr sz="1000">
              <a:latin typeface="Arial"/>
              <a:ea typeface="Arial"/>
              <a:cs typeface="Arial"/>
              <a:sym typeface="Arial"/>
            </a:endParaRPr>
          </a:p>
          <a:p>
            <a:pPr indent="-342900" lvl="0" marL="342900" marR="0" rtl="0" algn="just">
              <a:lnSpc>
                <a:spcPct val="115000"/>
              </a:lnSpc>
              <a:spcBef>
                <a:spcPts val="0"/>
              </a:spcBef>
              <a:spcAft>
                <a:spcPts val="0"/>
              </a:spcAft>
              <a:buSzPts val="1000"/>
              <a:buFont typeface="Noto Sans Symbols"/>
              <a:buChar char="∙"/>
            </a:pPr>
            <a:r>
              <a:rPr lang="en-US" sz="1000">
                <a:solidFill>
                  <a:srgbClr val="000000"/>
                </a:solidFill>
                <a:latin typeface="Arial"/>
                <a:ea typeface="Arial"/>
                <a:cs typeface="Arial"/>
                <a:sym typeface="Arial"/>
              </a:rPr>
              <a:t>ASERTIVITATEA PRESUPUNE</a:t>
            </a:r>
            <a:r>
              <a:rPr b="1" lang="en-US" sz="1000">
                <a:solidFill>
                  <a:srgbClr val="000000"/>
                </a:solidFill>
                <a:latin typeface="Arial"/>
                <a:ea typeface="Arial"/>
                <a:cs typeface="Arial"/>
                <a:sym typeface="Arial"/>
              </a:rPr>
              <a:t> CONTROLUL PROPRIILOR COMPORTAMENTE </a:t>
            </a:r>
            <a:r>
              <a:rPr lang="en-US" sz="1000">
                <a:solidFill>
                  <a:srgbClr val="000000"/>
                </a:solidFill>
                <a:latin typeface="Arial"/>
                <a:ea typeface="Arial"/>
                <a:cs typeface="Arial"/>
                <a:sym typeface="Arial"/>
              </a:rPr>
              <a:t>ȘI NU ALE CELORLALȚI. AȘA CUM AM VĂZUT MAI SUS, COMUNICAREA ASERTIVĂ VIZEAZĂ EXPRIMAREA PROPRIILOR OPINII FĂRĂ A LE ATINGE PE CELE ALE CELUILALT. COMUNICAREA ASERTIVĂ PRESUPUNE EXPRIMAREA LIBERĂ A INTENȚIILOR, DÂND CELUILALT POSIBILITATEA DE A SE EXPRIMA LIBER LA RÂNDUL LUI.</a:t>
            </a:r>
            <a:endParaRPr sz="1000">
              <a:latin typeface="Arial"/>
              <a:ea typeface="Arial"/>
              <a:cs typeface="Arial"/>
              <a:sym typeface="Arial"/>
            </a:endParaRPr>
          </a:p>
          <a:p>
            <a:pPr indent="-342900" lvl="0" marL="342900" marR="0" rtl="0" algn="just">
              <a:lnSpc>
                <a:spcPct val="115000"/>
              </a:lnSpc>
              <a:spcBef>
                <a:spcPts val="0"/>
              </a:spcBef>
              <a:spcAft>
                <a:spcPts val="0"/>
              </a:spcAft>
              <a:buSzPts val="1000"/>
              <a:buFont typeface="Noto Sans Symbols"/>
              <a:buChar char="∙"/>
            </a:pPr>
            <a:r>
              <a:rPr b="1" lang="en-US" sz="1000">
                <a:solidFill>
                  <a:srgbClr val="000000"/>
                </a:solidFill>
                <a:latin typeface="Arial"/>
                <a:ea typeface="Arial"/>
                <a:cs typeface="Arial"/>
                <a:sym typeface="Arial"/>
              </a:rPr>
              <a:t>NU ESTE OBLIGATORIU SĂ FII ASERTIV MEREU. </a:t>
            </a:r>
            <a:r>
              <a:rPr lang="en-US" sz="1000">
                <a:solidFill>
                  <a:srgbClr val="000000"/>
                </a:solidFill>
                <a:latin typeface="Arial"/>
                <a:ea typeface="Arial"/>
                <a:cs typeface="Arial"/>
                <a:sym typeface="Arial"/>
              </a:rPr>
              <a:t>CONFORM ACESTUI PRINCIPIU, PUTEM FI ASERTIVI ÎN MAJORITATEA SITUAȚIILOR, ÎNSĂ PUTEM UTILIZA UN ALT STIL ATUNCI CÂND ESTE NECESAR ACEST LUCRU (DE EXEMPLU, NU ESTE RECOMANDAT SĂ FIM ASERTIVI CU O PERSOANĂ FOARTE AGRESIVĂ).</a:t>
            </a:r>
            <a:endParaRPr sz="1000">
              <a:latin typeface="Arial"/>
              <a:ea typeface="Arial"/>
              <a:cs typeface="Arial"/>
              <a:sym typeface="Arial"/>
            </a:endParaRPr>
          </a:p>
          <a:p>
            <a:pPr indent="-342900" lvl="0" marL="342900" marR="0" rtl="0" algn="just">
              <a:lnSpc>
                <a:spcPct val="115000"/>
              </a:lnSpc>
              <a:spcBef>
                <a:spcPts val="0"/>
              </a:spcBef>
              <a:spcAft>
                <a:spcPts val="0"/>
              </a:spcAft>
              <a:buSzPts val="1000"/>
              <a:buFont typeface="Noto Sans Symbols"/>
              <a:buChar char="∙"/>
            </a:pPr>
            <a:r>
              <a:rPr lang="en-US" sz="1000">
                <a:solidFill>
                  <a:srgbClr val="000000"/>
                </a:solidFill>
                <a:latin typeface="Arial"/>
                <a:ea typeface="Arial"/>
                <a:cs typeface="Arial"/>
                <a:sym typeface="Arial"/>
              </a:rPr>
              <a:t>ASERTIVITATEA PRESUPUNE UNEORI ȘI</a:t>
            </a:r>
            <a:r>
              <a:rPr b="1" lang="en-US" sz="1000">
                <a:solidFill>
                  <a:srgbClr val="000000"/>
                </a:solidFill>
                <a:latin typeface="Arial"/>
                <a:ea typeface="Arial"/>
                <a:cs typeface="Arial"/>
                <a:sym typeface="Arial"/>
              </a:rPr>
              <a:t> AMÂNAREA RĂSPUNSULUI. </a:t>
            </a:r>
            <a:r>
              <a:rPr lang="en-US" sz="1000">
                <a:solidFill>
                  <a:srgbClr val="000000"/>
                </a:solidFill>
                <a:latin typeface="Arial"/>
                <a:ea typeface="Arial"/>
                <a:cs typeface="Arial"/>
                <a:sym typeface="Arial"/>
              </a:rPr>
              <a:t>UNELE PERSOANE AU BUNE ABILITĂȚI DE COMUNICARE ASERTIVE ȘI POT OFERI RĂSPUNSURI IMEDIAT DUPĂ CE LI S-A ADRESAT O ÎNTREBARE SAU O CERERE. DACĂ NU SUNTEȚI SIGUR DE RĂSPUNSUL PE CARE I-L VEȚI DA INTERLOCUTORULUI, PUTEȚI SĂ CEREȚI MAI MULT TIMP PENTRU A FORMULA UN RĂSPUNS OPTIM (DE EXEMPLU, „</a:t>
            </a:r>
            <a:r>
              <a:rPr i="1" lang="en-US" sz="1000">
                <a:solidFill>
                  <a:srgbClr val="000000"/>
                </a:solidFill>
                <a:latin typeface="Arial"/>
                <a:ea typeface="Arial"/>
                <a:cs typeface="Arial"/>
                <a:sym typeface="Arial"/>
              </a:rPr>
              <a:t>NU POT DA UN RĂSPUNS ACUM</a:t>
            </a:r>
            <a:r>
              <a:rPr lang="en-US" sz="1000">
                <a:solidFill>
                  <a:srgbClr val="000000"/>
                </a:solidFill>
                <a:latin typeface="Arial"/>
                <a:ea typeface="Arial"/>
                <a:cs typeface="Arial"/>
                <a:sym typeface="Arial"/>
              </a:rPr>
              <a:t>” SAU „</a:t>
            </a:r>
            <a:r>
              <a:rPr i="1" lang="en-US" sz="1000">
                <a:solidFill>
                  <a:srgbClr val="000000"/>
                </a:solidFill>
                <a:latin typeface="Arial"/>
                <a:ea typeface="Arial"/>
                <a:cs typeface="Arial"/>
                <a:sym typeface="Arial"/>
              </a:rPr>
              <a:t>TE VOI CONTACTA MÂINE ȘI-ȚI VOI SPUNE LA CE M-AM GÂNDIT</a:t>
            </a:r>
            <a:r>
              <a:rPr lang="en-US" sz="1000">
                <a:solidFill>
                  <a:srgbClr val="000000"/>
                </a:solidFill>
                <a:latin typeface="Arial"/>
                <a:ea typeface="Arial"/>
                <a:cs typeface="Arial"/>
                <a:sym typeface="Arial"/>
              </a:rPr>
              <a:t>”).</a:t>
            </a:r>
            <a:endParaRPr sz="1000">
              <a:latin typeface="Arial"/>
              <a:ea typeface="Arial"/>
              <a:cs typeface="Arial"/>
              <a:sym typeface="Arial"/>
            </a:endParaRPr>
          </a:p>
          <a:p>
            <a:pPr indent="-342900" lvl="0" marL="342900" marR="0" rtl="0" algn="just">
              <a:lnSpc>
                <a:spcPct val="115000"/>
              </a:lnSpc>
              <a:spcBef>
                <a:spcPts val="0"/>
              </a:spcBef>
              <a:spcAft>
                <a:spcPts val="0"/>
              </a:spcAft>
              <a:buSzPts val="1000"/>
              <a:buFont typeface="Noto Sans Symbols"/>
              <a:buChar char="∙"/>
            </a:pPr>
            <a:r>
              <a:rPr lang="en-US" sz="1000">
                <a:solidFill>
                  <a:srgbClr val="000000"/>
                </a:solidFill>
                <a:latin typeface="Arial"/>
                <a:ea typeface="Arial"/>
                <a:cs typeface="Arial"/>
                <a:sym typeface="Arial"/>
              </a:rPr>
              <a:t>ASERTIVITATEA PRESUPUNE </a:t>
            </a:r>
            <a:r>
              <a:rPr b="1" lang="en-US" sz="1000">
                <a:solidFill>
                  <a:srgbClr val="000000"/>
                </a:solidFill>
                <a:latin typeface="Arial"/>
                <a:ea typeface="Arial"/>
                <a:cs typeface="Arial"/>
                <a:sym typeface="Arial"/>
              </a:rPr>
              <a:t>DESCHIDERE. </a:t>
            </a:r>
            <a:r>
              <a:rPr lang="en-US" sz="1000">
                <a:solidFill>
                  <a:srgbClr val="000000"/>
                </a:solidFill>
                <a:latin typeface="Arial"/>
                <a:ea typeface="Arial"/>
                <a:cs typeface="Arial"/>
                <a:sym typeface="Arial"/>
              </a:rPr>
              <a:t>COMUNICAREA ASERTIVĂ POATE REPREZENTA ATÂT UN MOD OPTIM DE REZOLVARE A CONFLICTELOR, CÂT ȘI O MODALITATE DE A FI AUTENTIC ȘI DESCHIS CELORLALȚI. CU CÂT O PERSOANĂ ESTE MAI DESCHISĂ ȘI MAI SINCERĂ, CU ATÂT ACEASTA VA FI MAI PUȚIN TENSIONATĂ ÎN RELAȚIILE CU CEILALȚI. </a:t>
            </a:r>
            <a:endParaRPr sz="1000">
              <a:latin typeface="Arial"/>
              <a:ea typeface="Arial"/>
              <a:cs typeface="Arial"/>
              <a:sym typeface="Arial"/>
            </a:endParaRPr>
          </a:p>
          <a:p>
            <a:pPr indent="0" lvl="0" marL="0" marR="0" rtl="0" algn="l">
              <a:lnSpc>
                <a:spcPct val="120000"/>
              </a:lnSpc>
              <a:spcBef>
                <a:spcPts val="0"/>
              </a:spcBef>
              <a:spcAft>
                <a:spcPts val="0"/>
              </a:spcAft>
              <a:buSzPts val="1600"/>
              <a:buNone/>
            </a:pPr>
            <a:r>
              <a:t/>
            </a:r>
            <a:endParaRPr sz="1000">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sp>
        <p:nvSpPr>
          <p:cNvPr id="687" name="Google Shape;687;p54"/>
          <p:cNvSpPr/>
          <p:nvPr/>
        </p:nvSpPr>
        <p:spPr>
          <a:xfrm>
            <a:off x="2483768" y="5805264"/>
            <a:ext cx="613636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100">
                <a:solidFill>
                  <a:schemeClr val="lt1"/>
                </a:solidFill>
                <a:latin typeface="Arial"/>
                <a:ea typeface="Arial"/>
                <a:cs typeface="Arial"/>
                <a:sym typeface="Arial"/>
              </a:rPr>
              <a:t>Proiect cofinanțat de Uniunea Europeană din Fondul Social European </a:t>
            </a:r>
            <a:br>
              <a:rPr b="1" i="1" lang="en-US" sz="1100">
                <a:solidFill>
                  <a:schemeClr val="lt1"/>
                </a:solidFill>
                <a:latin typeface="Arial"/>
                <a:ea typeface="Arial"/>
                <a:cs typeface="Arial"/>
                <a:sym typeface="Arial"/>
              </a:rPr>
            </a:br>
            <a:r>
              <a:rPr b="1" i="1" lang="en-US" sz="1100">
                <a:solidFill>
                  <a:schemeClr val="lt1"/>
                </a:solidFill>
                <a:latin typeface="Arial"/>
                <a:ea typeface="Arial"/>
                <a:cs typeface="Arial"/>
                <a:sym typeface="Arial"/>
              </a:rPr>
              <a:t>prin Programul Operațional Capital Uman 2014-2020</a:t>
            </a:r>
            <a:endParaRPr b="1" sz="1100">
              <a:solidFill>
                <a:schemeClr val="lt1"/>
              </a:solidFill>
              <a:latin typeface="Arial"/>
              <a:ea typeface="Arial"/>
              <a:cs typeface="Arial"/>
              <a:sym typeface="Arial"/>
            </a:endParaRPr>
          </a:p>
        </p:txBody>
      </p:sp>
      <p:pic>
        <p:nvPicPr>
          <p:cNvPr id="688" name="Google Shape;688;p54"/>
          <p:cNvPicPr preferRelativeResize="0"/>
          <p:nvPr/>
        </p:nvPicPr>
        <p:blipFill rotWithShape="1">
          <a:blip r:embed="rId3">
            <a:alphaModFix/>
          </a:blip>
          <a:srcRect b="0" l="0" r="0" t="0"/>
          <a:stretch/>
        </p:blipFill>
        <p:spPr>
          <a:xfrm>
            <a:off x="971600" y="360216"/>
            <a:ext cx="1080120" cy="991869"/>
          </a:xfrm>
          <a:prstGeom prst="rect">
            <a:avLst/>
          </a:prstGeom>
          <a:noFill/>
          <a:ln>
            <a:noFill/>
          </a:ln>
        </p:spPr>
      </p:pic>
      <p:pic>
        <p:nvPicPr>
          <p:cNvPr id="689" name="Google Shape;689;p54"/>
          <p:cNvPicPr preferRelativeResize="0"/>
          <p:nvPr/>
        </p:nvPicPr>
        <p:blipFill rotWithShape="1">
          <a:blip r:embed="rId4">
            <a:alphaModFix/>
          </a:blip>
          <a:srcRect b="0" l="0" r="0" t="0"/>
          <a:stretch/>
        </p:blipFill>
        <p:spPr>
          <a:xfrm>
            <a:off x="3779912" y="315794"/>
            <a:ext cx="1080120" cy="991869"/>
          </a:xfrm>
          <a:prstGeom prst="rect">
            <a:avLst/>
          </a:prstGeom>
          <a:noFill/>
          <a:ln>
            <a:noFill/>
          </a:ln>
        </p:spPr>
      </p:pic>
      <p:pic>
        <p:nvPicPr>
          <p:cNvPr id="690" name="Google Shape;690;p54"/>
          <p:cNvPicPr preferRelativeResize="0"/>
          <p:nvPr/>
        </p:nvPicPr>
        <p:blipFill rotWithShape="1">
          <a:blip r:embed="rId5">
            <a:alphaModFix/>
          </a:blip>
          <a:srcRect b="0" l="0" r="0" t="0"/>
          <a:stretch/>
        </p:blipFill>
        <p:spPr>
          <a:xfrm>
            <a:off x="6588224" y="315794"/>
            <a:ext cx="1080120" cy="1008232"/>
          </a:xfrm>
          <a:prstGeom prst="rect">
            <a:avLst/>
          </a:prstGeom>
          <a:noFill/>
          <a:ln>
            <a:noFill/>
          </a:ln>
        </p:spPr>
      </p:pic>
      <p:pic>
        <p:nvPicPr>
          <p:cNvPr id="691" name="Google Shape;691;p54"/>
          <p:cNvPicPr preferRelativeResize="0"/>
          <p:nvPr/>
        </p:nvPicPr>
        <p:blipFill rotWithShape="1">
          <a:blip r:embed="rId6">
            <a:alphaModFix/>
          </a:blip>
          <a:srcRect b="0" l="0" r="0" t="0"/>
          <a:stretch/>
        </p:blipFill>
        <p:spPr>
          <a:xfrm>
            <a:off x="284772" y="5737497"/>
            <a:ext cx="2072640" cy="566420"/>
          </a:xfrm>
          <a:prstGeom prst="rect">
            <a:avLst/>
          </a:prstGeom>
          <a:noFill/>
          <a:ln>
            <a:noFill/>
          </a:ln>
        </p:spPr>
      </p:pic>
      <p:sp>
        <p:nvSpPr>
          <p:cNvPr id="692" name="Google Shape;692;p54"/>
          <p:cNvSpPr txBox="1"/>
          <p:nvPr>
            <p:ph idx="1" type="body"/>
          </p:nvPr>
        </p:nvSpPr>
        <p:spPr>
          <a:xfrm>
            <a:off x="539552" y="1307664"/>
            <a:ext cx="7797662" cy="4281576"/>
          </a:xfrm>
          <a:prstGeom prst="rect">
            <a:avLst/>
          </a:prstGeom>
          <a:noFill/>
          <a:ln>
            <a:noFill/>
          </a:ln>
        </p:spPr>
        <p:txBody>
          <a:bodyPr anchorCtr="0" anchor="ctr" bIns="45700" lIns="91425" spcFirstLastPara="1" rIns="91425" wrap="square" tIns="45700">
            <a:noAutofit/>
          </a:bodyPr>
          <a:lstStyle/>
          <a:p>
            <a:pPr indent="0" lvl="0" marL="0" marR="0" rtl="0" algn="just">
              <a:lnSpc>
                <a:spcPct val="115000"/>
              </a:lnSpc>
              <a:spcBef>
                <a:spcPts val="0"/>
              </a:spcBef>
              <a:spcAft>
                <a:spcPts val="0"/>
              </a:spcAft>
              <a:buSzPts val="1600"/>
              <a:buNone/>
            </a:pPr>
            <a:r>
              <a:rPr b="1" lang="en-US" sz="1000">
                <a:solidFill>
                  <a:srgbClr val="000000"/>
                </a:solidFill>
                <a:latin typeface="Arial"/>
                <a:ea typeface="Arial"/>
                <a:cs typeface="Arial"/>
                <a:sym typeface="Arial"/>
              </a:rPr>
              <a:t>	BENEFICIILE COMUNICĂRII ASERTIVE</a:t>
            </a:r>
            <a:endParaRPr sz="1000">
              <a:latin typeface="Arial"/>
              <a:ea typeface="Arial"/>
              <a:cs typeface="Arial"/>
              <a:sym typeface="Arial"/>
            </a:endParaRPr>
          </a:p>
          <a:p>
            <a:pPr indent="-127000" lvl="0" marL="647700" marR="0" rtl="0" algn="just">
              <a:lnSpc>
                <a:spcPct val="115000"/>
              </a:lnSpc>
              <a:spcBef>
                <a:spcPts val="0"/>
              </a:spcBef>
              <a:spcAft>
                <a:spcPts val="0"/>
              </a:spcAft>
              <a:buSzPts val="1600"/>
              <a:buNone/>
            </a:pPr>
            <a:r>
              <a:t/>
            </a:r>
            <a:endParaRPr sz="1000">
              <a:latin typeface="Arial"/>
              <a:ea typeface="Arial"/>
              <a:cs typeface="Arial"/>
              <a:sym typeface="Arial"/>
            </a:endParaRPr>
          </a:p>
          <a:p>
            <a:pPr indent="0" lvl="0" marL="0" marR="0" rtl="0" algn="l">
              <a:lnSpc>
                <a:spcPct val="115000"/>
              </a:lnSpc>
              <a:spcBef>
                <a:spcPts val="0"/>
              </a:spcBef>
              <a:spcAft>
                <a:spcPts val="0"/>
              </a:spcAft>
              <a:buSzPts val="1600"/>
              <a:buNone/>
            </a:pPr>
            <a:r>
              <a:rPr lang="en-US" sz="1000">
                <a:solidFill>
                  <a:srgbClr val="000000"/>
                </a:solidFill>
                <a:latin typeface="Arial"/>
                <a:ea typeface="Arial"/>
                <a:cs typeface="Arial"/>
                <a:sym typeface="Arial"/>
              </a:rPr>
              <a:t>	UTILIZAREA COMUNICĂRII ASERTIVE ARE MULTE BENEFICII ATÂT PE TERMEN SCURT, CÂT ȘI PE TERMEN LUNG. ASTFEL, O PERSOANĂ ASERTIVĂ:</a:t>
            </a:r>
            <a:endParaRPr/>
          </a:p>
          <a:p>
            <a:pPr indent="0" lvl="0" marL="0" marR="0" rtl="0" algn="l">
              <a:lnSpc>
                <a:spcPct val="115000"/>
              </a:lnSpc>
              <a:spcBef>
                <a:spcPts val="0"/>
              </a:spcBef>
              <a:spcAft>
                <a:spcPts val="0"/>
              </a:spcAft>
              <a:buSzPts val="1600"/>
              <a:buNone/>
            </a:pPr>
            <a:r>
              <a:t/>
            </a:r>
            <a:endParaRPr sz="1000">
              <a:latin typeface="Arial"/>
              <a:ea typeface="Arial"/>
              <a:cs typeface="Arial"/>
              <a:sym typeface="Arial"/>
            </a:endParaRPr>
          </a:p>
          <a:p>
            <a:pPr indent="-342900" lvl="0" marL="342900" marR="0" rtl="0" algn="l">
              <a:lnSpc>
                <a:spcPct val="115000"/>
              </a:lnSpc>
              <a:spcBef>
                <a:spcPts val="0"/>
              </a:spcBef>
              <a:spcAft>
                <a:spcPts val="0"/>
              </a:spcAft>
              <a:buSzPts val="1000"/>
              <a:buFont typeface="Noto Sans Symbols"/>
              <a:buChar char="∙"/>
            </a:pPr>
            <a:r>
              <a:rPr lang="en-US" sz="1000">
                <a:solidFill>
                  <a:srgbClr val="000000"/>
                </a:solidFill>
                <a:latin typeface="Arial"/>
                <a:ea typeface="Arial"/>
                <a:cs typeface="Arial"/>
                <a:sym typeface="Arial"/>
              </a:rPr>
              <a:t>COMUNICĂ DESCHIS ȘI SINCER DESPRE NEVOILE SALE;</a:t>
            </a:r>
            <a:endParaRPr sz="1000">
              <a:latin typeface="Arial"/>
              <a:ea typeface="Arial"/>
              <a:cs typeface="Arial"/>
              <a:sym typeface="Arial"/>
            </a:endParaRPr>
          </a:p>
          <a:p>
            <a:pPr indent="-342900" lvl="0" marL="342900" marR="0" rtl="0" algn="l">
              <a:lnSpc>
                <a:spcPct val="115000"/>
              </a:lnSpc>
              <a:spcBef>
                <a:spcPts val="0"/>
              </a:spcBef>
              <a:spcAft>
                <a:spcPts val="0"/>
              </a:spcAft>
              <a:buSzPts val="1000"/>
              <a:buFont typeface="Noto Sans Symbols"/>
              <a:buChar char="∙"/>
            </a:pPr>
            <a:r>
              <a:rPr lang="en-US" sz="1000">
                <a:solidFill>
                  <a:srgbClr val="000000"/>
                </a:solidFill>
                <a:latin typeface="Arial"/>
                <a:ea typeface="Arial"/>
                <a:cs typeface="Arial"/>
                <a:sym typeface="Arial"/>
              </a:rPr>
              <a:t>DEVINE MAI ÎNCREZĂTOARE FAȚĂ DE PROPRIA PERSOANĂ;</a:t>
            </a:r>
            <a:endParaRPr sz="1000">
              <a:latin typeface="Arial"/>
              <a:ea typeface="Arial"/>
              <a:cs typeface="Arial"/>
              <a:sym typeface="Arial"/>
            </a:endParaRPr>
          </a:p>
          <a:p>
            <a:pPr indent="-342900" lvl="0" marL="342900" marR="0" rtl="0" algn="l">
              <a:lnSpc>
                <a:spcPct val="115000"/>
              </a:lnSpc>
              <a:spcBef>
                <a:spcPts val="0"/>
              </a:spcBef>
              <a:spcAft>
                <a:spcPts val="0"/>
              </a:spcAft>
              <a:buSzPts val="1000"/>
              <a:buFont typeface="Noto Sans Symbols"/>
              <a:buChar char="∙"/>
            </a:pPr>
            <a:r>
              <a:rPr lang="en-US" sz="1000">
                <a:solidFill>
                  <a:srgbClr val="000000"/>
                </a:solidFill>
                <a:latin typeface="Arial"/>
                <a:ea typeface="Arial"/>
                <a:cs typeface="Arial"/>
                <a:sym typeface="Arial"/>
              </a:rPr>
              <a:t>ÎȘI ASUMĂ MAI MULTE RISCURI;</a:t>
            </a:r>
            <a:endParaRPr sz="1000">
              <a:latin typeface="Arial"/>
              <a:ea typeface="Arial"/>
              <a:cs typeface="Arial"/>
              <a:sym typeface="Arial"/>
            </a:endParaRPr>
          </a:p>
          <a:p>
            <a:pPr indent="-342900" lvl="0" marL="342900" marR="0" rtl="0" algn="l">
              <a:lnSpc>
                <a:spcPct val="115000"/>
              </a:lnSpc>
              <a:spcBef>
                <a:spcPts val="0"/>
              </a:spcBef>
              <a:spcAft>
                <a:spcPts val="0"/>
              </a:spcAft>
              <a:buSzPts val="1000"/>
              <a:buFont typeface="Noto Sans Symbols"/>
              <a:buChar char="∙"/>
            </a:pPr>
            <a:r>
              <a:rPr lang="en-US" sz="1000">
                <a:solidFill>
                  <a:srgbClr val="000000"/>
                </a:solidFill>
                <a:latin typeface="Arial"/>
                <a:ea typeface="Arial"/>
                <a:cs typeface="Arial"/>
                <a:sym typeface="Arial"/>
              </a:rPr>
              <a:t>ESTE MAI CONȘTIENTĂ DE PROPRIILE RESURSE ȘI LIMITE;</a:t>
            </a:r>
            <a:endParaRPr sz="1000">
              <a:latin typeface="Arial"/>
              <a:ea typeface="Arial"/>
              <a:cs typeface="Arial"/>
              <a:sym typeface="Arial"/>
            </a:endParaRPr>
          </a:p>
          <a:p>
            <a:pPr indent="-342900" lvl="0" marL="342900" marR="0" rtl="0" algn="l">
              <a:lnSpc>
                <a:spcPct val="115000"/>
              </a:lnSpc>
              <a:spcBef>
                <a:spcPts val="0"/>
              </a:spcBef>
              <a:spcAft>
                <a:spcPts val="0"/>
              </a:spcAft>
              <a:buSzPts val="1000"/>
              <a:buFont typeface="Noto Sans Symbols"/>
              <a:buChar char="∙"/>
            </a:pPr>
            <a:r>
              <a:rPr lang="en-US" sz="1000">
                <a:solidFill>
                  <a:srgbClr val="000000"/>
                </a:solidFill>
                <a:latin typeface="Arial"/>
                <a:ea typeface="Arial"/>
                <a:cs typeface="Arial"/>
                <a:sym typeface="Arial"/>
              </a:rPr>
              <a:t>CONSIDERĂ CĂ EȘECUL ESTE O OPORTUNITATE DE ÎNVĂȚARE ȘI DEZVOLTARE;</a:t>
            </a:r>
            <a:endParaRPr sz="1000">
              <a:latin typeface="Arial"/>
              <a:ea typeface="Arial"/>
              <a:cs typeface="Arial"/>
              <a:sym typeface="Arial"/>
            </a:endParaRPr>
          </a:p>
          <a:p>
            <a:pPr indent="-342900" lvl="0" marL="342900" marR="0" rtl="0" algn="l">
              <a:lnSpc>
                <a:spcPct val="115000"/>
              </a:lnSpc>
              <a:spcBef>
                <a:spcPts val="0"/>
              </a:spcBef>
              <a:spcAft>
                <a:spcPts val="0"/>
              </a:spcAft>
              <a:buSzPts val="1000"/>
              <a:buFont typeface="Noto Sans Symbols"/>
              <a:buChar char="∙"/>
            </a:pPr>
            <a:r>
              <a:rPr lang="en-US" sz="1000">
                <a:solidFill>
                  <a:srgbClr val="000000"/>
                </a:solidFill>
                <a:latin typeface="Arial"/>
                <a:ea typeface="Arial"/>
                <a:cs typeface="Arial"/>
                <a:sym typeface="Arial"/>
              </a:rPr>
              <a:t>NEGOCIAZĂ CU CELĂLALT SOLUȚIA LA PROBLEMA COMUNĂ PE BAZA METODEI </a:t>
            </a:r>
            <a:r>
              <a:rPr i="1" lang="en-US" sz="1000">
                <a:solidFill>
                  <a:srgbClr val="000000"/>
                </a:solidFill>
                <a:latin typeface="Arial"/>
                <a:ea typeface="Arial"/>
                <a:cs typeface="Arial"/>
                <a:sym typeface="Arial"/>
              </a:rPr>
              <a:t>WIN-WIN</a:t>
            </a:r>
            <a:r>
              <a:rPr lang="en-US" sz="1000">
                <a:solidFill>
                  <a:srgbClr val="000000"/>
                </a:solidFill>
                <a:latin typeface="Arial"/>
                <a:ea typeface="Arial"/>
                <a:cs typeface="Arial"/>
                <a:sym typeface="Arial"/>
              </a:rPr>
              <a:t> (AMBELE PĂRȚI AU DE CÂȘTIGAT);</a:t>
            </a:r>
            <a:endParaRPr sz="1000">
              <a:latin typeface="Arial"/>
              <a:ea typeface="Arial"/>
              <a:cs typeface="Arial"/>
              <a:sym typeface="Arial"/>
            </a:endParaRPr>
          </a:p>
          <a:p>
            <a:pPr indent="-342900" lvl="0" marL="342900" marR="0" rtl="0" algn="l">
              <a:lnSpc>
                <a:spcPct val="115000"/>
              </a:lnSpc>
              <a:spcBef>
                <a:spcPts val="0"/>
              </a:spcBef>
              <a:spcAft>
                <a:spcPts val="0"/>
              </a:spcAft>
              <a:buSzPts val="1000"/>
              <a:buFont typeface="Noto Sans Symbols"/>
              <a:buChar char="∙"/>
            </a:pPr>
            <a:r>
              <a:rPr lang="en-US" sz="1000">
                <a:solidFill>
                  <a:srgbClr val="000000"/>
                </a:solidFill>
                <a:latin typeface="Arial"/>
                <a:ea typeface="Arial"/>
                <a:cs typeface="Arial"/>
                <a:sym typeface="Arial"/>
              </a:rPr>
              <a:t>REZOLVĂ EFICIENT PROBLEMELE CU CARE SE CONFRUNTĂ;</a:t>
            </a:r>
            <a:endParaRPr sz="1000">
              <a:latin typeface="Arial"/>
              <a:ea typeface="Arial"/>
              <a:cs typeface="Arial"/>
              <a:sym typeface="Arial"/>
            </a:endParaRPr>
          </a:p>
          <a:p>
            <a:pPr indent="-342900" lvl="0" marL="342900" marR="0" rtl="0" algn="l">
              <a:lnSpc>
                <a:spcPct val="115000"/>
              </a:lnSpc>
              <a:spcBef>
                <a:spcPts val="0"/>
              </a:spcBef>
              <a:spcAft>
                <a:spcPts val="0"/>
              </a:spcAft>
              <a:buSzPts val="1000"/>
              <a:buFont typeface="Noto Sans Symbols"/>
              <a:buChar char="∙"/>
            </a:pPr>
            <a:r>
              <a:rPr lang="en-US" sz="1000">
                <a:solidFill>
                  <a:srgbClr val="000000"/>
                </a:solidFill>
                <a:latin typeface="Arial"/>
                <a:ea typeface="Arial"/>
                <a:cs typeface="Arial"/>
                <a:sym typeface="Arial"/>
              </a:rPr>
              <a:t>PREZINTĂ NIVELURI SCĂZUTE DE STRES;</a:t>
            </a:r>
            <a:endParaRPr sz="1000">
              <a:latin typeface="Arial"/>
              <a:ea typeface="Arial"/>
              <a:cs typeface="Arial"/>
              <a:sym typeface="Arial"/>
            </a:endParaRPr>
          </a:p>
          <a:p>
            <a:pPr indent="-342900" lvl="0" marL="342900" marR="0" rtl="0" algn="l">
              <a:lnSpc>
                <a:spcPct val="115000"/>
              </a:lnSpc>
              <a:spcBef>
                <a:spcPts val="0"/>
              </a:spcBef>
              <a:spcAft>
                <a:spcPts val="0"/>
              </a:spcAft>
              <a:buSzPts val="1000"/>
              <a:buFont typeface="Noto Sans Symbols"/>
              <a:buChar char="∙"/>
            </a:pPr>
            <a:r>
              <a:rPr lang="en-US" sz="1000">
                <a:solidFill>
                  <a:srgbClr val="000000"/>
                </a:solidFill>
                <a:latin typeface="Arial"/>
                <a:ea typeface="Arial"/>
                <a:cs typeface="Arial"/>
                <a:sym typeface="Arial"/>
              </a:rPr>
              <a:t>SE IMPLICĂ MAI MULT ÎN REZOLVAREA SARCINILOR. </a:t>
            </a:r>
            <a:endParaRPr sz="1000">
              <a:latin typeface="Arial"/>
              <a:ea typeface="Arial"/>
              <a:cs typeface="Arial"/>
              <a:sym typeface="Arial"/>
            </a:endParaRPr>
          </a:p>
          <a:p>
            <a:pPr indent="0" lvl="0" marL="0" marR="0" rtl="0" algn="l">
              <a:lnSpc>
                <a:spcPct val="120000"/>
              </a:lnSpc>
              <a:spcBef>
                <a:spcPts val="0"/>
              </a:spcBef>
              <a:spcAft>
                <a:spcPts val="0"/>
              </a:spcAft>
              <a:buSzPts val="1600"/>
              <a:buNone/>
            </a:pPr>
            <a:r>
              <a:t/>
            </a:r>
            <a:endParaRPr sz="1000">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55"/>
          <p:cNvSpPr/>
          <p:nvPr/>
        </p:nvSpPr>
        <p:spPr>
          <a:xfrm>
            <a:off x="2483768" y="5805264"/>
            <a:ext cx="613636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100">
                <a:solidFill>
                  <a:schemeClr val="lt1"/>
                </a:solidFill>
                <a:latin typeface="Arial"/>
                <a:ea typeface="Arial"/>
                <a:cs typeface="Arial"/>
                <a:sym typeface="Arial"/>
              </a:rPr>
              <a:t>Proiect cofinanțat de Uniunea Europeană din Fondul Social European </a:t>
            </a:r>
            <a:br>
              <a:rPr b="1" i="1" lang="en-US" sz="1100">
                <a:solidFill>
                  <a:schemeClr val="lt1"/>
                </a:solidFill>
                <a:latin typeface="Arial"/>
                <a:ea typeface="Arial"/>
                <a:cs typeface="Arial"/>
                <a:sym typeface="Arial"/>
              </a:rPr>
            </a:br>
            <a:r>
              <a:rPr b="1" i="1" lang="en-US" sz="1100">
                <a:solidFill>
                  <a:schemeClr val="lt1"/>
                </a:solidFill>
                <a:latin typeface="Arial"/>
                <a:ea typeface="Arial"/>
                <a:cs typeface="Arial"/>
                <a:sym typeface="Arial"/>
              </a:rPr>
              <a:t>prin Programul Operațional Capital Uman 2014-2020</a:t>
            </a:r>
            <a:endParaRPr b="1" sz="1100">
              <a:solidFill>
                <a:schemeClr val="lt1"/>
              </a:solidFill>
              <a:latin typeface="Arial"/>
              <a:ea typeface="Arial"/>
              <a:cs typeface="Arial"/>
              <a:sym typeface="Arial"/>
            </a:endParaRPr>
          </a:p>
        </p:txBody>
      </p:sp>
      <p:pic>
        <p:nvPicPr>
          <p:cNvPr id="698" name="Google Shape;698;p55"/>
          <p:cNvPicPr preferRelativeResize="0"/>
          <p:nvPr/>
        </p:nvPicPr>
        <p:blipFill rotWithShape="1">
          <a:blip r:embed="rId3">
            <a:alphaModFix/>
          </a:blip>
          <a:srcRect b="0" l="0" r="0" t="0"/>
          <a:stretch/>
        </p:blipFill>
        <p:spPr>
          <a:xfrm>
            <a:off x="971600" y="360216"/>
            <a:ext cx="1080120" cy="991869"/>
          </a:xfrm>
          <a:prstGeom prst="rect">
            <a:avLst/>
          </a:prstGeom>
          <a:noFill/>
          <a:ln>
            <a:noFill/>
          </a:ln>
        </p:spPr>
      </p:pic>
      <p:pic>
        <p:nvPicPr>
          <p:cNvPr id="699" name="Google Shape;699;p55"/>
          <p:cNvPicPr preferRelativeResize="0"/>
          <p:nvPr/>
        </p:nvPicPr>
        <p:blipFill rotWithShape="1">
          <a:blip r:embed="rId4">
            <a:alphaModFix/>
          </a:blip>
          <a:srcRect b="0" l="0" r="0" t="0"/>
          <a:stretch/>
        </p:blipFill>
        <p:spPr>
          <a:xfrm>
            <a:off x="3779912" y="315794"/>
            <a:ext cx="1080120" cy="991869"/>
          </a:xfrm>
          <a:prstGeom prst="rect">
            <a:avLst/>
          </a:prstGeom>
          <a:noFill/>
          <a:ln>
            <a:noFill/>
          </a:ln>
        </p:spPr>
      </p:pic>
      <p:pic>
        <p:nvPicPr>
          <p:cNvPr id="700" name="Google Shape;700;p55"/>
          <p:cNvPicPr preferRelativeResize="0"/>
          <p:nvPr/>
        </p:nvPicPr>
        <p:blipFill rotWithShape="1">
          <a:blip r:embed="rId5">
            <a:alphaModFix/>
          </a:blip>
          <a:srcRect b="0" l="0" r="0" t="0"/>
          <a:stretch/>
        </p:blipFill>
        <p:spPr>
          <a:xfrm>
            <a:off x="6588224" y="315794"/>
            <a:ext cx="1080120" cy="1008232"/>
          </a:xfrm>
          <a:prstGeom prst="rect">
            <a:avLst/>
          </a:prstGeom>
          <a:noFill/>
          <a:ln>
            <a:noFill/>
          </a:ln>
        </p:spPr>
      </p:pic>
      <p:pic>
        <p:nvPicPr>
          <p:cNvPr id="701" name="Google Shape;701;p55"/>
          <p:cNvPicPr preferRelativeResize="0"/>
          <p:nvPr/>
        </p:nvPicPr>
        <p:blipFill rotWithShape="1">
          <a:blip r:embed="rId6">
            <a:alphaModFix/>
          </a:blip>
          <a:srcRect b="0" l="0" r="0" t="0"/>
          <a:stretch/>
        </p:blipFill>
        <p:spPr>
          <a:xfrm>
            <a:off x="284772" y="5737497"/>
            <a:ext cx="2072640" cy="566420"/>
          </a:xfrm>
          <a:prstGeom prst="rect">
            <a:avLst/>
          </a:prstGeom>
          <a:noFill/>
          <a:ln>
            <a:noFill/>
          </a:ln>
        </p:spPr>
      </p:pic>
      <p:sp>
        <p:nvSpPr>
          <p:cNvPr id="702" name="Google Shape;702;p55"/>
          <p:cNvSpPr txBox="1"/>
          <p:nvPr>
            <p:ph idx="1" type="body"/>
          </p:nvPr>
        </p:nvSpPr>
        <p:spPr>
          <a:xfrm>
            <a:off x="539552" y="1307663"/>
            <a:ext cx="7797662" cy="4281576"/>
          </a:xfrm>
          <a:prstGeom prst="rect">
            <a:avLst/>
          </a:prstGeom>
          <a:no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SzPts val="1600"/>
              <a:buNone/>
            </a:pPr>
            <a:r>
              <a:t/>
            </a:r>
            <a:endParaRPr b="1" sz="1000">
              <a:latin typeface="Arial"/>
              <a:ea typeface="Arial"/>
              <a:cs typeface="Arial"/>
              <a:sym typeface="Arial"/>
            </a:endParaRPr>
          </a:p>
          <a:p>
            <a:pPr indent="0" lvl="0" marL="0" marR="0" rtl="0" algn="ctr">
              <a:lnSpc>
                <a:spcPct val="115000"/>
              </a:lnSpc>
              <a:spcBef>
                <a:spcPts val="0"/>
              </a:spcBef>
              <a:spcAft>
                <a:spcPts val="0"/>
              </a:spcAft>
              <a:buSzPts val="1600"/>
              <a:buNone/>
            </a:pPr>
            <a:r>
              <a:t/>
            </a:r>
            <a:endParaRPr b="1" sz="1000">
              <a:latin typeface="Arial"/>
              <a:ea typeface="Arial"/>
              <a:cs typeface="Arial"/>
              <a:sym typeface="Arial"/>
            </a:endParaRPr>
          </a:p>
          <a:p>
            <a:pPr indent="0" lvl="0" marL="0" marR="0" rtl="0" algn="ctr">
              <a:lnSpc>
                <a:spcPct val="115000"/>
              </a:lnSpc>
              <a:spcBef>
                <a:spcPts val="0"/>
              </a:spcBef>
              <a:spcAft>
                <a:spcPts val="0"/>
              </a:spcAft>
              <a:buSzPts val="1600"/>
              <a:buNone/>
            </a:pPr>
            <a:r>
              <a:rPr b="1" lang="en-US" sz="1000">
                <a:solidFill>
                  <a:schemeClr val="accent1"/>
                </a:solidFill>
                <a:latin typeface="Arial"/>
                <a:ea typeface="Arial"/>
                <a:cs typeface="Arial"/>
                <a:sym typeface="Arial"/>
              </a:rPr>
              <a:t>VI. METODE ȘI TEHNICI DE CĂUTARE A UNUI LOC DE MUNCĂ</a:t>
            </a:r>
            <a:endParaRPr sz="1000">
              <a:solidFill>
                <a:schemeClr val="accent1"/>
              </a:solidFill>
              <a:latin typeface="Arial"/>
              <a:ea typeface="Arial"/>
              <a:cs typeface="Arial"/>
              <a:sym typeface="Arial"/>
            </a:endParaRPr>
          </a:p>
          <a:p>
            <a:pPr indent="0" lvl="0" marL="0" marR="0" rtl="0" algn="ctr">
              <a:lnSpc>
                <a:spcPct val="115000"/>
              </a:lnSpc>
              <a:spcBef>
                <a:spcPts val="0"/>
              </a:spcBef>
              <a:spcAft>
                <a:spcPts val="0"/>
              </a:spcAft>
              <a:buSzPts val="1600"/>
              <a:buNone/>
            </a:pPr>
            <a:r>
              <a:t/>
            </a:r>
            <a:endParaRPr sz="1000">
              <a:latin typeface="Arial"/>
              <a:ea typeface="Arial"/>
              <a:cs typeface="Arial"/>
              <a:sym typeface="Arial"/>
            </a:endParaRPr>
          </a:p>
          <a:p>
            <a:pPr indent="0" lvl="0" marL="0" marR="0" rtl="0" algn="just">
              <a:lnSpc>
                <a:spcPct val="115000"/>
              </a:lnSpc>
              <a:spcBef>
                <a:spcPts val="0"/>
              </a:spcBef>
              <a:spcAft>
                <a:spcPts val="0"/>
              </a:spcAft>
              <a:buSzPts val="1600"/>
              <a:buNone/>
            </a:pPr>
            <a:r>
              <a:rPr lang="en-US" sz="1000">
                <a:latin typeface="Arial"/>
                <a:ea typeface="Arial"/>
                <a:cs typeface="Arial"/>
                <a:sym typeface="Arial"/>
              </a:rPr>
              <a:t>	ÎN ÎNCERCAREA DE A GĂSI UN LOC DE MUNCĂ ADECVAT CONFORM CALIFICĂRII STUDIILOR, COMPETENŢELOR, APTITUDINILOR ȘI INTERESELOR, ESTE NEVOIE ÎN PRIMUL RÂND DE ACCESUL LA INFORMAȚII PRIVIND PIAȚA MUNCII, DE ELABORAREA UNEI STRATEGII DE ABORDARE A PIEȚEI MUNCII ȘI NU ÎN ULTIMUL RÂND DE INSTRUMENTE DE ACCES PE PIAȚĂ (CV, SCRISORI, RECOMANDĂRI ETC.).</a:t>
            </a:r>
            <a:endParaRPr/>
          </a:p>
          <a:p>
            <a:pPr indent="0" lvl="0" marL="0" marR="0" rtl="0" algn="just">
              <a:lnSpc>
                <a:spcPct val="115000"/>
              </a:lnSpc>
              <a:spcBef>
                <a:spcPts val="0"/>
              </a:spcBef>
              <a:spcAft>
                <a:spcPts val="0"/>
              </a:spcAft>
              <a:buSzPts val="1600"/>
              <a:buNone/>
            </a:pPr>
            <a:r>
              <a:rPr lang="en-US" sz="1000">
                <a:latin typeface="Arial"/>
                <a:ea typeface="Arial"/>
                <a:cs typeface="Arial"/>
                <a:sym typeface="Arial"/>
              </a:rPr>
              <a:t>	INFORMAREA, CUNOAȘTEREA SPECIFICULUI DOMENIULUI DE INTERES ȘI A STRATEGIILOR DE CĂUTARE A UNUI LOC DE MUNCĂ SUNT CÂTEVA ASPECTE ESENȚIALE DE CARE TREBUIE SĂ ŢINEM SEAMA ÎN DEZVOLTAREA CARIEREI.</a:t>
            </a:r>
            <a:endParaRPr/>
          </a:p>
          <a:p>
            <a:pPr indent="0" lvl="0" marL="0" marR="0" rtl="0" algn="just">
              <a:lnSpc>
                <a:spcPct val="115000"/>
              </a:lnSpc>
              <a:spcBef>
                <a:spcPts val="0"/>
              </a:spcBef>
              <a:spcAft>
                <a:spcPts val="0"/>
              </a:spcAft>
              <a:buSzPts val="1600"/>
              <a:buNone/>
            </a:pPr>
            <a:r>
              <a:rPr b="1" lang="en-US" sz="1000">
                <a:latin typeface="Arial"/>
                <a:ea typeface="Arial"/>
                <a:cs typeface="Arial"/>
                <a:sym typeface="Arial"/>
              </a:rPr>
              <a:t>	ACTIVITATEA DE INFORMARE</a:t>
            </a:r>
            <a:r>
              <a:rPr lang="en-US" sz="1000">
                <a:latin typeface="Arial"/>
                <a:ea typeface="Arial"/>
                <a:cs typeface="Arial"/>
                <a:sym typeface="Arial"/>
              </a:rPr>
              <a:t> REFERITOARE LA OPORTUNITĂŢILE DE DEZVOLTAREA CARIEREI TREBUIE SĂ SE REALIZEZE DE-A LUNGUL ÎNTREGII VIEŢI A INDIVIDULUI: ÎN STADIUL INIŢIAL AL ALEGERII ŞCOLARE ŞI PROFESIONALE, CÂT ŞI PE PARCURS, DUPĂ CE INDIVIDUL A FINALIZAT UN STAGIU DE FORMARE PROFESIONALĂ ŞI CAUTĂ SĂ SE ANGAJEZE SAU ÎN TIMPUL VIEŢII ACTIVE PENTRU SCHIMBAREA SLUJBEI.</a:t>
            </a:r>
            <a:endParaRPr/>
          </a:p>
          <a:p>
            <a:pPr indent="0" lvl="0" marL="0" marR="0" rtl="0" algn="just">
              <a:lnSpc>
                <a:spcPct val="115000"/>
              </a:lnSpc>
              <a:spcBef>
                <a:spcPts val="0"/>
              </a:spcBef>
              <a:spcAft>
                <a:spcPts val="0"/>
              </a:spcAft>
              <a:buSzPts val="1600"/>
              <a:buNone/>
            </a:pPr>
            <a:r>
              <a:rPr b="1" lang="en-US" sz="1000">
                <a:latin typeface="Arial"/>
                <a:ea typeface="Arial"/>
                <a:cs typeface="Arial"/>
                <a:sym typeface="Arial"/>
              </a:rPr>
              <a:t>	INFORMAREA </a:t>
            </a:r>
            <a:r>
              <a:rPr lang="en-US" sz="1000">
                <a:latin typeface="Arial"/>
                <a:ea typeface="Arial"/>
                <a:cs typeface="Arial"/>
                <a:sym typeface="Arial"/>
              </a:rPr>
              <a:t>REPREZINTĂ O CERINŢĂ ESENŢIALĂ A SOCIETĂŢII MODERNE. UN INDIVID PUTERNIC, ADAPTAT CERINŢELOR SOCIALE ŞI ECONOMICE - ESTE UN INDIVID BINE INFORMAT. DE ACEEA, PE LÂNGĂ CUNOAŞTEREA ABILITĂŢILOR ŞI INTERESELOR PERSONALE, SERVICIILE DE CONSILIERE PROFESIONALĂ TREBUIE SĂ FACILITEZE ACCESUL LA INFORMAŢII ACTUALE ŞI VERIDICE ASUPRA CERERII ŞI OFERTEI DE PE PIAŢA MUNCII LOCALĂ / NAŢIONALĂ, SITUAŢIA CELOR MAI CĂUTATE MESERII SAU A CELOR UZATE MORAL, SĂ PERMITĂ FAMILIARIZAREA CU ASPECTE PRACTICE ALE DIVERSELOR PROFESII.</a:t>
            </a:r>
            <a:endParaRPr/>
          </a:p>
          <a:p>
            <a:pPr indent="0" lvl="0" marL="0" marR="0" rtl="0" algn="just">
              <a:lnSpc>
                <a:spcPct val="115000"/>
              </a:lnSpc>
              <a:spcBef>
                <a:spcPts val="0"/>
              </a:spcBef>
              <a:spcAft>
                <a:spcPts val="0"/>
              </a:spcAft>
              <a:buSzPts val="1600"/>
              <a:buNone/>
            </a:pPr>
            <a:r>
              <a:rPr lang="en-US" sz="1000">
                <a:latin typeface="Arial"/>
                <a:ea typeface="Arial"/>
                <a:cs typeface="Arial"/>
                <a:sym typeface="Arial"/>
              </a:rPr>
              <a:t>	O PROBLEMĂ IMPORTANTĂ ESTE CEA LEGATĂ DE ASIGURAREA ACCESULUI LA INFORMAŢII A PERSOANELOR CARE AU NEVOIE DE ACESTE DATE, ÎN TERMENI DE ADECVARE, CALITATE RELEVANTĂ, ÎNCREDERE, CONSISTENŢĂ, COMPLETITUDINE, APLICABILITATE, ACTUALITATE ETC. ALE ACESTORA ÎN RAPORT CU NEVOILE DINAMICE ALE UTILIZATORILOR. (JIGĂU, 2003 )</a:t>
            </a:r>
            <a:endParaRPr/>
          </a:p>
          <a:p>
            <a:pPr indent="0" lvl="0" marL="0" marR="0" rtl="0" algn="l">
              <a:lnSpc>
                <a:spcPct val="120000"/>
              </a:lnSpc>
              <a:spcBef>
                <a:spcPts val="0"/>
              </a:spcBef>
              <a:spcAft>
                <a:spcPts val="0"/>
              </a:spcAft>
              <a:buSzPts val="1600"/>
              <a:buNone/>
            </a:pPr>
            <a:r>
              <a:t/>
            </a:r>
            <a:endParaRPr sz="1000">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 name="Shape 706"/>
        <p:cNvGrpSpPr/>
        <p:nvPr/>
      </p:nvGrpSpPr>
      <p:grpSpPr>
        <a:xfrm>
          <a:off x="0" y="0"/>
          <a:ext cx="0" cy="0"/>
          <a:chOff x="0" y="0"/>
          <a:chExt cx="0" cy="0"/>
        </a:xfrm>
      </p:grpSpPr>
      <p:sp>
        <p:nvSpPr>
          <p:cNvPr id="707" name="Google Shape;707;p56"/>
          <p:cNvSpPr/>
          <p:nvPr/>
        </p:nvSpPr>
        <p:spPr>
          <a:xfrm>
            <a:off x="2483768" y="5805264"/>
            <a:ext cx="613636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100">
                <a:solidFill>
                  <a:schemeClr val="lt1"/>
                </a:solidFill>
                <a:latin typeface="Arial"/>
                <a:ea typeface="Arial"/>
                <a:cs typeface="Arial"/>
                <a:sym typeface="Arial"/>
              </a:rPr>
              <a:t>Proiect cofinanțat de Uniunea Europeană din Fondul Social European </a:t>
            </a:r>
            <a:br>
              <a:rPr b="1" i="1" lang="en-US" sz="1100">
                <a:solidFill>
                  <a:schemeClr val="lt1"/>
                </a:solidFill>
                <a:latin typeface="Arial"/>
                <a:ea typeface="Arial"/>
                <a:cs typeface="Arial"/>
                <a:sym typeface="Arial"/>
              </a:rPr>
            </a:br>
            <a:r>
              <a:rPr b="1" i="1" lang="en-US" sz="1100">
                <a:solidFill>
                  <a:schemeClr val="lt1"/>
                </a:solidFill>
                <a:latin typeface="Arial"/>
                <a:ea typeface="Arial"/>
                <a:cs typeface="Arial"/>
                <a:sym typeface="Arial"/>
              </a:rPr>
              <a:t>prin Programul Operațional Capital Uman 2014-2020</a:t>
            </a:r>
            <a:endParaRPr b="1" sz="1100">
              <a:solidFill>
                <a:schemeClr val="lt1"/>
              </a:solidFill>
              <a:latin typeface="Arial"/>
              <a:ea typeface="Arial"/>
              <a:cs typeface="Arial"/>
              <a:sym typeface="Arial"/>
            </a:endParaRPr>
          </a:p>
        </p:txBody>
      </p:sp>
      <p:pic>
        <p:nvPicPr>
          <p:cNvPr id="708" name="Google Shape;708;p56"/>
          <p:cNvPicPr preferRelativeResize="0"/>
          <p:nvPr/>
        </p:nvPicPr>
        <p:blipFill rotWithShape="1">
          <a:blip r:embed="rId3">
            <a:alphaModFix/>
          </a:blip>
          <a:srcRect b="0" l="0" r="0" t="0"/>
          <a:stretch/>
        </p:blipFill>
        <p:spPr>
          <a:xfrm>
            <a:off x="971600" y="360216"/>
            <a:ext cx="1080120" cy="991869"/>
          </a:xfrm>
          <a:prstGeom prst="rect">
            <a:avLst/>
          </a:prstGeom>
          <a:noFill/>
          <a:ln>
            <a:noFill/>
          </a:ln>
        </p:spPr>
      </p:pic>
      <p:pic>
        <p:nvPicPr>
          <p:cNvPr id="709" name="Google Shape;709;p56"/>
          <p:cNvPicPr preferRelativeResize="0"/>
          <p:nvPr/>
        </p:nvPicPr>
        <p:blipFill rotWithShape="1">
          <a:blip r:embed="rId4">
            <a:alphaModFix/>
          </a:blip>
          <a:srcRect b="0" l="0" r="0" t="0"/>
          <a:stretch/>
        </p:blipFill>
        <p:spPr>
          <a:xfrm>
            <a:off x="3779912" y="315794"/>
            <a:ext cx="1080120" cy="991869"/>
          </a:xfrm>
          <a:prstGeom prst="rect">
            <a:avLst/>
          </a:prstGeom>
          <a:noFill/>
          <a:ln>
            <a:noFill/>
          </a:ln>
        </p:spPr>
      </p:pic>
      <p:pic>
        <p:nvPicPr>
          <p:cNvPr id="710" name="Google Shape;710;p56"/>
          <p:cNvPicPr preferRelativeResize="0"/>
          <p:nvPr/>
        </p:nvPicPr>
        <p:blipFill rotWithShape="1">
          <a:blip r:embed="rId5">
            <a:alphaModFix/>
          </a:blip>
          <a:srcRect b="0" l="0" r="0" t="0"/>
          <a:stretch/>
        </p:blipFill>
        <p:spPr>
          <a:xfrm>
            <a:off x="6588224" y="315794"/>
            <a:ext cx="1080120" cy="1008232"/>
          </a:xfrm>
          <a:prstGeom prst="rect">
            <a:avLst/>
          </a:prstGeom>
          <a:noFill/>
          <a:ln>
            <a:noFill/>
          </a:ln>
        </p:spPr>
      </p:pic>
      <p:pic>
        <p:nvPicPr>
          <p:cNvPr id="711" name="Google Shape;711;p56"/>
          <p:cNvPicPr preferRelativeResize="0"/>
          <p:nvPr/>
        </p:nvPicPr>
        <p:blipFill rotWithShape="1">
          <a:blip r:embed="rId6">
            <a:alphaModFix/>
          </a:blip>
          <a:srcRect b="0" l="0" r="0" t="0"/>
          <a:stretch/>
        </p:blipFill>
        <p:spPr>
          <a:xfrm>
            <a:off x="284772" y="5737497"/>
            <a:ext cx="2072640" cy="566420"/>
          </a:xfrm>
          <a:prstGeom prst="rect">
            <a:avLst/>
          </a:prstGeom>
          <a:noFill/>
          <a:ln>
            <a:noFill/>
          </a:ln>
        </p:spPr>
      </p:pic>
      <p:sp>
        <p:nvSpPr>
          <p:cNvPr id="712" name="Google Shape;712;p56"/>
          <p:cNvSpPr txBox="1"/>
          <p:nvPr>
            <p:ph idx="1" type="body"/>
          </p:nvPr>
        </p:nvSpPr>
        <p:spPr>
          <a:xfrm>
            <a:off x="539552" y="1307663"/>
            <a:ext cx="7797662" cy="4281576"/>
          </a:xfrm>
          <a:prstGeom prst="rect">
            <a:avLst/>
          </a:prstGeom>
          <a:noFill/>
          <a:ln>
            <a:noFill/>
          </a:ln>
        </p:spPr>
        <p:txBody>
          <a:bodyPr anchorCtr="0" anchor="ctr" bIns="45700" lIns="91425" spcFirstLastPara="1" rIns="91425" wrap="square" tIns="45700">
            <a:noAutofit/>
          </a:bodyPr>
          <a:lstStyle/>
          <a:p>
            <a:pPr indent="0" lvl="0" marL="0" marR="0" rtl="0" algn="just">
              <a:lnSpc>
                <a:spcPct val="115000"/>
              </a:lnSpc>
              <a:spcBef>
                <a:spcPts val="0"/>
              </a:spcBef>
              <a:spcAft>
                <a:spcPts val="0"/>
              </a:spcAft>
              <a:buSzPts val="1600"/>
              <a:buNone/>
            </a:pPr>
            <a:r>
              <a:rPr b="1" lang="en-US" sz="1000">
                <a:latin typeface="Arial"/>
                <a:ea typeface="Arial"/>
                <a:cs typeface="Arial"/>
                <a:sym typeface="Arial"/>
              </a:rPr>
              <a:t>	</a:t>
            </a:r>
            <a:endParaRPr/>
          </a:p>
          <a:p>
            <a:pPr indent="0" lvl="0" marL="0" marR="0" rtl="0" algn="just">
              <a:lnSpc>
                <a:spcPct val="115000"/>
              </a:lnSpc>
              <a:spcBef>
                <a:spcPts val="0"/>
              </a:spcBef>
              <a:spcAft>
                <a:spcPts val="0"/>
              </a:spcAft>
              <a:buSzPts val="1600"/>
              <a:buNone/>
            </a:pPr>
            <a:r>
              <a:rPr b="1" lang="en-US" sz="1000">
                <a:latin typeface="Arial"/>
                <a:ea typeface="Arial"/>
                <a:cs typeface="Arial"/>
                <a:sym typeface="Arial"/>
              </a:rPr>
              <a:t>	</a:t>
            </a:r>
            <a:endParaRPr/>
          </a:p>
          <a:p>
            <a:pPr indent="0" lvl="0" marL="0" marR="0" rtl="0" algn="just">
              <a:lnSpc>
                <a:spcPct val="115000"/>
              </a:lnSpc>
              <a:spcBef>
                <a:spcPts val="0"/>
              </a:spcBef>
              <a:spcAft>
                <a:spcPts val="0"/>
              </a:spcAft>
              <a:buSzPts val="1600"/>
              <a:buNone/>
            </a:pPr>
            <a:r>
              <a:rPr b="1" lang="en-US" sz="1000">
                <a:latin typeface="Arial"/>
                <a:ea typeface="Arial"/>
                <a:cs typeface="Arial"/>
                <a:sym typeface="Arial"/>
              </a:rPr>
              <a:t>	LUAREA UNEI DECIZII PRIVIND CARIERA ŞI CĂUTAREA UNUI LOC DE MUNCĂ. </a:t>
            </a:r>
            <a:endParaRPr sz="1000">
              <a:latin typeface="Arial"/>
              <a:ea typeface="Arial"/>
              <a:cs typeface="Arial"/>
              <a:sym typeface="Arial"/>
            </a:endParaRPr>
          </a:p>
          <a:p>
            <a:pPr indent="0" lvl="0" marL="0" marR="0" rtl="0" algn="just">
              <a:lnSpc>
                <a:spcPct val="115000"/>
              </a:lnSpc>
              <a:spcBef>
                <a:spcPts val="0"/>
              </a:spcBef>
              <a:spcAft>
                <a:spcPts val="0"/>
              </a:spcAft>
              <a:buSzPts val="1600"/>
              <a:buNone/>
            </a:pPr>
            <a:r>
              <a:rPr b="1" lang="en-US" sz="1000">
                <a:latin typeface="Arial"/>
                <a:ea typeface="Arial"/>
                <a:cs typeface="Arial"/>
                <a:sym typeface="Arial"/>
              </a:rPr>
              <a:t> </a:t>
            </a:r>
            <a:endParaRPr sz="1000">
              <a:latin typeface="Arial"/>
              <a:ea typeface="Arial"/>
              <a:cs typeface="Arial"/>
              <a:sym typeface="Arial"/>
            </a:endParaRPr>
          </a:p>
          <a:p>
            <a:pPr indent="0" lvl="0" marL="0" marR="0" rtl="0" algn="just">
              <a:lnSpc>
                <a:spcPct val="115000"/>
              </a:lnSpc>
              <a:spcBef>
                <a:spcPts val="0"/>
              </a:spcBef>
              <a:spcAft>
                <a:spcPts val="0"/>
              </a:spcAft>
              <a:buSzPts val="1600"/>
              <a:buNone/>
            </a:pPr>
            <a:r>
              <a:rPr lang="en-US" sz="1000">
                <a:latin typeface="Arial"/>
                <a:ea typeface="Arial"/>
                <a:cs typeface="Arial"/>
                <a:sym typeface="Arial"/>
              </a:rPr>
              <a:t>	ATUNCI CÂND ELEVUL PRACTICANT IA O DECIZIE REFERITOR LA PROFESIE, ALĂTURI DE RESPONSABILITATE, TREBUIE SĂ FIE CONŞTIENT, CĂ NU IA O DECIZIE PENTRU ÎNTREAGA VIAŢĂ. ÎN CURSUL VIEŢII POT INTERVENI CIRCUMSTANŢE NOI, VOR APĂREA OPORTUNITĂŢI NOI, VA FI NEVOIE SĂ SE IDENTIFICE ALTE TRASEE PROFESIONALE, CARE, POSIBIL, SĂ SE POTRIVEASCĂ MAI BINE SUBIECTULUI ŞI PROCESUL DE DEZVOLTARE ÎN CARIERĂ VA CONTINUA.</a:t>
            </a:r>
            <a:endParaRPr/>
          </a:p>
          <a:p>
            <a:pPr indent="0" lvl="0" marL="0" marR="0" rtl="0" algn="just">
              <a:lnSpc>
                <a:spcPct val="115000"/>
              </a:lnSpc>
              <a:spcBef>
                <a:spcPts val="0"/>
              </a:spcBef>
              <a:spcAft>
                <a:spcPts val="0"/>
              </a:spcAft>
              <a:buSzPts val="1600"/>
              <a:buNone/>
            </a:pPr>
            <a:r>
              <a:rPr lang="en-US" sz="1000">
                <a:latin typeface="Arial"/>
                <a:ea typeface="Arial"/>
                <a:cs typeface="Arial"/>
                <a:sym typeface="Arial"/>
              </a:rPr>
              <a:t>	UTILIZAREA INFORMAŢIILOR ÎN LUAREA DECIZIEI PRESUPUNE O SUCCESIUNE DE PROCESE CARE VIZEAZĂ: RECEPTAREA, DECODAREA, INTERPRETAREA, APRECIEREA CONSISTENŢEI, UTILITĂŢII ŞI IMPORTANŢEI PENTRU SINE A ACESTOR DATE.</a:t>
            </a:r>
            <a:endParaRPr/>
          </a:p>
          <a:p>
            <a:pPr indent="0" lvl="0" marL="0" marR="0" rtl="0" algn="just">
              <a:lnSpc>
                <a:spcPct val="115000"/>
              </a:lnSpc>
              <a:spcBef>
                <a:spcPts val="0"/>
              </a:spcBef>
              <a:spcAft>
                <a:spcPts val="0"/>
              </a:spcAft>
              <a:buSzPts val="1600"/>
              <a:buNone/>
            </a:pPr>
            <a:r>
              <a:rPr b="1" lang="en-US" sz="1000">
                <a:latin typeface="Arial"/>
                <a:ea typeface="Arial"/>
                <a:cs typeface="Arial"/>
                <a:sym typeface="Arial"/>
              </a:rPr>
              <a:t>	</a:t>
            </a:r>
            <a:endParaRPr/>
          </a:p>
          <a:p>
            <a:pPr indent="0" lvl="0" marL="0" marR="0" rtl="0" algn="just">
              <a:lnSpc>
                <a:spcPct val="115000"/>
              </a:lnSpc>
              <a:spcBef>
                <a:spcPts val="0"/>
              </a:spcBef>
              <a:spcAft>
                <a:spcPts val="0"/>
              </a:spcAft>
              <a:buSzPts val="1600"/>
              <a:buNone/>
            </a:pPr>
            <a:r>
              <a:rPr b="1" lang="en-US" sz="1000">
                <a:latin typeface="Arial"/>
                <a:ea typeface="Arial"/>
                <a:cs typeface="Arial"/>
                <a:sym typeface="Arial"/>
              </a:rPr>
              <a:t>	CUM SE CAUTĂ UN LOC DE MUNCĂ?</a:t>
            </a:r>
            <a:endParaRPr sz="1000">
              <a:latin typeface="Arial"/>
              <a:ea typeface="Arial"/>
              <a:cs typeface="Arial"/>
              <a:sym typeface="Arial"/>
            </a:endParaRPr>
          </a:p>
          <a:p>
            <a:pPr indent="0" lvl="0" marL="223520" marR="218440" rtl="0" algn="just">
              <a:lnSpc>
                <a:spcPct val="120000"/>
              </a:lnSpc>
              <a:spcBef>
                <a:spcPts val="0"/>
              </a:spcBef>
              <a:spcAft>
                <a:spcPts val="0"/>
              </a:spcAft>
              <a:buSzPts val="1600"/>
              <a:buNone/>
            </a:pPr>
            <a:r>
              <a:rPr b="1" lang="en-US" sz="1000">
                <a:latin typeface="Arial"/>
                <a:ea typeface="Arial"/>
                <a:cs typeface="Arial"/>
                <a:sym typeface="Arial"/>
              </a:rPr>
              <a:t> </a:t>
            </a:r>
            <a:endParaRPr sz="1000">
              <a:latin typeface="Arial"/>
              <a:ea typeface="Arial"/>
              <a:cs typeface="Arial"/>
              <a:sym typeface="Arial"/>
            </a:endParaRPr>
          </a:p>
          <a:p>
            <a:pPr indent="-342900" lvl="1" marL="800100" rtl="0" algn="just">
              <a:lnSpc>
                <a:spcPct val="123500"/>
              </a:lnSpc>
              <a:spcBef>
                <a:spcPts val="0"/>
              </a:spcBef>
              <a:spcAft>
                <a:spcPts val="0"/>
              </a:spcAft>
              <a:buSzPts val="1100"/>
              <a:buFont typeface="Garamond"/>
              <a:buChar char="•"/>
            </a:pPr>
            <a:r>
              <a:rPr lang="en-US" sz="1000">
                <a:latin typeface="Arial"/>
                <a:ea typeface="Arial"/>
                <a:cs typeface="Arial"/>
                <a:sym typeface="Arial"/>
              </a:rPr>
              <a:t>PUBLICAREA UNOR ANUNŢURI ÎN PUBLICAŢII SPECIALIZATE;</a:t>
            </a:r>
            <a:endParaRPr/>
          </a:p>
          <a:p>
            <a:pPr indent="-342900" lvl="1" marL="800100" marR="217170" rtl="0" algn="just">
              <a:lnSpc>
                <a:spcPct val="115000"/>
              </a:lnSpc>
              <a:spcBef>
                <a:spcPts val="0"/>
              </a:spcBef>
              <a:spcAft>
                <a:spcPts val="0"/>
              </a:spcAft>
              <a:buSzPts val="1100"/>
              <a:buFont typeface="Garamond"/>
              <a:buChar char="•"/>
            </a:pPr>
            <a:r>
              <a:rPr lang="en-US" sz="1000">
                <a:latin typeface="Arial"/>
                <a:ea typeface="Arial"/>
                <a:cs typeface="Arial"/>
                <a:sym typeface="Arial"/>
              </a:rPr>
              <a:t>PARTICIPAREA LA TÂRGURILE DE LOCURI DE MUNCĂ (</a:t>
            </a:r>
            <a:r>
              <a:rPr i="1" lang="en-US" sz="1000">
                <a:latin typeface="Arial"/>
                <a:ea typeface="Arial"/>
                <a:cs typeface="Arial"/>
                <a:sym typeface="Arial"/>
              </a:rPr>
              <a:t>JOB SHOP-</a:t>
            </a:r>
            <a:r>
              <a:rPr lang="en-US" sz="1000">
                <a:latin typeface="Arial"/>
                <a:ea typeface="Arial"/>
                <a:cs typeface="Arial"/>
                <a:sym typeface="Arial"/>
              </a:rPr>
              <a:t>URI</a:t>
            </a:r>
            <a:r>
              <a:rPr i="1" lang="en-US" sz="1000">
                <a:latin typeface="Arial"/>
                <a:ea typeface="Arial"/>
                <a:cs typeface="Arial"/>
                <a:sym typeface="Arial"/>
              </a:rPr>
              <a:t>) </a:t>
            </a:r>
            <a:r>
              <a:rPr lang="en-US" sz="1000">
                <a:latin typeface="Arial"/>
                <a:ea typeface="Arial"/>
                <a:cs typeface="Arial"/>
                <a:sym typeface="Arial"/>
              </a:rPr>
              <a:t>ORGANIZATE PERIODIC DE AGENŢIILE DE OCUPARE A FORŢEI DE MUNCĂ;</a:t>
            </a:r>
            <a:endParaRPr/>
          </a:p>
          <a:p>
            <a:pPr indent="-342900" lvl="1" marL="800100" marR="219709" rtl="0" algn="just">
              <a:lnSpc>
                <a:spcPct val="100000"/>
              </a:lnSpc>
              <a:spcBef>
                <a:spcPts val="0"/>
              </a:spcBef>
              <a:spcAft>
                <a:spcPts val="0"/>
              </a:spcAft>
              <a:buSzPts val="1100"/>
              <a:buFont typeface="Garamond"/>
              <a:buChar char="•"/>
            </a:pPr>
            <a:r>
              <a:rPr lang="en-US" sz="1000">
                <a:latin typeface="Arial"/>
                <a:ea typeface="Arial"/>
                <a:cs typeface="Arial"/>
                <a:sym typeface="Arial"/>
              </a:rPr>
              <a:t>IDENTIFICAREA ŞI CONSULTAREA CU REGULARITATE A ANUNŢURILOR CU OFERTE DE LOCURI DE MUNCĂ DIN ZIARE, REVISTE;</a:t>
            </a:r>
            <a:endParaRPr/>
          </a:p>
          <a:p>
            <a:pPr indent="-342900" lvl="1" marL="800100" marR="217805" rtl="0" algn="just">
              <a:lnSpc>
                <a:spcPct val="115000"/>
              </a:lnSpc>
              <a:spcBef>
                <a:spcPts val="0"/>
              </a:spcBef>
              <a:spcAft>
                <a:spcPts val="0"/>
              </a:spcAft>
              <a:buSzPts val="1100"/>
              <a:buFont typeface="Garamond"/>
              <a:buChar char="•"/>
            </a:pPr>
            <a:r>
              <a:rPr lang="en-US" sz="1000">
                <a:latin typeface="Arial"/>
                <a:ea typeface="Arial"/>
                <a:cs typeface="Arial"/>
                <a:sym typeface="Arial"/>
              </a:rPr>
              <a:t>INFORMAŢII DIRECT DE PE SITE-UL FIRMEI ŞI DIN DISCUŢIILE DIRECTE CU PERSOANE CARE LUCREAZĂ LA FIRMA CARE NE INTERESEAZĂ;</a:t>
            </a:r>
            <a:endParaRPr/>
          </a:p>
          <a:p>
            <a:pPr indent="-342900" lvl="1" marL="800100" marR="217805" rtl="0" algn="just">
              <a:lnSpc>
                <a:spcPct val="96000"/>
              </a:lnSpc>
              <a:spcBef>
                <a:spcPts val="0"/>
              </a:spcBef>
              <a:spcAft>
                <a:spcPts val="0"/>
              </a:spcAft>
              <a:buSzPts val="1100"/>
              <a:buFont typeface="Garamond"/>
              <a:buChar char="•"/>
            </a:pPr>
            <a:r>
              <a:rPr lang="en-US" sz="1000">
                <a:latin typeface="Arial"/>
                <a:ea typeface="Arial"/>
                <a:cs typeface="Arial"/>
                <a:sym typeface="Arial"/>
              </a:rPr>
              <a:t>CONSULTAREA SITE-URILOR ELECTRONICE SPECIALIZATE , A SITE-ULUI AGENŢIEI NAŢIONALE PENTRU OCUPAREA FORŢEI DE MUNCĂ.</a:t>
            </a:r>
            <a:endParaRPr/>
          </a:p>
          <a:p>
            <a:pPr indent="0" lvl="0" marL="0" marR="0" rtl="0" algn="ctr">
              <a:lnSpc>
                <a:spcPct val="115000"/>
              </a:lnSpc>
              <a:spcBef>
                <a:spcPts val="0"/>
              </a:spcBef>
              <a:spcAft>
                <a:spcPts val="0"/>
              </a:spcAft>
              <a:buSzPts val="1600"/>
              <a:buNone/>
            </a:pPr>
            <a:r>
              <a:t/>
            </a:r>
            <a:endParaRPr b="1" sz="1000">
              <a:latin typeface="Arial"/>
              <a:ea typeface="Arial"/>
              <a:cs typeface="Arial"/>
              <a:sym typeface="Arial"/>
            </a:endParaRPr>
          </a:p>
          <a:p>
            <a:pPr indent="0" lvl="0" marL="0" marR="0" rtl="0" algn="ctr">
              <a:lnSpc>
                <a:spcPct val="115000"/>
              </a:lnSpc>
              <a:spcBef>
                <a:spcPts val="0"/>
              </a:spcBef>
              <a:spcAft>
                <a:spcPts val="0"/>
              </a:spcAft>
              <a:buSzPts val="1600"/>
              <a:buNone/>
            </a:pPr>
            <a:r>
              <a:t/>
            </a:r>
            <a:endParaRPr b="1" sz="1000">
              <a:latin typeface="Arial"/>
              <a:ea typeface="Arial"/>
              <a:cs typeface="Arial"/>
              <a:sym typeface="Arial"/>
            </a:endParaRPr>
          </a:p>
          <a:p>
            <a:pPr indent="0" lvl="0" marL="0" marR="0" rtl="0" algn="l">
              <a:lnSpc>
                <a:spcPct val="120000"/>
              </a:lnSpc>
              <a:spcBef>
                <a:spcPts val="0"/>
              </a:spcBef>
              <a:spcAft>
                <a:spcPts val="0"/>
              </a:spcAft>
              <a:buSzPts val="1600"/>
              <a:buNone/>
            </a:pPr>
            <a:r>
              <a:t/>
            </a:r>
            <a:endParaRPr sz="1000">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6" name="Shape 716"/>
        <p:cNvGrpSpPr/>
        <p:nvPr/>
      </p:nvGrpSpPr>
      <p:grpSpPr>
        <a:xfrm>
          <a:off x="0" y="0"/>
          <a:ext cx="0" cy="0"/>
          <a:chOff x="0" y="0"/>
          <a:chExt cx="0" cy="0"/>
        </a:xfrm>
      </p:grpSpPr>
      <p:sp>
        <p:nvSpPr>
          <p:cNvPr id="717" name="Google Shape;717;p57"/>
          <p:cNvSpPr/>
          <p:nvPr/>
        </p:nvSpPr>
        <p:spPr>
          <a:xfrm>
            <a:off x="2483768" y="5805264"/>
            <a:ext cx="613636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100">
                <a:solidFill>
                  <a:schemeClr val="lt1"/>
                </a:solidFill>
                <a:latin typeface="Arial"/>
                <a:ea typeface="Arial"/>
                <a:cs typeface="Arial"/>
                <a:sym typeface="Arial"/>
              </a:rPr>
              <a:t>Proiect cofinanțat de Uniunea Europeană din Fondul Social European </a:t>
            </a:r>
            <a:br>
              <a:rPr b="1" i="1" lang="en-US" sz="1100">
                <a:solidFill>
                  <a:schemeClr val="lt1"/>
                </a:solidFill>
                <a:latin typeface="Arial"/>
                <a:ea typeface="Arial"/>
                <a:cs typeface="Arial"/>
                <a:sym typeface="Arial"/>
              </a:rPr>
            </a:br>
            <a:r>
              <a:rPr b="1" i="1" lang="en-US" sz="1100">
                <a:solidFill>
                  <a:schemeClr val="lt1"/>
                </a:solidFill>
                <a:latin typeface="Arial"/>
                <a:ea typeface="Arial"/>
                <a:cs typeface="Arial"/>
                <a:sym typeface="Arial"/>
              </a:rPr>
              <a:t>prin Programul Operațional Capital Uman 2014-2020</a:t>
            </a:r>
            <a:endParaRPr b="1" sz="1100">
              <a:solidFill>
                <a:schemeClr val="lt1"/>
              </a:solidFill>
              <a:latin typeface="Arial"/>
              <a:ea typeface="Arial"/>
              <a:cs typeface="Arial"/>
              <a:sym typeface="Arial"/>
            </a:endParaRPr>
          </a:p>
        </p:txBody>
      </p:sp>
      <p:pic>
        <p:nvPicPr>
          <p:cNvPr id="718" name="Google Shape;718;p57"/>
          <p:cNvPicPr preferRelativeResize="0"/>
          <p:nvPr/>
        </p:nvPicPr>
        <p:blipFill rotWithShape="1">
          <a:blip r:embed="rId3">
            <a:alphaModFix/>
          </a:blip>
          <a:srcRect b="0" l="0" r="0" t="0"/>
          <a:stretch/>
        </p:blipFill>
        <p:spPr>
          <a:xfrm>
            <a:off x="971600" y="360216"/>
            <a:ext cx="1080120" cy="991869"/>
          </a:xfrm>
          <a:prstGeom prst="rect">
            <a:avLst/>
          </a:prstGeom>
          <a:noFill/>
          <a:ln>
            <a:noFill/>
          </a:ln>
        </p:spPr>
      </p:pic>
      <p:pic>
        <p:nvPicPr>
          <p:cNvPr id="719" name="Google Shape;719;p57"/>
          <p:cNvPicPr preferRelativeResize="0"/>
          <p:nvPr/>
        </p:nvPicPr>
        <p:blipFill rotWithShape="1">
          <a:blip r:embed="rId4">
            <a:alphaModFix/>
          </a:blip>
          <a:srcRect b="0" l="0" r="0" t="0"/>
          <a:stretch/>
        </p:blipFill>
        <p:spPr>
          <a:xfrm>
            <a:off x="3779912" y="315794"/>
            <a:ext cx="1080120" cy="991869"/>
          </a:xfrm>
          <a:prstGeom prst="rect">
            <a:avLst/>
          </a:prstGeom>
          <a:noFill/>
          <a:ln>
            <a:noFill/>
          </a:ln>
        </p:spPr>
      </p:pic>
      <p:pic>
        <p:nvPicPr>
          <p:cNvPr id="720" name="Google Shape;720;p57"/>
          <p:cNvPicPr preferRelativeResize="0"/>
          <p:nvPr/>
        </p:nvPicPr>
        <p:blipFill rotWithShape="1">
          <a:blip r:embed="rId5">
            <a:alphaModFix/>
          </a:blip>
          <a:srcRect b="0" l="0" r="0" t="0"/>
          <a:stretch/>
        </p:blipFill>
        <p:spPr>
          <a:xfrm>
            <a:off x="6588224" y="315794"/>
            <a:ext cx="1080120" cy="1008232"/>
          </a:xfrm>
          <a:prstGeom prst="rect">
            <a:avLst/>
          </a:prstGeom>
          <a:noFill/>
          <a:ln>
            <a:noFill/>
          </a:ln>
        </p:spPr>
      </p:pic>
      <p:pic>
        <p:nvPicPr>
          <p:cNvPr id="721" name="Google Shape;721;p57"/>
          <p:cNvPicPr preferRelativeResize="0"/>
          <p:nvPr/>
        </p:nvPicPr>
        <p:blipFill rotWithShape="1">
          <a:blip r:embed="rId6">
            <a:alphaModFix/>
          </a:blip>
          <a:srcRect b="0" l="0" r="0" t="0"/>
          <a:stretch/>
        </p:blipFill>
        <p:spPr>
          <a:xfrm>
            <a:off x="284772" y="5737497"/>
            <a:ext cx="2072640" cy="566420"/>
          </a:xfrm>
          <a:prstGeom prst="rect">
            <a:avLst/>
          </a:prstGeom>
          <a:noFill/>
          <a:ln>
            <a:noFill/>
          </a:ln>
        </p:spPr>
      </p:pic>
      <p:sp>
        <p:nvSpPr>
          <p:cNvPr id="722" name="Google Shape;722;p57"/>
          <p:cNvSpPr txBox="1"/>
          <p:nvPr>
            <p:ph idx="1" type="body"/>
          </p:nvPr>
        </p:nvSpPr>
        <p:spPr>
          <a:xfrm>
            <a:off x="539552" y="1307663"/>
            <a:ext cx="7797662" cy="4281576"/>
          </a:xfrm>
          <a:prstGeom prst="rect">
            <a:avLst/>
          </a:prstGeom>
          <a:noFill/>
          <a:ln>
            <a:noFill/>
          </a:ln>
        </p:spPr>
        <p:txBody>
          <a:bodyPr anchorCtr="0" anchor="ctr" bIns="45700" lIns="91425" spcFirstLastPara="1" rIns="91425" wrap="square" tIns="45700">
            <a:noAutofit/>
          </a:bodyPr>
          <a:lstStyle/>
          <a:p>
            <a:pPr indent="0" lvl="0" marL="0" marR="0" rtl="0" algn="just">
              <a:lnSpc>
                <a:spcPct val="115000"/>
              </a:lnSpc>
              <a:spcBef>
                <a:spcPts val="0"/>
              </a:spcBef>
              <a:spcAft>
                <a:spcPts val="0"/>
              </a:spcAft>
              <a:buSzPts val="1600"/>
              <a:buNone/>
            </a:pPr>
            <a:r>
              <a:rPr b="1" lang="en-US" sz="1000">
                <a:latin typeface="Arial"/>
                <a:ea typeface="Arial"/>
                <a:cs typeface="Arial"/>
                <a:sym typeface="Arial"/>
              </a:rPr>
              <a:t>	</a:t>
            </a:r>
            <a:endParaRPr/>
          </a:p>
          <a:p>
            <a:pPr indent="0" lvl="0" marL="0" marR="0" rtl="0" algn="just">
              <a:lnSpc>
                <a:spcPct val="115000"/>
              </a:lnSpc>
              <a:spcBef>
                <a:spcPts val="0"/>
              </a:spcBef>
              <a:spcAft>
                <a:spcPts val="0"/>
              </a:spcAft>
              <a:buSzPts val="1600"/>
              <a:buNone/>
            </a:pPr>
            <a:r>
              <a:rPr b="1" lang="en-US" sz="1000">
                <a:latin typeface="Arial"/>
                <a:ea typeface="Arial"/>
                <a:cs typeface="Arial"/>
                <a:sym typeface="Arial"/>
              </a:rPr>
              <a:t>	</a:t>
            </a:r>
            <a:endParaRPr/>
          </a:p>
          <a:p>
            <a:pPr indent="0" lvl="0" marL="228600" marR="0" rtl="0" algn="l">
              <a:lnSpc>
                <a:spcPct val="115000"/>
              </a:lnSpc>
              <a:spcBef>
                <a:spcPts val="0"/>
              </a:spcBef>
              <a:spcAft>
                <a:spcPts val="0"/>
              </a:spcAft>
              <a:buSzPts val="1600"/>
              <a:buNone/>
            </a:pPr>
            <a:r>
              <a:rPr b="1" lang="en-US" sz="1000">
                <a:latin typeface="Arial"/>
                <a:ea typeface="Arial"/>
                <a:cs typeface="Arial"/>
                <a:sym typeface="Arial"/>
              </a:rPr>
              <a:t>CUM SĂ OBŢINEM INFORMAŢII DESPRE POSIBILE LOCURI DE MUNCĂ? </a:t>
            </a:r>
            <a:endParaRPr sz="1000">
              <a:latin typeface="Arial"/>
              <a:ea typeface="Arial"/>
              <a:cs typeface="Arial"/>
              <a:sym typeface="Arial"/>
            </a:endParaRPr>
          </a:p>
          <a:p>
            <a:pPr indent="-127000" lvl="0" marL="457200" marR="0" rtl="0" algn="l">
              <a:lnSpc>
                <a:spcPct val="115000"/>
              </a:lnSpc>
              <a:spcBef>
                <a:spcPts val="0"/>
              </a:spcBef>
              <a:spcAft>
                <a:spcPts val="0"/>
              </a:spcAft>
              <a:buSzPts val="1600"/>
              <a:buNone/>
            </a:pPr>
            <a:r>
              <a:t/>
            </a:r>
            <a:endParaRPr sz="1000">
              <a:latin typeface="Arial"/>
              <a:ea typeface="Arial"/>
              <a:cs typeface="Arial"/>
              <a:sym typeface="Arial"/>
            </a:endParaRPr>
          </a:p>
          <a:p>
            <a:pPr indent="0" lvl="0" marL="0" marR="0" rtl="0" algn="just">
              <a:lnSpc>
                <a:spcPct val="115000"/>
              </a:lnSpc>
              <a:spcBef>
                <a:spcPts val="0"/>
              </a:spcBef>
              <a:spcAft>
                <a:spcPts val="0"/>
              </a:spcAft>
              <a:buSzPts val="1600"/>
              <a:buNone/>
            </a:pPr>
            <a:r>
              <a:rPr lang="en-US" sz="1000">
                <a:latin typeface="Arial"/>
                <a:ea typeface="Arial"/>
                <a:cs typeface="Arial"/>
                <a:sym typeface="Arial"/>
              </a:rPr>
              <a:t>	PENTRU A GĂSI UN LOC POTRIVIT DE MUNCĂ APELĂM LA CĂILE TRADIŢIONALE:SITE-URI SPECIALIZATE, OFICIILE DE ŞOMAJ, REVISTE, ZIARE, PRIETENI SAU DIRECT LA FIRMELE PE CARE LE CONSIDERĂM INTERESATE DE SERVICIILE NOASTRE.</a:t>
            </a:r>
            <a:endParaRPr/>
          </a:p>
          <a:p>
            <a:pPr indent="0" lvl="0" marL="0" marR="0" rtl="0" algn="just">
              <a:lnSpc>
                <a:spcPct val="115000"/>
              </a:lnSpc>
              <a:spcBef>
                <a:spcPts val="0"/>
              </a:spcBef>
              <a:spcAft>
                <a:spcPts val="0"/>
              </a:spcAft>
              <a:buSzPts val="1600"/>
              <a:buNone/>
            </a:pPr>
            <a:r>
              <a:rPr lang="en-US" sz="1000">
                <a:latin typeface="Arial"/>
                <a:ea typeface="Arial"/>
                <a:cs typeface="Arial"/>
                <a:sym typeface="Arial"/>
              </a:rPr>
              <a:t>	REŢEAUA DE PAGINI WEB NE OFERĂ SERVICII DIN CE ÎN CE MAI DIVERSIFICATE: OFERTE DE LOCURI DE MUNCĂ, ŞCOLI ON-LINE DE PLANIFICARE A CARIEREI SAU DE PREGĂTIRE MANAGERIALĂ, PRECUM ŞI OFERTE COMERCIALE SAU DE ASOCIERE ÎN AFACERI.</a:t>
            </a:r>
            <a:endParaRPr/>
          </a:p>
          <a:p>
            <a:pPr indent="0" lvl="0" marL="0" marR="0" rtl="0" algn="just">
              <a:lnSpc>
                <a:spcPct val="115000"/>
              </a:lnSpc>
              <a:spcBef>
                <a:spcPts val="0"/>
              </a:spcBef>
              <a:spcAft>
                <a:spcPts val="0"/>
              </a:spcAft>
              <a:buSzPts val="1600"/>
              <a:buNone/>
            </a:pPr>
            <a:r>
              <a:t/>
            </a:r>
            <a:endParaRPr b="1" sz="1000">
              <a:latin typeface="Arial"/>
              <a:ea typeface="Arial"/>
              <a:cs typeface="Arial"/>
              <a:sym typeface="Arial"/>
            </a:endParaRPr>
          </a:p>
          <a:p>
            <a:pPr indent="0" lvl="0" marL="0" marR="0" rtl="0" algn="just">
              <a:lnSpc>
                <a:spcPct val="115000"/>
              </a:lnSpc>
              <a:spcBef>
                <a:spcPts val="0"/>
              </a:spcBef>
              <a:spcAft>
                <a:spcPts val="0"/>
              </a:spcAft>
              <a:buSzPts val="1600"/>
              <a:buNone/>
            </a:pPr>
            <a:r>
              <a:rPr b="1" lang="en-US" sz="1000">
                <a:latin typeface="Arial"/>
                <a:ea typeface="Arial"/>
                <a:cs typeface="Arial"/>
                <a:sym typeface="Arial"/>
              </a:rPr>
              <a:t>	SITE-URILE </a:t>
            </a:r>
            <a:r>
              <a:rPr lang="en-US" sz="1000">
                <a:latin typeface="Arial"/>
                <a:ea typeface="Arial"/>
                <a:cs typeface="Arial"/>
                <a:sym typeface="Arial"/>
              </a:rPr>
              <a:t>OFERĂ POSIBILITATEA CĂUTĂRII DE CERERI/OFERTE DE MUNCĂ DIN DIVERSE LOCALITĂŢI. ÎŢI POŢI ÎNREGISTRA CV-UL ONLINE ŞI TE POŢI ABONA ŞI LA UN NEWSLETTER CARE NE OFERĂ CELE MAI NOI OFERTE. SOLICITANTUL LOCULUI DE MUNCĂ TREBUIE SĂ-ŞI COMPLETEZE CV-UL, SĂ CONTACTEZE ANGAJATORII SAU SĂ LASE COORDONATELE PERSONALE PENTRU A FI GĂSIT DE ACEŞTIA.</a:t>
            </a:r>
            <a:endParaRPr/>
          </a:p>
          <a:p>
            <a:pPr indent="0" lvl="0" marL="228600" marR="0" rtl="0" algn="l">
              <a:lnSpc>
                <a:spcPct val="115000"/>
              </a:lnSpc>
              <a:spcBef>
                <a:spcPts val="0"/>
              </a:spcBef>
              <a:spcAft>
                <a:spcPts val="0"/>
              </a:spcAft>
              <a:buSzPts val="1600"/>
              <a:buNone/>
            </a:pPr>
            <a:r>
              <a:t/>
            </a:r>
            <a:endParaRPr sz="1000">
              <a:latin typeface="Arial"/>
              <a:ea typeface="Arial"/>
              <a:cs typeface="Arial"/>
              <a:sym typeface="Arial"/>
            </a:endParaRPr>
          </a:p>
          <a:p>
            <a:pPr indent="0" lvl="0" marL="0" marR="0" rtl="0" algn="just">
              <a:lnSpc>
                <a:spcPct val="115000"/>
              </a:lnSpc>
              <a:spcBef>
                <a:spcPts val="0"/>
              </a:spcBef>
              <a:spcAft>
                <a:spcPts val="0"/>
              </a:spcAft>
              <a:buSzPts val="1600"/>
              <a:buNone/>
            </a:pPr>
            <a:r>
              <a:rPr lang="en-US" sz="1000">
                <a:latin typeface="Arial"/>
                <a:ea typeface="Arial"/>
                <a:cs typeface="Arial"/>
                <a:sym typeface="Arial"/>
              </a:rPr>
              <a:t> 	</a:t>
            </a:r>
            <a:r>
              <a:rPr b="1" lang="en-US" sz="1000">
                <a:latin typeface="Arial"/>
                <a:ea typeface="Arial"/>
                <a:cs typeface="Arial"/>
                <a:sym typeface="Arial"/>
              </a:rPr>
              <a:t>TEHNOLOGIILE INFORMATICE ŞI DE COMUNICARE </a:t>
            </a:r>
            <a:r>
              <a:rPr lang="en-US" sz="1000">
                <a:latin typeface="Arial"/>
                <a:ea typeface="Arial"/>
                <a:cs typeface="Arial"/>
                <a:sym typeface="Arial"/>
              </a:rPr>
              <a:t>SUNT UTILIZATE PE SCARĂ LARGĂ ÎN PRESTAREA UNOR SERVICII DE INFORMARE ŞI CONSILIERE A CARIEREI, CU O GAMĂ LARGĂ DE APLICAŢII. TEHNOLOGIILE DETERMINĂ TRANSFORMAREA SERVICIILOR DE CONSILIERE ŞI ORIENTARE, AVÂND ROLUL DE INSTRUMENT, DE ALTERNATIVĂ ŞI DE AGENT AL SCHIMBĂRII; OFERĂ INSTRUMENTE NOI PENTRU CARIERĂ ŞI PENTRU GĂSIREA UNEI SLUJBE, DISPONIBILE PE INTERNET, CUM AR FI: BAZE DE DATE CU LOCURI DE MUNCĂ, SERVICII OFERITE DE CONSILIERII CARIEREI SAU INFORMAŢII DESPRE OCUPAŢII, CA INSTRUMENTE NECESARE PENTRU LUAREA DECIZIILOR ÎN CARIERĂ ŞI GĂSIREA UNUI LOC DE MUNCĂ.</a:t>
            </a:r>
            <a:endParaRPr sz="1000">
              <a:latin typeface="Arial"/>
              <a:ea typeface="Arial"/>
              <a:cs typeface="Arial"/>
              <a:sym typeface="Arial"/>
            </a:endParaRPr>
          </a:p>
          <a:p>
            <a:pPr indent="0" lvl="0" marL="0" marR="0" rtl="0" algn="just">
              <a:lnSpc>
                <a:spcPct val="115000"/>
              </a:lnSpc>
              <a:spcBef>
                <a:spcPts val="0"/>
              </a:spcBef>
              <a:spcAft>
                <a:spcPts val="0"/>
              </a:spcAft>
              <a:buSzPts val="1600"/>
              <a:buNone/>
            </a:pPr>
            <a:r>
              <a:t/>
            </a:r>
            <a:endParaRPr sz="1000">
              <a:latin typeface="Arial"/>
              <a:ea typeface="Arial"/>
              <a:cs typeface="Arial"/>
              <a:sym typeface="Arial"/>
            </a:endParaRPr>
          </a:p>
          <a:p>
            <a:pPr indent="0" lvl="0" marL="0" marR="0" rtl="0" algn="ctr">
              <a:lnSpc>
                <a:spcPct val="115000"/>
              </a:lnSpc>
              <a:spcBef>
                <a:spcPts val="0"/>
              </a:spcBef>
              <a:spcAft>
                <a:spcPts val="0"/>
              </a:spcAft>
              <a:buSzPts val="1600"/>
              <a:buNone/>
            </a:pPr>
            <a:r>
              <a:t/>
            </a:r>
            <a:endParaRPr b="1" sz="1000">
              <a:latin typeface="Arial"/>
              <a:ea typeface="Arial"/>
              <a:cs typeface="Arial"/>
              <a:sym typeface="Arial"/>
            </a:endParaRPr>
          </a:p>
          <a:p>
            <a:pPr indent="0" lvl="0" marL="0" marR="0" rtl="0" algn="ctr">
              <a:lnSpc>
                <a:spcPct val="115000"/>
              </a:lnSpc>
              <a:spcBef>
                <a:spcPts val="0"/>
              </a:spcBef>
              <a:spcAft>
                <a:spcPts val="0"/>
              </a:spcAft>
              <a:buSzPts val="1600"/>
              <a:buNone/>
            </a:pPr>
            <a:r>
              <a:t/>
            </a:r>
            <a:endParaRPr b="1" sz="1000">
              <a:latin typeface="Arial"/>
              <a:ea typeface="Arial"/>
              <a:cs typeface="Arial"/>
              <a:sym typeface="Arial"/>
            </a:endParaRPr>
          </a:p>
          <a:p>
            <a:pPr indent="0" lvl="0" marL="0" marR="0" rtl="0" algn="l">
              <a:lnSpc>
                <a:spcPct val="120000"/>
              </a:lnSpc>
              <a:spcBef>
                <a:spcPts val="0"/>
              </a:spcBef>
              <a:spcAft>
                <a:spcPts val="0"/>
              </a:spcAft>
              <a:buSzPts val="1600"/>
              <a:buNone/>
            </a:pPr>
            <a:r>
              <a:t/>
            </a:r>
            <a:endParaRPr sz="1000">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 name="Shape 726"/>
        <p:cNvGrpSpPr/>
        <p:nvPr/>
      </p:nvGrpSpPr>
      <p:grpSpPr>
        <a:xfrm>
          <a:off x="0" y="0"/>
          <a:ext cx="0" cy="0"/>
          <a:chOff x="0" y="0"/>
          <a:chExt cx="0" cy="0"/>
        </a:xfrm>
      </p:grpSpPr>
      <p:sp>
        <p:nvSpPr>
          <p:cNvPr id="727" name="Google Shape;727;p58"/>
          <p:cNvSpPr/>
          <p:nvPr/>
        </p:nvSpPr>
        <p:spPr>
          <a:xfrm>
            <a:off x="2483768" y="5805264"/>
            <a:ext cx="613636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100">
                <a:solidFill>
                  <a:schemeClr val="lt1"/>
                </a:solidFill>
                <a:latin typeface="Arial"/>
                <a:ea typeface="Arial"/>
                <a:cs typeface="Arial"/>
                <a:sym typeface="Arial"/>
              </a:rPr>
              <a:t>Proiect cofinanțat de Uniunea Europeană din Fondul Social European </a:t>
            </a:r>
            <a:br>
              <a:rPr b="1" i="1" lang="en-US" sz="1100">
                <a:solidFill>
                  <a:schemeClr val="lt1"/>
                </a:solidFill>
                <a:latin typeface="Arial"/>
                <a:ea typeface="Arial"/>
                <a:cs typeface="Arial"/>
                <a:sym typeface="Arial"/>
              </a:rPr>
            </a:br>
            <a:r>
              <a:rPr b="1" i="1" lang="en-US" sz="1100">
                <a:solidFill>
                  <a:schemeClr val="lt1"/>
                </a:solidFill>
                <a:latin typeface="Arial"/>
                <a:ea typeface="Arial"/>
                <a:cs typeface="Arial"/>
                <a:sym typeface="Arial"/>
              </a:rPr>
              <a:t>prin Programul Operațional Capital Uman 2014-2020</a:t>
            </a:r>
            <a:endParaRPr b="1" sz="1100">
              <a:solidFill>
                <a:schemeClr val="lt1"/>
              </a:solidFill>
              <a:latin typeface="Arial"/>
              <a:ea typeface="Arial"/>
              <a:cs typeface="Arial"/>
              <a:sym typeface="Arial"/>
            </a:endParaRPr>
          </a:p>
        </p:txBody>
      </p:sp>
      <p:pic>
        <p:nvPicPr>
          <p:cNvPr id="728" name="Google Shape;728;p58"/>
          <p:cNvPicPr preferRelativeResize="0"/>
          <p:nvPr/>
        </p:nvPicPr>
        <p:blipFill rotWithShape="1">
          <a:blip r:embed="rId3">
            <a:alphaModFix/>
          </a:blip>
          <a:srcRect b="0" l="0" r="0" t="0"/>
          <a:stretch/>
        </p:blipFill>
        <p:spPr>
          <a:xfrm>
            <a:off x="971600" y="360216"/>
            <a:ext cx="1080120" cy="991869"/>
          </a:xfrm>
          <a:prstGeom prst="rect">
            <a:avLst/>
          </a:prstGeom>
          <a:noFill/>
          <a:ln>
            <a:noFill/>
          </a:ln>
        </p:spPr>
      </p:pic>
      <p:pic>
        <p:nvPicPr>
          <p:cNvPr id="729" name="Google Shape;729;p58"/>
          <p:cNvPicPr preferRelativeResize="0"/>
          <p:nvPr/>
        </p:nvPicPr>
        <p:blipFill rotWithShape="1">
          <a:blip r:embed="rId4">
            <a:alphaModFix/>
          </a:blip>
          <a:srcRect b="0" l="0" r="0" t="0"/>
          <a:stretch/>
        </p:blipFill>
        <p:spPr>
          <a:xfrm>
            <a:off x="3779912" y="315794"/>
            <a:ext cx="1080120" cy="991869"/>
          </a:xfrm>
          <a:prstGeom prst="rect">
            <a:avLst/>
          </a:prstGeom>
          <a:noFill/>
          <a:ln>
            <a:noFill/>
          </a:ln>
        </p:spPr>
      </p:pic>
      <p:pic>
        <p:nvPicPr>
          <p:cNvPr id="730" name="Google Shape;730;p58"/>
          <p:cNvPicPr preferRelativeResize="0"/>
          <p:nvPr/>
        </p:nvPicPr>
        <p:blipFill rotWithShape="1">
          <a:blip r:embed="rId5">
            <a:alphaModFix/>
          </a:blip>
          <a:srcRect b="0" l="0" r="0" t="0"/>
          <a:stretch/>
        </p:blipFill>
        <p:spPr>
          <a:xfrm>
            <a:off x="6588224" y="315794"/>
            <a:ext cx="1080120" cy="1008232"/>
          </a:xfrm>
          <a:prstGeom prst="rect">
            <a:avLst/>
          </a:prstGeom>
          <a:noFill/>
          <a:ln>
            <a:noFill/>
          </a:ln>
        </p:spPr>
      </p:pic>
      <p:pic>
        <p:nvPicPr>
          <p:cNvPr id="731" name="Google Shape;731;p58"/>
          <p:cNvPicPr preferRelativeResize="0"/>
          <p:nvPr/>
        </p:nvPicPr>
        <p:blipFill rotWithShape="1">
          <a:blip r:embed="rId6">
            <a:alphaModFix/>
          </a:blip>
          <a:srcRect b="0" l="0" r="0" t="0"/>
          <a:stretch/>
        </p:blipFill>
        <p:spPr>
          <a:xfrm>
            <a:off x="284772" y="5737497"/>
            <a:ext cx="2072640" cy="566420"/>
          </a:xfrm>
          <a:prstGeom prst="rect">
            <a:avLst/>
          </a:prstGeom>
          <a:noFill/>
          <a:ln>
            <a:noFill/>
          </a:ln>
        </p:spPr>
      </p:pic>
      <p:sp>
        <p:nvSpPr>
          <p:cNvPr id="732" name="Google Shape;732;p58"/>
          <p:cNvSpPr txBox="1"/>
          <p:nvPr>
            <p:ph idx="1" type="body"/>
          </p:nvPr>
        </p:nvSpPr>
        <p:spPr>
          <a:xfrm>
            <a:off x="539552" y="1307663"/>
            <a:ext cx="7797662" cy="4281576"/>
          </a:xfrm>
          <a:prstGeom prst="rect">
            <a:avLst/>
          </a:prstGeom>
          <a:noFill/>
          <a:ln>
            <a:noFill/>
          </a:ln>
        </p:spPr>
        <p:txBody>
          <a:bodyPr anchorCtr="0" anchor="ctr" bIns="45700" lIns="91425" spcFirstLastPara="1" rIns="91425" wrap="square" tIns="45700">
            <a:noAutofit/>
          </a:bodyPr>
          <a:lstStyle/>
          <a:p>
            <a:pPr indent="-457200" lvl="0" marL="457200" marR="0" rtl="0" algn="just">
              <a:lnSpc>
                <a:spcPct val="115000"/>
              </a:lnSpc>
              <a:spcBef>
                <a:spcPts val="0"/>
              </a:spcBef>
              <a:spcAft>
                <a:spcPts val="0"/>
              </a:spcAft>
              <a:buSzPts val="1600"/>
              <a:buChar char="•"/>
            </a:pPr>
            <a:r>
              <a:rPr b="1" lang="en-US" sz="1000">
                <a:latin typeface="Arial"/>
                <a:ea typeface="Arial"/>
                <a:cs typeface="Arial"/>
                <a:sym typeface="Arial"/>
              </a:rPr>
              <a:t>	</a:t>
            </a:r>
            <a:endParaRPr/>
          </a:p>
          <a:p>
            <a:pPr indent="-355600" lvl="0" marL="457200" marR="0" rtl="0" algn="just">
              <a:lnSpc>
                <a:spcPct val="115000"/>
              </a:lnSpc>
              <a:spcBef>
                <a:spcPts val="0"/>
              </a:spcBef>
              <a:spcAft>
                <a:spcPts val="0"/>
              </a:spcAft>
              <a:buSzPts val="1600"/>
              <a:buNone/>
            </a:pPr>
            <a:r>
              <a:t/>
            </a:r>
            <a:endParaRPr b="1" sz="1000">
              <a:latin typeface="Arial"/>
              <a:ea typeface="Arial"/>
              <a:cs typeface="Arial"/>
              <a:sym typeface="Arial"/>
            </a:endParaRPr>
          </a:p>
          <a:p>
            <a:pPr indent="-355600" lvl="0" marL="457200" marR="0" rtl="0" algn="just">
              <a:lnSpc>
                <a:spcPct val="115000"/>
              </a:lnSpc>
              <a:spcBef>
                <a:spcPts val="0"/>
              </a:spcBef>
              <a:spcAft>
                <a:spcPts val="0"/>
              </a:spcAft>
              <a:buSzPts val="1600"/>
              <a:buNone/>
            </a:pPr>
            <a:r>
              <a:t/>
            </a:r>
            <a:endParaRPr b="1" sz="1000">
              <a:latin typeface="Arial"/>
              <a:ea typeface="Arial"/>
              <a:cs typeface="Arial"/>
              <a:sym typeface="Arial"/>
            </a:endParaRPr>
          </a:p>
          <a:p>
            <a:pPr indent="-355600" lvl="0" marL="457200" marR="0" rtl="0" algn="just">
              <a:lnSpc>
                <a:spcPct val="115000"/>
              </a:lnSpc>
              <a:spcBef>
                <a:spcPts val="0"/>
              </a:spcBef>
              <a:spcAft>
                <a:spcPts val="0"/>
              </a:spcAft>
              <a:buSzPts val="1600"/>
              <a:buNone/>
            </a:pPr>
            <a:r>
              <a:t/>
            </a:r>
            <a:endParaRPr b="1" sz="1000">
              <a:latin typeface="Arial"/>
              <a:ea typeface="Arial"/>
              <a:cs typeface="Arial"/>
              <a:sym typeface="Arial"/>
            </a:endParaRPr>
          </a:p>
          <a:p>
            <a:pPr indent="-355600" lvl="0" marL="457200" marR="0" rtl="0" algn="just">
              <a:lnSpc>
                <a:spcPct val="115000"/>
              </a:lnSpc>
              <a:spcBef>
                <a:spcPts val="0"/>
              </a:spcBef>
              <a:spcAft>
                <a:spcPts val="0"/>
              </a:spcAft>
              <a:buSzPts val="1600"/>
              <a:buNone/>
            </a:pPr>
            <a:r>
              <a:t/>
            </a:r>
            <a:endParaRPr b="1" sz="1000">
              <a:latin typeface="Arial"/>
              <a:ea typeface="Arial"/>
              <a:cs typeface="Arial"/>
              <a:sym typeface="Arial"/>
            </a:endParaRPr>
          </a:p>
          <a:p>
            <a:pPr indent="-355600" lvl="0" marL="457200" marR="0" rtl="0" algn="just">
              <a:lnSpc>
                <a:spcPct val="115000"/>
              </a:lnSpc>
              <a:spcBef>
                <a:spcPts val="0"/>
              </a:spcBef>
              <a:spcAft>
                <a:spcPts val="0"/>
              </a:spcAft>
              <a:buSzPts val="1600"/>
              <a:buNone/>
            </a:pPr>
            <a:r>
              <a:t/>
            </a:r>
            <a:endParaRPr b="1" sz="1000">
              <a:latin typeface="Arial"/>
              <a:ea typeface="Arial"/>
              <a:cs typeface="Arial"/>
              <a:sym typeface="Arial"/>
            </a:endParaRPr>
          </a:p>
          <a:p>
            <a:pPr indent="-355600" lvl="0" marL="457200" marR="0" rtl="0" algn="just">
              <a:lnSpc>
                <a:spcPct val="115000"/>
              </a:lnSpc>
              <a:spcBef>
                <a:spcPts val="0"/>
              </a:spcBef>
              <a:spcAft>
                <a:spcPts val="0"/>
              </a:spcAft>
              <a:buSzPts val="1600"/>
              <a:buNone/>
            </a:pPr>
            <a:r>
              <a:t/>
            </a:r>
            <a:endParaRPr b="1" sz="1000">
              <a:latin typeface="Arial"/>
              <a:ea typeface="Arial"/>
              <a:cs typeface="Arial"/>
              <a:sym typeface="Arial"/>
            </a:endParaRPr>
          </a:p>
          <a:p>
            <a:pPr indent="0" lvl="0" marL="0" marR="0" rtl="0" algn="just">
              <a:lnSpc>
                <a:spcPct val="115000"/>
              </a:lnSpc>
              <a:spcBef>
                <a:spcPts val="0"/>
              </a:spcBef>
              <a:spcAft>
                <a:spcPts val="0"/>
              </a:spcAft>
              <a:buSzPts val="1600"/>
              <a:buNone/>
            </a:pPr>
            <a:r>
              <a:rPr b="1" lang="en-US" sz="1000">
                <a:latin typeface="Arial"/>
                <a:ea typeface="Arial"/>
                <a:cs typeface="Arial"/>
                <a:sym typeface="Arial"/>
              </a:rPr>
              <a:t>	PROGRAME DE ORIENTARE PROFESIONALA</a:t>
            </a:r>
            <a:r>
              <a:rPr lang="en-US" sz="1000">
                <a:latin typeface="Arial"/>
                <a:ea typeface="Arial"/>
                <a:cs typeface="Arial"/>
                <a:sym typeface="Arial"/>
              </a:rPr>
              <a:t>.</a:t>
            </a:r>
            <a:endParaRPr/>
          </a:p>
          <a:p>
            <a:pPr indent="0" lvl="0" marL="0" marR="0" rtl="0" algn="just">
              <a:lnSpc>
                <a:spcPct val="115000"/>
              </a:lnSpc>
              <a:spcBef>
                <a:spcPts val="0"/>
              </a:spcBef>
              <a:spcAft>
                <a:spcPts val="0"/>
              </a:spcAft>
              <a:buSzPts val="1600"/>
              <a:buNone/>
            </a:pPr>
            <a:r>
              <a:rPr lang="en-US" sz="1000">
                <a:latin typeface="Arial"/>
                <a:ea typeface="Arial"/>
                <a:cs typeface="Arial"/>
                <a:sym typeface="Arial"/>
              </a:rPr>
              <a:t>	CA PRINCIPALE </a:t>
            </a:r>
            <a:r>
              <a:rPr b="1" i="1" lang="en-US" sz="1000">
                <a:latin typeface="Arial"/>
                <a:ea typeface="Arial"/>
                <a:cs typeface="Arial"/>
                <a:sym typeface="Arial"/>
              </a:rPr>
              <a:t>AVANTAJE </a:t>
            </a:r>
            <a:r>
              <a:rPr lang="en-US" sz="1000">
                <a:latin typeface="Arial"/>
                <a:ea typeface="Arial"/>
                <a:cs typeface="Arial"/>
                <a:sym typeface="Arial"/>
              </a:rPr>
              <a:t>ALE UTILIZĂRII PROGRAMELOR DE ORIENTARE ASISTATE DE CALCULATOR SE DIFERENŢIAZĂ:</a:t>
            </a:r>
            <a:endParaRPr sz="1000">
              <a:latin typeface="Arial"/>
              <a:ea typeface="Arial"/>
              <a:cs typeface="Arial"/>
              <a:sym typeface="Arial"/>
            </a:endParaRPr>
          </a:p>
          <a:p>
            <a:pPr indent="-228600" lvl="1" marL="685800" rtl="0" algn="l">
              <a:lnSpc>
                <a:spcPct val="115000"/>
              </a:lnSpc>
              <a:spcBef>
                <a:spcPts val="0"/>
              </a:spcBef>
              <a:spcAft>
                <a:spcPts val="0"/>
              </a:spcAft>
              <a:buSzPts val="1600"/>
              <a:buChar char="•"/>
            </a:pPr>
            <a:r>
              <a:rPr lang="en-US" sz="1000">
                <a:latin typeface="Arial"/>
                <a:ea typeface="Arial"/>
                <a:cs typeface="Arial"/>
                <a:sym typeface="Arial"/>
              </a:rPr>
              <a:t>FLEXIBILITATEA MODULUI DE PREZENTARE A INFORMAŢIILOR, SELECTAREA RAPIDĂ A ACESTORA CU  AJUTORUL CRITERIILOR MULTIPLE, CUVINTELOR CHEIE</a:t>
            </a:r>
            <a:endParaRPr sz="1000">
              <a:latin typeface="Arial"/>
              <a:ea typeface="Arial"/>
              <a:cs typeface="Arial"/>
              <a:sym typeface="Arial"/>
            </a:endParaRPr>
          </a:p>
          <a:p>
            <a:pPr indent="-228600" lvl="1" marL="685800" rtl="0" algn="l">
              <a:lnSpc>
                <a:spcPct val="115000"/>
              </a:lnSpc>
              <a:spcBef>
                <a:spcPts val="0"/>
              </a:spcBef>
              <a:spcAft>
                <a:spcPts val="0"/>
              </a:spcAft>
              <a:buSzPts val="1600"/>
              <a:buChar char="•"/>
            </a:pPr>
            <a:r>
              <a:rPr lang="en-US" sz="1000">
                <a:latin typeface="Arial"/>
                <a:ea typeface="Arial"/>
                <a:cs typeface="Arial"/>
                <a:sym typeface="Arial"/>
              </a:rPr>
              <a:t>PERSONALIZAREA TIMPULUI DE ACCES LA INFORMAŢII ŞI SPORIREA GRADULUI DE AUTONOMIE A BENEFICIARILOR FAŢĂ DE CONSIGLIERI</a:t>
            </a:r>
            <a:endParaRPr sz="1000">
              <a:latin typeface="Arial"/>
              <a:ea typeface="Arial"/>
              <a:cs typeface="Arial"/>
              <a:sym typeface="Arial"/>
            </a:endParaRPr>
          </a:p>
          <a:p>
            <a:pPr indent="-228600" lvl="1" marL="685800" rtl="0" algn="l">
              <a:lnSpc>
                <a:spcPct val="115000"/>
              </a:lnSpc>
              <a:spcBef>
                <a:spcPts val="0"/>
              </a:spcBef>
              <a:spcAft>
                <a:spcPts val="0"/>
              </a:spcAft>
              <a:buSzPts val="1600"/>
              <a:buChar char="•"/>
            </a:pPr>
            <a:r>
              <a:rPr lang="en-US" sz="1000">
                <a:latin typeface="Arial"/>
                <a:ea typeface="Arial"/>
                <a:cs typeface="Arial"/>
                <a:sym typeface="Arial"/>
              </a:rPr>
              <a:t>CREŞTEREA POSIBILITĂŢILOR DE STOCARE, REGĂSIRE, MANIPULARE ŞI CORELARE A INFORMAŢIILOR DESPRE PERSOANE, OCUPAŢII, INSTITUŢII PENTRU A RĂSPUNDE NEVOILOR UNUI PUBLIC NUMEROS</a:t>
            </a:r>
            <a:endParaRPr sz="1000">
              <a:latin typeface="Arial"/>
              <a:ea typeface="Arial"/>
              <a:cs typeface="Arial"/>
              <a:sym typeface="Arial"/>
            </a:endParaRPr>
          </a:p>
          <a:p>
            <a:pPr indent="-228600" lvl="1" marL="685800" rtl="0" algn="l">
              <a:lnSpc>
                <a:spcPct val="115000"/>
              </a:lnSpc>
              <a:spcBef>
                <a:spcPts val="0"/>
              </a:spcBef>
              <a:spcAft>
                <a:spcPts val="0"/>
              </a:spcAft>
              <a:buSzPts val="1600"/>
              <a:buChar char="•"/>
            </a:pPr>
            <a:r>
              <a:rPr lang="en-US" sz="1000">
                <a:latin typeface="Arial"/>
                <a:ea typeface="Arial"/>
                <a:cs typeface="Arial"/>
                <a:sym typeface="Arial"/>
              </a:rPr>
              <a:t>AMELIORAREA RAPORTULUI NUMĂR DE CLIENŢI/CONSILIER ŞI SCĂDEREA COSTURILOR SOCIALE ALE CONSILIERII ŞI ORIENTĂRII.</a:t>
            </a:r>
            <a:endParaRPr sz="1000">
              <a:latin typeface="Arial"/>
              <a:ea typeface="Arial"/>
              <a:cs typeface="Arial"/>
              <a:sym typeface="Arial"/>
            </a:endParaRPr>
          </a:p>
          <a:p>
            <a:pPr indent="0" lvl="0" marL="0" marR="0" rtl="0" algn="l">
              <a:lnSpc>
                <a:spcPct val="115000"/>
              </a:lnSpc>
              <a:spcBef>
                <a:spcPts val="0"/>
              </a:spcBef>
              <a:spcAft>
                <a:spcPts val="0"/>
              </a:spcAft>
              <a:buSzPts val="1600"/>
              <a:buNone/>
            </a:pPr>
            <a:r>
              <a:rPr lang="en-US" sz="1000">
                <a:latin typeface="Arial"/>
                <a:ea typeface="Arial"/>
                <a:cs typeface="Arial"/>
                <a:sym typeface="Arial"/>
              </a:rPr>
              <a:t> </a:t>
            </a:r>
            <a:r>
              <a:rPr b="1" lang="en-US" sz="1000">
                <a:latin typeface="Arial"/>
                <a:ea typeface="Arial"/>
                <a:cs typeface="Arial"/>
                <a:sym typeface="Arial"/>
              </a:rPr>
              <a:t>	MOTOARELE DE CĂUTARE ŞI BAZELE DE DATE </a:t>
            </a:r>
            <a:r>
              <a:rPr lang="en-US" sz="1000">
                <a:latin typeface="Arial"/>
                <a:ea typeface="Arial"/>
                <a:cs typeface="Arial"/>
                <a:sym typeface="Arial"/>
              </a:rPr>
              <a:t>OFERĂ INFORMAŢIILE DORITE CE SUNT ACCESATE PORNIND DE LA „DATE CHEIE”(MESERIE, JOB DESCRIPTION, ANUNȚ ANGAJARE ..).PRIN EXPLORAREA PE CONT PROPRIU A BAZELOR DE DATE ŞI PAGINILOR WEB, SE POT OBŢINE INFORMAŢII DESPRE PIAŢA MUNCII, ANGAJARE, PROGRAME DE FORMARE, TEHNICI DE CĂUTARE A UNUI LOC DE MUNCĂ, AUTOEVALUARE ŞI ALTELE DE INTERES PENTRU CARIERĂ.</a:t>
            </a:r>
            <a:endParaRPr sz="1000">
              <a:latin typeface="Arial"/>
              <a:ea typeface="Arial"/>
              <a:cs typeface="Arial"/>
              <a:sym typeface="Arial"/>
            </a:endParaRPr>
          </a:p>
          <a:p>
            <a:pPr indent="0" lvl="0" marL="0" marR="0" rtl="0" algn="just">
              <a:lnSpc>
                <a:spcPct val="115000"/>
              </a:lnSpc>
              <a:spcBef>
                <a:spcPts val="0"/>
              </a:spcBef>
              <a:spcAft>
                <a:spcPts val="0"/>
              </a:spcAft>
              <a:buSzPts val="1600"/>
              <a:buNone/>
            </a:pPr>
            <a:r>
              <a:rPr b="1" lang="en-US" sz="1000">
                <a:latin typeface="Arial"/>
                <a:ea typeface="Arial"/>
                <a:cs typeface="Arial"/>
                <a:sym typeface="Arial"/>
              </a:rPr>
              <a:t>	MATERIALELE TIPĂRITE: </a:t>
            </a:r>
            <a:r>
              <a:rPr lang="en-US" sz="1000">
                <a:latin typeface="Arial"/>
                <a:ea typeface="Arial"/>
                <a:cs typeface="Arial"/>
                <a:sym typeface="Arial"/>
              </a:rPr>
              <a:t>BROŞURILE, PLIANTELE, PROFILELE OCUPAŢIONALE, ZIARE ŞI REVISTE REPREZINTĂ O SURSĂ DE INFORMAŢII EXACTE, ÎN RUBRICILE LOR DE SPECIALITATE POT FI GĂSITE OPORTUNITĂŢI EDUCAŢIONALE SAU PROFESIONALE, DIVERSE ASPECTE LEGATE DE PIAŢA MUNCII.</a:t>
            </a:r>
            <a:endParaRPr/>
          </a:p>
          <a:p>
            <a:pPr indent="0" lvl="0" marL="0" marR="0" rtl="0" algn="just">
              <a:lnSpc>
                <a:spcPct val="115000"/>
              </a:lnSpc>
              <a:spcBef>
                <a:spcPts val="0"/>
              </a:spcBef>
              <a:spcAft>
                <a:spcPts val="0"/>
              </a:spcAft>
              <a:buSzPts val="1600"/>
              <a:buNone/>
            </a:pPr>
            <a:r>
              <a:rPr lang="en-US" sz="1000">
                <a:latin typeface="Arial"/>
                <a:ea typeface="Arial"/>
                <a:cs typeface="Arial"/>
                <a:sym typeface="Arial"/>
              </a:rPr>
              <a:t> </a:t>
            </a:r>
            <a:r>
              <a:rPr b="1" lang="en-US" sz="1000">
                <a:latin typeface="Arial"/>
                <a:ea typeface="Arial"/>
                <a:cs typeface="Arial"/>
                <a:sym typeface="Arial"/>
              </a:rPr>
              <a:t>	MATERIALELE AUDIOVIZUALE</a:t>
            </a:r>
            <a:r>
              <a:rPr lang="en-US" sz="1000">
                <a:latin typeface="Arial"/>
                <a:ea typeface="Arial"/>
                <a:cs typeface="Arial"/>
                <a:sym typeface="Arial"/>
              </a:rPr>
              <a:t>. DIN ACEASTĂ CATEGORIE FAC PARTE ANUMITE CASETE AUDIO-VIDEO, CD-URI, EMISIUNI RADIO SAU TV CARE FURNIZEAZĂ INFORMAŢII DESPRE UNELE INSTITUŢII DE ÎNVĂŢĂMÂNT SAU DESPRE UNELE OCUPAŢII.</a:t>
            </a:r>
            <a:endParaRPr/>
          </a:p>
          <a:p>
            <a:pPr indent="0" lvl="0" marL="0" marR="0" rtl="0" algn="just">
              <a:lnSpc>
                <a:spcPct val="115000"/>
              </a:lnSpc>
              <a:spcBef>
                <a:spcPts val="0"/>
              </a:spcBef>
              <a:spcAft>
                <a:spcPts val="0"/>
              </a:spcAft>
              <a:buSzPts val="1600"/>
              <a:buNone/>
            </a:pPr>
            <a:r>
              <a:rPr lang="en-US" sz="1000">
                <a:latin typeface="Arial"/>
                <a:ea typeface="Arial"/>
                <a:cs typeface="Arial"/>
                <a:sym typeface="Arial"/>
              </a:rPr>
              <a:t> </a:t>
            </a:r>
            <a:endParaRPr sz="1000">
              <a:latin typeface="Arial"/>
              <a:ea typeface="Arial"/>
              <a:cs typeface="Arial"/>
              <a:sym typeface="Arial"/>
            </a:endParaRPr>
          </a:p>
          <a:p>
            <a:pPr indent="0" lvl="0" marL="0" marR="0" rtl="0" algn="just">
              <a:lnSpc>
                <a:spcPct val="115000"/>
              </a:lnSpc>
              <a:spcBef>
                <a:spcPts val="0"/>
              </a:spcBef>
              <a:spcAft>
                <a:spcPts val="0"/>
              </a:spcAft>
              <a:buSzPts val="1600"/>
              <a:buNone/>
            </a:pPr>
            <a:r>
              <a:t/>
            </a:r>
            <a:endParaRPr b="1" sz="1000">
              <a:latin typeface="Arial"/>
              <a:ea typeface="Arial"/>
              <a:cs typeface="Arial"/>
              <a:sym typeface="Arial"/>
            </a:endParaRPr>
          </a:p>
          <a:p>
            <a:pPr indent="0" lvl="0" marL="0" marR="0" rtl="0" algn="just">
              <a:lnSpc>
                <a:spcPct val="115000"/>
              </a:lnSpc>
              <a:spcBef>
                <a:spcPts val="0"/>
              </a:spcBef>
              <a:spcAft>
                <a:spcPts val="0"/>
              </a:spcAft>
              <a:buSzPts val="1600"/>
              <a:buNone/>
            </a:pPr>
            <a:r>
              <a:rPr b="1" lang="en-US" sz="1000">
                <a:latin typeface="Arial"/>
                <a:ea typeface="Arial"/>
                <a:cs typeface="Arial"/>
                <a:sym typeface="Arial"/>
              </a:rPr>
              <a:t>	</a:t>
            </a:r>
            <a:endParaRPr/>
          </a:p>
          <a:p>
            <a:pPr indent="0" lvl="0" marL="0" marR="0" rtl="0" algn="just">
              <a:lnSpc>
                <a:spcPct val="115000"/>
              </a:lnSpc>
              <a:spcBef>
                <a:spcPts val="0"/>
              </a:spcBef>
              <a:spcAft>
                <a:spcPts val="0"/>
              </a:spcAft>
              <a:buSzPts val="1600"/>
              <a:buNone/>
            </a:pPr>
            <a:r>
              <a:t/>
            </a:r>
            <a:endParaRPr sz="1000">
              <a:latin typeface="Arial"/>
              <a:ea typeface="Arial"/>
              <a:cs typeface="Arial"/>
              <a:sym typeface="Arial"/>
            </a:endParaRPr>
          </a:p>
          <a:p>
            <a:pPr indent="0" lvl="0" marL="0" marR="0" rtl="0" algn="ctr">
              <a:lnSpc>
                <a:spcPct val="115000"/>
              </a:lnSpc>
              <a:spcBef>
                <a:spcPts val="0"/>
              </a:spcBef>
              <a:spcAft>
                <a:spcPts val="0"/>
              </a:spcAft>
              <a:buSzPts val="1600"/>
              <a:buNone/>
            </a:pPr>
            <a:r>
              <a:t/>
            </a:r>
            <a:endParaRPr b="1" sz="1000">
              <a:latin typeface="Arial"/>
              <a:ea typeface="Arial"/>
              <a:cs typeface="Arial"/>
              <a:sym typeface="Arial"/>
            </a:endParaRPr>
          </a:p>
          <a:p>
            <a:pPr indent="0" lvl="0" marL="0" marR="0" rtl="0" algn="ctr">
              <a:lnSpc>
                <a:spcPct val="115000"/>
              </a:lnSpc>
              <a:spcBef>
                <a:spcPts val="0"/>
              </a:spcBef>
              <a:spcAft>
                <a:spcPts val="0"/>
              </a:spcAft>
              <a:buSzPts val="1600"/>
              <a:buNone/>
            </a:pPr>
            <a:r>
              <a:t/>
            </a:r>
            <a:endParaRPr b="1" sz="1000">
              <a:latin typeface="Arial"/>
              <a:ea typeface="Arial"/>
              <a:cs typeface="Arial"/>
              <a:sym typeface="Arial"/>
            </a:endParaRPr>
          </a:p>
          <a:p>
            <a:pPr indent="0" lvl="0" marL="0" marR="0" rtl="0" algn="l">
              <a:lnSpc>
                <a:spcPct val="120000"/>
              </a:lnSpc>
              <a:spcBef>
                <a:spcPts val="0"/>
              </a:spcBef>
              <a:spcAft>
                <a:spcPts val="0"/>
              </a:spcAft>
              <a:buSzPts val="1600"/>
              <a:buNone/>
            </a:pPr>
            <a:r>
              <a:t/>
            </a:r>
            <a:endParaRPr sz="1000">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6" name="Shape 736"/>
        <p:cNvGrpSpPr/>
        <p:nvPr/>
      </p:nvGrpSpPr>
      <p:grpSpPr>
        <a:xfrm>
          <a:off x="0" y="0"/>
          <a:ext cx="0" cy="0"/>
          <a:chOff x="0" y="0"/>
          <a:chExt cx="0" cy="0"/>
        </a:xfrm>
      </p:grpSpPr>
      <p:sp>
        <p:nvSpPr>
          <p:cNvPr id="737" name="Google Shape;737;p59"/>
          <p:cNvSpPr/>
          <p:nvPr/>
        </p:nvSpPr>
        <p:spPr>
          <a:xfrm>
            <a:off x="2483768" y="5805264"/>
            <a:ext cx="613636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100">
                <a:solidFill>
                  <a:schemeClr val="lt1"/>
                </a:solidFill>
                <a:latin typeface="Arial"/>
                <a:ea typeface="Arial"/>
                <a:cs typeface="Arial"/>
                <a:sym typeface="Arial"/>
              </a:rPr>
              <a:t>Proiect cofinanțat de Uniunea Europeană din Fondul Social European </a:t>
            </a:r>
            <a:br>
              <a:rPr b="1" i="1" lang="en-US" sz="1100">
                <a:solidFill>
                  <a:schemeClr val="lt1"/>
                </a:solidFill>
                <a:latin typeface="Arial"/>
                <a:ea typeface="Arial"/>
                <a:cs typeface="Arial"/>
                <a:sym typeface="Arial"/>
              </a:rPr>
            </a:br>
            <a:r>
              <a:rPr b="1" i="1" lang="en-US" sz="1100">
                <a:solidFill>
                  <a:schemeClr val="lt1"/>
                </a:solidFill>
                <a:latin typeface="Arial"/>
                <a:ea typeface="Arial"/>
                <a:cs typeface="Arial"/>
                <a:sym typeface="Arial"/>
              </a:rPr>
              <a:t>prin Programul Operațional Capital Uman 2014-2020</a:t>
            </a:r>
            <a:endParaRPr b="1" sz="1100">
              <a:solidFill>
                <a:schemeClr val="lt1"/>
              </a:solidFill>
              <a:latin typeface="Arial"/>
              <a:ea typeface="Arial"/>
              <a:cs typeface="Arial"/>
              <a:sym typeface="Arial"/>
            </a:endParaRPr>
          </a:p>
        </p:txBody>
      </p:sp>
      <p:pic>
        <p:nvPicPr>
          <p:cNvPr id="738" name="Google Shape;738;p59"/>
          <p:cNvPicPr preferRelativeResize="0"/>
          <p:nvPr/>
        </p:nvPicPr>
        <p:blipFill rotWithShape="1">
          <a:blip r:embed="rId3">
            <a:alphaModFix/>
          </a:blip>
          <a:srcRect b="0" l="0" r="0" t="0"/>
          <a:stretch/>
        </p:blipFill>
        <p:spPr>
          <a:xfrm>
            <a:off x="971600" y="360216"/>
            <a:ext cx="1080120" cy="991869"/>
          </a:xfrm>
          <a:prstGeom prst="rect">
            <a:avLst/>
          </a:prstGeom>
          <a:noFill/>
          <a:ln>
            <a:noFill/>
          </a:ln>
        </p:spPr>
      </p:pic>
      <p:pic>
        <p:nvPicPr>
          <p:cNvPr id="739" name="Google Shape;739;p59"/>
          <p:cNvPicPr preferRelativeResize="0"/>
          <p:nvPr/>
        </p:nvPicPr>
        <p:blipFill rotWithShape="1">
          <a:blip r:embed="rId4">
            <a:alphaModFix/>
          </a:blip>
          <a:srcRect b="0" l="0" r="0" t="0"/>
          <a:stretch/>
        </p:blipFill>
        <p:spPr>
          <a:xfrm>
            <a:off x="3779912" y="315794"/>
            <a:ext cx="1080120" cy="991869"/>
          </a:xfrm>
          <a:prstGeom prst="rect">
            <a:avLst/>
          </a:prstGeom>
          <a:noFill/>
          <a:ln>
            <a:noFill/>
          </a:ln>
        </p:spPr>
      </p:pic>
      <p:pic>
        <p:nvPicPr>
          <p:cNvPr id="740" name="Google Shape;740;p59"/>
          <p:cNvPicPr preferRelativeResize="0"/>
          <p:nvPr/>
        </p:nvPicPr>
        <p:blipFill rotWithShape="1">
          <a:blip r:embed="rId5">
            <a:alphaModFix/>
          </a:blip>
          <a:srcRect b="0" l="0" r="0" t="0"/>
          <a:stretch/>
        </p:blipFill>
        <p:spPr>
          <a:xfrm>
            <a:off x="6588224" y="315794"/>
            <a:ext cx="1080120" cy="1008232"/>
          </a:xfrm>
          <a:prstGeom prst="rect">
            <a:avLst/>
          </a:prstGeom>
          <a:noFill/>
          <a:ln>
            <a:noFill/>
          </a:ln>
        </p:spPr>
      </p:pic>
      <p:pic>
        <p:nvPicPr>
          <p:cNvPr id="741" name="Google Shape;741;p59"/>
          <p:cNvPicPr preferRelativeResize="0"/>
          <p:nvPr/>
        </p:nvPicPr>
        <p:blipFill rotWithShape="1">
          <a:blip r:embed="rId6">
            <a:alphaModFix/>
          </a:blip>
          <a:srcRect b="0" l="0" r="0" t="0"/>
          <a:stretch/>
        </p:blipFill>
        <p:spPr>
          <a:xfrm>
            <a:off x="284772" y="5737497"/>
            <a:ext cx="2072640" cy="566420"/>
          </a:xfrm>
          <a:prstGeom prst="rect">
            <a:avLst/>
          </a:prstGeom>
          <a:noFill/>
          <a:ln>
            <a:noFill/>
          </a:ln>
        </p:spPr>
      </p:pic>
      <p:sp>
        <p:nvSpPr>
          <p:cNvPr id="742" name="Google Shape;742;p59"/>
          <p:cNvSpPr txBox="1"/>
          <p:nvPr>
            <p:ph idx="1" type="body"/>
          </p:nvPr>
        </p:nvSpPr>
        <p:spPr>
          <a:xfrm>
            <a:off x="539552" y="1307663"/>
            <a:ext cx="7797662" cy="4281576"/>
          </a:xfrm>
          <a:prstGeom prst="rect">
            <a:avLst/>
          </a:prstGeom>
          <a:noFill/>
          <a:ln>
            <a:noFill/>
          </a:ln>
        </p:spPr>
        <p:txBody>
          <a:bodyPr anchorCtr="0" anchor="ctr" bIns="45700" lIns="91425" spcFirstLastPara="1" rIns="91425" wrap="square" tIns="45700">
            <a:noAutofit/>
          </a:bodyPr>
          <a:lstStyle/>
          <a:p>
            <a:pPr indent="0" lvl="0" marL="0" marR="0" rtl="0" algn="just">
              <a:lnSpc>
                <a:spcPct val="115000"/>
              </a:lnSpc>
              <a:spcBef>
                <a:spcPts val="0"/>
              </a:spcBef>
              <a:spcAft>
                <a:spcPts val="0"/>
              </a:spcAft>
              <a:buSzPts val="1600"/>
              <a:buNone/>
            </a:pPr>
            <a:r>
              <a:rPr b="1" lang="en-US" sz="1000">
                <a:latin typeface="Arial"/>
                <a:ea typeface="Arial"/>
                <a:cs typeface="Arial"/>
                <a:sym typeface="Arial"/>
              </a:rPr>
              <a:t>	</a:t>
            </a:r>
            <a:endParaRPr/>
          </a:p>
          <a:p>
            <a:pPr indent="-355600" lvl="0" marL="457200" marR="0" rtl="0" algn="just">
              <a:lnSpc>
                <a:spcPct val="115000"/>
              </a:lnSpc>
              <a:spcBef>
                <a:spcPts val="0"/>
              </a:spcBef>
              <a:spcAft>
                <a:spcPts val="0"/>
              </a:spcAft>
              <a:buSzPts val="1600"/>
              <a:buNone/>
            </a:pPr>
            <a:r>
              <a:t/>
            </a:r>
            <a:endParaRPr b="1" sz="1000">
              <a:latin typeface="Arial"/>
              <a:ea typeface="Arial"/>
              <a:cs typeface="Arial"/>
              <a:sym typeface="Arial"/>
            </a:endParaRPr>
          </a:p>
          <a:p>
            <a:pPr indent="-355600" lvl="0" marL="457200" marR="0" rtl="0" algn="just">
              <a:lnSpc>
                <a:spcPct val="115000"/>
              </a:lnSpc>
              <a:spcBef>
                <a:spcPts val="0"/>
              </a:spcBef>
              <a:spcAft>
                <a:spcPts val="0"/>
              </a:spcAft>
              <a:buSzPts val="1600"/>
              <a:buNone/>
            </a:pPr>
            <a:r>
              <a:t/>
            </a:r>
            <a:endParaRPr b="1" sz="1000">
              <a:latin typeface="Arial"/>
              <a:ea typeface="Arial"/>
              <a:cs typeface="Arial"/>
              <a:sym typeface="Arial"/>
            </a:endParaRPr>
          </a:p>
          <a:p>
            <a:pPr indent="-355600" lvl="0" marL="457200" marR="0" rtl="0" algn="just">
              <a:lnSpc>
                <a:spcPct val="115000"/>
              </a:lnSpc>
              <a:spcBef>
                <a:spcPts val="0"/>
              </a:spcBef>
              <a:spcAft>
                <a:spcPts val="0"/>
              </a:spcAft>
              <a:buSzPts val="1600"/>
              <a:buNone/>
            </a:pPr>
            <a:r>
              <a:t/>
            </a:r>
            <a:endParaRPr b="1" sz="1000">
              <a:latin typeface="Arial"/>
              <a:ea typeface="Arial"/>
              <a:cs typeface="Arial"/>
              <a:sym typeface="Arial"/>
            </a:endParaRPr>
          </a:p>
          <a:p>
            <a:pPr indent="-355600" lvl="0" marL="457200" marR="0" rtl="0" algn="just">
              <a:lnSpc>
                <a:spcPct val="115000"/>
              </a:lnSpc>
              <a:spcBef>
                <a:spcPts val="0"/>
              </a:spcBef>
              <a:spcAft>
                <a:spcPts val="0"/>
              </a:spcAft>
              <a:buSzPts val="1600"/>
              <a:buNone/>
            </a:pPr>
            <a:r>
              <a:t/>
            </a:r>
            <a:endParaRPr b="1" sz="1000">
              <a:latin typeface="Arial"/>
              <a:ea typeface="Arial"/>
              <a:cs typeface="Arial"/>
              <a:sym typeface="Arial"/>
            </a:endParaRPr>
          </a:p>
          <a:p>
            <a:pPr indent="-355600" lvl="0" marL="457200" marR="0" rtl="0" algn="just">
              <a:lnSpc>
                <a:spcPct val="115000"/>
              </a:lnSpc>
              <a:spcBef>
                <a:spcPts val="0"/>
              </a:spcBef>
              <a:spcAft>
                <a:spcPts val="0"/>
              </a:spcAft>
              <a:buSzPts val="1600"/>
              <a:buNone/>
            </a:pPr>
            <a:r>
              <a:t/>
            </a:r>
            <a:endParaRPr b="1" sz="1000">
              <a:latin typeface="Arial"/>
              <a:ea typeface="Arial"/>
              <a:cs typeface="Arial"/>
              <a:sym typeface="Arial"/>
            </a:endParaRPr>
          </a:p>
          <a:p>
            <a:pPr indent="-355600" lvl="0" marL="457200" marR="0" rtl="0" algn="just">
              <a:lnSpc>
                <a:spcPct val="115000"/>
              </a:lnSpc>
              <a:spcBef>
                <a:spcPts val="0"/>
              </a:spcBef>
              <a:spcAft>
                <a:spcPts val="0"/>
              </a:spcAft>
              <a:buSzPts val="1600"/>
              <a:buNone/>
            </a:pPr>
            <a:r>
              <a:t/>
            </a:r>
            <a:endParaRPr b="1" sz="1000">
              <a:latin typeface="Arial"/>
              <a:ea typeface="Arial"/>
              <a:cs typeface="Arial"/>
              <a:sym typeface="Arial"/>
            </a:endParaRPr>
          </a:p>
          <a:p>
            <a:pPr indent="-355600" lvl="0" marL="457200" marR="0" rtl="0" algn="just">
              <a:lnSpc>
                <a:spcPct val="115000"/>
              </a:lnSpc>
              <a:spcBef>
                <a:spcPts val="0"/>
              </a:spcBef>
              <a:spcAft>
                <a:spcPts val="0"/>
              </a:spcAft>
              <a:buSzPts val="1600"/>
              <a:buNone/>
            </a:pPr>
            <a:r>
              <a:t/>
            </a:r>
            <a:endParaRPr b="1" sz="1000">
              <a:latin typeface="Arial"/>
              <a:ea typeface="Arial"/>
              <a:cs typeface="Arial"/>
              <a:sym typeface="Arial"/>
            </a:endParaRPr>
          </a:p>
          <a:p>
            <a:pPr indent="0" lvl="0" marL="0" marR="0" rtl="0" algn="just">
              <a:lnSpc>
                <a:spcPct val="115000"/>
              </a:lnSpc>
              <a:spcBef>
                <a:spcPts val="0"/>
              </a:spcBef>
              <a:spcAft>
                <a:spcPts val="0"/>
              </a:spcAft>
              <a:buSzPts val="1600"/>
              <a:buNone/>
            </a:pPr>
            <a:r>
              <a:rPr b="1" lang="en-US" sz="1000">
                <a:latin typeface="Arial"/>
                <a:ea typeface="Arial"/>
                <a:cs typeface="Arial"/>
                <a:sym typeface="Arial"/>
              </a:rPr>
              <a:t>	</a:t>
            </a:r>
            <a:endParaRPr b="1" sz="1000">
              <a:latin typeface="Arial"/>
              <a:ea typeface="Arial"/>
              <a:cs typeface="Arial"/>
              <a:sym typeface="Arial"/>
            </a:endParaRPr>
          </a:p>
          <a:p>
            <a:pPr indent="457200" lvl="0" marL="0" marR="0" rtl="0" algn="just">
              <a:lnSpc>
                <a:spcPct val="115000"/>
              </a:lnSpc>
              <a:spcBef>
                <a:spcPts val="0"/>
              </a:spcBef>
              <a:spcAft>
                <a:spcPts val="0"/>
              </a:spcAft>
              <a:buSzPts val="1600"/>
              <a:buNone/>
            </a:pPr>
            <a:r>
              <a:rPr b="1" lang="en-US" sz="1000">
                <a:latin typeface="Arial"/>
                <a:ea typeface="Arial"/>
                <a:cs typeface="Arial"/>
                <a:sym typeface="Arial"/>
              </a:rPr>
              <a:t>IN</a:t>
            </a:r>
            <a:r>
              <a:rPr b="1" lang="en-US" sz="1000">
                <a:latin typeface="Arial"/>
                <a:ea typeface="Arial"/>
                <a:cs typeface="Arial"/>
                <a:sym typeface="Arial"/>
              </a:rPr>
              <a:t>TERVIUL DE INFORMARE. </a:t>
            </a:r>
            <a:r>
              <a:rPr lang="en-US" sz="1000">
                <a:latin typeface="Arial"/>
                <a:ea typeface="Arial"/>
                <a:cs typeface="Arial"/>
                <a:sym typeface="Arial"/>
              </a:rPr>
              <a:t>PENTRU A NE INFORMA, PUTEM APELA ŞI LA PERSOANE CARE, PRIN NATURA POZIŢIEI PE CARE O OCUPĂ ÎN CADRUL UNEI FIRME, POT OFERI INFORMAŢII. PUTEM SOLICITA UN INTERVIU (O DISCUŢIE) CU ASTFEL DE PERSOANE, PENTRU A OBŢINE DIRECT DE LA SURSĂ INFORMAŢII DESPRE OPORTUNITĂŢILE EDUCAŢIONALE ŞI/SAU OCUPAŢIONALE DE LA FIRMA RESPECTIVĂ.</a:t>
            </a:r>
            <a:endParaRPr/>
          </a:p>
          <a:p>
            <a:pPr indent="0" lvl="0" marL="0" marR="0" rtl="0" algn="just">
              <a:lnSpc>
                <a:spcPct val="115000"/>
              </a:lnSpc>
              <a:spcBef>
                <a:spcPts val="0"/>
              </a:spcBef>
              <a:spcAft>
                <a:spcPts val="0"/>
              </a:spcAft>
              <a:buSzPts val="1600"/>
              <a:buNone/>
            </a:pPr>
            <a:r>
              <a:rPr lang="en-US" sz="1000">
                <a:latin typeface="Arial"/>
                <a:ea typeface="Arial"/>
                <a:cs typeface="Arial"/>
                <a:sym typeface="Arial"/>
              </a:rPr>
              <a:t> </a:t>
            </a:r>
            <a:r>
              <a:rPr b="1" lang="en-US" sz="1000">
                <a:latin typeface="Arial"/>
                <a:ea typeface="Arial"/>
                <a:cs typeface="Arial"/>
                <a:sym typeface="Arial"/>
              </a:rPr>
              <a:t>	REŢEAUA SOCIALĂ DIN CARE FAC PARTE PĂRINŢII, </a:t>
            </a:r>
            <a:r>
              <a:rPr lang="en-US" sz="1000">
                <a:latin typeface="Arial"/>
                <a:ea typeface="Arial"/>
                <a:cs typeface="Arial"/>
                <a:sym typeface="Arial"/>
              </a:rPr>
              <a:t>ALŢI MEMBRI AI FAMILIEI, PRIETENI, PROFESORI, VECINI ETC., PERSOANE CARE POT OFERI INFORMAŢII DESPRE TRASEE EDUCAȚIONALE, DESPRE FIRME POTENȚIAL ANGAJATOARE, ȘI CU CARE PUTEM DISCUTA DESPRE EXPERIENȚA LOR PROFESIONALĂ.</a:t>
            </a:r>
            <a:endParaRPr/>
          </a:p>
          <a:p>
            <a:pPr indent="0" lvl="0" marL="0" marR="0" rtl="0" algn="just">
              <a:lnSpc>
                <a:spcPct val="115000"/>
              </a:lnSpc>
              <a:spcBef>
                <a:spcPts val="0"/>
              </a:spcBef>
              <a:spcAft>
                <a:spcPts val="0"/>
              </a:spcAft>
              <a:buSzPts val="1600"/>
              <a:buNone/>
            </a:pPr>
            <a:r>
              <a:rPr lang="en-US" sz="1000">
                <a:latin typeface="Arial"/>
                <a:ea typeface="Arial"/>
                <a:cs typeface="Arial"/>
                <a:sym typeface="Arial"/>
              </a:rPr>
              <a:t> </a:t>
            </a:r>
            <a:r>
              <a:rPr b="1" lang="en-US" sz="1000">
                <a:latin typeface="Arial"/>
                <a:ea typeface="Arial"/>
                <a:cs typeface="Arial"/>
                <a:sym typeface="Arial"/>
              </a:rPr>
              <a:t>	EXPERIENŢA DIRECTĂ </a:t>
            </a:r>
            <a:r>
              <a:rPr lang="en-US" sz="1000">
                <a:latin typeface="Arial"/>
                <a:ea typeface="Arial"/>
                <a:cs typeface="Arial"/>
                <a:sym typeface="Arial"/>
              </a:rPr>
              <a:t>ÎN MUNCĂ ARE O IMPORTANȚĂ DEOSEBIT DE MARE. ACEASTĂ EXPERIENȚĂ SE POATE OBŢINE PRIN ACTIVITĂŢI DE VOLUNTARIAT, MUNCĂ ÎN TIMPUL VACANŢEI, PRIN OBSERVAREA MODULUI ÎN CARE ÎŞI DESFĂŞOARĂ ACTIVITATEA DIFERITE PERSOANE: MEMBRII FAMILIEI, PRIETENI, CUNOŞTINŢE.</a:t>
            </a:r>
            <a:endParaRPr/>
          </a:p>
          <a:p>
            <a:pPr indent="0" lvl="0" marL="0" marR="0" rtl="0" algn="just">
              <a:lnSpc>
                <a:spcPct val="115000"/>
              </a:lnSpc>
              <a:spcBef>
                <a:spcPts val="0"/>
              </a:spcBef>
              <a:spcAft>
                <a:spcPts val="0"/>
              </a:spcAft>
              <a:buSzPts val="1600"/>
              <a:buNone/>
            </a:pPr>
            <a:r>
              <a:rPr b="1" lang="en-US" sz="1000">
                <a:latin typeface="Arial"/>
                <a:ea typeface="Arial"/>
                <a:cs typeface="Arial"/>
                <a:sym typeface="Arial"/>
              </a:rPr>
              <a:t>STRATEGII DE CĂUTARE A UNUI LOC DE MUNCĂ:</a:t>
            </a:r>
            <a:endParaRPr sz="1000">
              <a:latin typeface="Arial"/>
              <a:ea typeface="Arial"/>
              <a:cs typeface="Arial"/>
              <a:sym typeface="Arial"/>
            </a:endParaRPr>
          </a:p>
          <a:p>
            <a:pPr indent="0" lvl="0" marL="0" marR="0" rtl="0" algn="just">
              <a:lnSpc>
                <a:spcPct val="115000"/>
              </a:lnSpc>
              <a:spcBef>
                <a:spcPts val="0"/>
              </a:spcBef>
              <a:spcAft>
                <a:spcPts val="0"/>
              </a:spcAft>
              <a:buSzPts val="1600"/>
              <a:buNone/>
            </a:pPr>
            <a:r>
              <a:rPr lang="en-US" sz="1000">
                <a:latin typeface="Arial"/>
                <a:ea typeface="Arial"/>
                <a:cs typeface="Arial"/>
                <a:sym typeface="Arial"/>
              </a:rPr>
              <a:t>	</a:t>
            </a:r>
            <a:r>
              <a:rPr b="1" lang="en-US" sz="1000">
                <a:latin typeface="Arial"/>
                <a:ea typeface="Arial"/>
                <a:cs typeface="Arial"/>
                <a:sym typeface="Arial"/>
              </a:rPr>
              <a:t>MARKETING-UL PERSONAL</a:t>
            </a:r>
            <a:r>
              <a:rPr lang="en-US" sz="1000">
                <a:latin typeface="Arial"/>
                <a:ea typeface="Arial"/>
                <a:cs typeface="Arial"/>
                <a:sym typeface="Arial"/>
              </a:rPr>
              <a:t> CONSTĂ ÎN SISTEMATIZAREA ŞI PREZENTAREA INFORMAŢIILOR DESPRE ABILITĂŢILE, COMPETENŢELE, INTERESELE ŞI EXPERIENŢELE EDUCAŢIONALE ŞI PROFESIONALE PROPRII ÎN VEDEREA ATINGERII SCOPURILOR DE CARIERĂ. </a:t>
            </a:r>
            <a:endParaRPr/>
          </a:p>
          <a:p>
            <a:pPr indent="0" lvl="0" marL="0" marR="0" rtl="0" algn="l">
              <a:lnSpc>
                <a:spcPct val="115000"/>
              </a:lnSpc>
              <a:spcBef>
                <a:spcPts val="0"/>
              </a:spcBef>
              <a:spcAft>
                <a:spcPts val="0"/>
              </a:spcAft>
              <a:buSzPts val="1600"/>
              <a:buNone/>
            </a:pPr>
            <a:r>
              <a:rPr b="1" lang="en-US" sz="1000">
                <a:latin typeface="Arial"/>
                <a:ea typeface="Arial"/>
                <a:cs typeface="Arial"/>
                <a:sym typeface="Arial"/>
              </a:rPr>
              <a:t>	ABILITĂŢILE SPECIFICE MARKETING-ULUI PERSONAL</a:t>
            </a:r>
            <a:r>
              <a:rPr lang="en-US" sz="1000">
                <a:latin typeface="Arial"/>
                <a:ea typeface="Arial"/>
                <a:cs typeface="Arial"/>
                <a:sym typeface="Arial"/>
              </a:rPr>
              <a:t> SUNT NECESARE ATUNCI CÂND ANGAJAŢII:</a:t>
            </a:r>
            <a:endParaRPr/>
          </a:p>
          <a:p>
            <a:pPr indent="-342900" lvl="2" marL="1257300" rtl="0" algn="l">
              <a:lnSpc>
                <a:spcPct val="100000"/>
              </a:lnSpc>
              <a:spcBef>
                <a:spcPts val="0"/>
              </a:spcBef>
              <a:spcAft>
                <a:spcPts val="0"/>
              </a:spcAft>
              <a:buSzPts val="1600"/>
              <a:buFont typeface="Noto Sans Symbols"/>
              <a:buChar char="∙"/>
            </a:pPr>
            <a:r>
              <a:rPr lang="en-US" sz="1000">
                <a:latin typeface="Arial"/>
                <a:ea typeface="Arial"/>
                <a:cs typeface="Arial"/>
                <a:sym typeface="Arial"/>
              </a:rPr>
              <a:t>SE ÎNSCRIU LA UN EXAMEN IMPORTANT PENTRU TRASEUL LOR PROFESIONAL;</a:t>
            </a:r>
            <a:endParaRPr/>
          </a:p>
          <a:p>
            <a:pPr indent="-342900" lvl="2" marL="1257300" rtl="0" algn="l">
              <a:lnSpc>
                <a:spcPct val="100000"/>
              </a:lnSpc>
              <a:spcBef>
                <a:spcPts val="0"/>
              </a:spcBef>
              <a:spcAft>
                <a:spcPts val="0"/>
              </a:spcAft>
              <a:buSzPts val="1600"/>
              <a:buFont typeface="Noto Sans Symbols"/>
              <a:buChar char="∙"/>
            </a:pPr>
            <a:r>
              <a:rPr lang="en-US" sz="1000">
                <a:latin typeface="Arial"/>
                <a:ea typeface="Arial"/>
                <a:cs typeface="Arial"/>
                <a:sym typeface="Arial"/>
              </a:rPr>
              <a:t>PARTICIPĂ LA UN CONCURS PENTRU O AVANSARE;</a:t>
            </a:r>
            <a:endParaRPr/>
          </a:p>
          <a:p>
            <a:pPr indent="-342900" lvl="2" marL="1257300" rtl="0" algn="l">
              <a:lnSpc>
                <a:spcPct val="100000"/>
              </a:lnSpc>
              <a:spcBef>
                <a:spcPts val="0"/>
              </a:spcBef>
              <a:spcAft>
                <a:spcPts val="0"/>
              </a:spcAft>
              <a:buSzPts val="1600"/>
              <a:buFont typeface="Noto Sans Symbols"/>
              <a:buChar char="∙"/>
            </a:pPr>
            <a:r>
              <a:rPr lang="en-US" sz="1000">
                <a:latin typeface="Arial"/>
                <a:ea typeface="Arial"/>
                <a:cs typeface="Arial"/>
                <a:sym typeface="Arial"/>
              </a:rPr>
              <a:t>SUNT INTERESAȚI DE UN PROGRAM DE FORMARE CONTINUĂ/PERFECȚIONARE (ÎN DIFERITE INSTITUȚII/COMPANII,POTENȚIALI ANGAJATORI);</a:t>
            </a:r>
            <a:endParaRPr/>
          </a:p>
          <a:p>
            <a:pPr indent="-342900" lvl="2" marL="1257300" rtl="0" algn="l">
              <a:lnSpc>
                <a:spcPct val="100000"/>
              </a:lnSpc>
              <a:spcBef>
                <a:spcPts val="0"/>
              </a:spcBef>
              <a:spcAft>
                <a:spcPts val="0"/>
              </a:spcAft>
              <a:buSzPts val="1600"/>
              <a:buFont typeface="Noto Sans Symbols"/>
              <a:buChar char="∙"/>
            </a:pPr>
            <a:r>
              <a:rPr lang="en-US" sz="1000">
                <a:latin typeface="Arial"/>
                <a:ea typeface="Arial"/>
                <a:cs typeface="Arial"/>
                <a:sym typeface="Arial"/>
              </a:rPr>
              <a:t>DORESC SĂ DEVINĂ VOLUNTARI ÎNTR-O ORGANIZAȚIE NON-GUVERNAMENTALĂ DIN DOMENIUL SANITAR;</a:t>
            </a:r>
            <a:endParaRPr/>
          </a:p>
          <a:p>
            <a:pPr indent="-342900" lvl="2" marL="1257300" rtl="0" algn="l">
              <a:lnSpc>
                <a:spcPct val="100000"/>
              </a:lnSpc>
              <a:spcBef>
                <a:spcPts val="0"/>
              </a:spcBef>
              <a:spcAft>
                <a:spcPts val="0"/>
              </a:spcAft>
              <a:buSzPts val="1600"/>
              <a:buFont typeface="Noto Sans Symbols"/>
              <a:buChar char="∙"/>
            </a:pPr>
            <a:r>
              <a:rPr lang="en-US" sz="1000">
                <a:latin typeface="Arial"/>
                <a:ea typeface="Arial"/>
                <a:cs typeface="Arial"/>
                <a:sym typeface="Arial"/>
              </a:rPr>
              <a:t>INTENȚIONEAZĂ SĂ SCHIMBE LOCUL DE MUNCĂ SAU SĂ OBȚINĂ UN NOU LOC DE MUNCĂ;</a:t>
            </a:r>
            <a:endParaRPr/>
          </a:p>
          <a:p>
            <a:pPr indent="-342900" lvl="2" marL="1257300" rtl="0" algn="l">
              <a:lnSpc>
                <a:spcPct val="100000"/>
              </a:lnSpc>
              <a:spcBef>
                <a:spcPts val="0"/>
              </a:spcBef>
              <a:spcAft>
                <a:spcPts val="0"/>
              </a:spcAft>
              <a:buSzPts val="1600"/>
              <a:buFont typeface="Noto Sans Symbols"/>
              <a:buChar char="∙"/>
            </a:pPr>
            <a:r>
              <a:rPr lang="en-US" sz="1000">
                <a:latin typeface="Arial"/>
                <a:ea typeface="Arial"/>
                <a:cs typeface="Arial"/>
                <a:sym typeface="Arial"/>
              </a:rPr>
              <a:t>PARTICIPĂ LA UN TÂRG DE JOBURI.</a:t>
            </a:r>
            <a:endParaRPr/>
          </a:p>
          <a:p>
            <a:pPr indent="-355600" lvl="0" marL="457200" marR="0" rtl="0" algn="just">
              <a:lnSpc>
                <a:spcPct val="115000"/>
              </a:lnSpc>
              <a:spcBef>
                <a:spcPts val="0"/>
              </a:spcBef>
              <a:spcAft>
                <a:spcPts val="0"/>
              </a:spcAft>
              <a:buSzPts val="1600"/>
              <a:buNone/>
            </a:pPr>
            <a:r>
              <a:t/>
            </a:r>
            <a:endParaRPr sz="1000">
              <a:latin typeface="Arial"/>
              <a:ea typeface="Arial"/>
              <a:cs typeface="Arial"/>
              <a:sym typeface="Arial"/>
            </a:endParaRPr>
          </a:p>
          <a:p>
            <a:pPr indent="0" lvl="0" marL="0" marR="0" rtl="0" algn="just">
              <a:lnSpc>
                <a:spcPct val="115000"/>
              </a:lnSpc>
              <a:spcBef>
                <a:spcPts val="0"/>
              </a:spcBef>
              <a:spcAft>
                <a:spcPts val="0"/>
              </a:spcAft>
              <a:buSzPts val="1600"/>
              <a:buNone/>
            </a:pPr>
            <a:r>
              <a:t/>
            </a:r>
            <a:endParaRPr sz="1000">
              <a:latin typeface="Arial"/>
              <a:ea typeface="Arial"/>
              <a:cs typeface="Arial"/>
              <a:sym typeface="Arial"/>
            </a:endParaRPr>
          </a:p>
          <a:p>
            <a:pPr indent="0" lvl="0" marL="0" marR="0" rtl="0" algn="just">
              <a:lnSpc>
                <a:spcPct val="115000"/>
              </a:lnSpc>
              <a:spcBef>
                <a:spcPts val="0"/>
              </a:spcBef>
              <a:spcAft>
                <a:spcPts val="0"/>
              </a:spcAft>
              <a:buSzPts val="1600"/>
              <a:buNone/>
            </a:pPr>
            <a:r>
              <a:t/>
            </a:r>
            <a:endParaRPr b="1" sz="1000">
              <a:latin typeface="Arial"/>
              <a:ea typeface="Arial"/>
              <a:cs typeface="Arial"/>
              <a:sym typeface="Arial"/>
            </a:endParaRPr>
          </a:p>
          <a:p>
            <a:pPr indent="0" lvl="0" marL="0" marR="0" rtl="0" algn="just">
              <a:lnSpc>
                <a:spcPct val="115000"/>
              </a:lnSpc>
              <a:spcBef>
                <a:spcPts val="0"/>
              </a:spcBef>
              <a:spcAft>
                <a:spcPts val="0"/>
              </a:spcAft>
              <a:buSzPts val="1600"/>
              <a:buNone/>
            </a:pPr>
            <a:r>
              <a:rPr b="1" lang="en-US" sz="1000">
                <a:latin typeface="Arial"/>
                <a:ea typeface="Arial"/>
                <a:cs typeface="Arial"/>
                <a:sym typeface="Arial"/>
              </a:rPr>
              <a:t>	</a:t>
            </a:r>
            <a:endParaRPr/>
          </a:p>
          <a:p>
            <a:pPr indent="0" lvl="0" marL="0" marR="0" rtl="0" algn="just">
              <a:lnSpc>
                <a:spcPct val="115000"/>
              </a:lnSpc>
              <a:spcBef>
                <a:spcPts val="0"/>
              </a:spcBef>
              <a:spcAft>
                <a:spcPts val="0"/>
              </a:spcAft>
              <a:buSzPts val="1600"/>
              <a:buNone/>
            </a:pPr>
            <a:r>
              <a:t/>
            </a:r>
            <a:endParaRPr sz="1000">
              <a:latin typeface="Arial"/>
              <a:ea typeface="Arial"/>
              <a:cs typeface="Arial"/>
              <a:sym typeface="Arial"/>
            </a:endParaRPr>
          </a:p>
          <a:p>
            <a:pPr indent="0" lvl="0" marL="0" marR="0" rtl="0" algn="ctr">
              <a:lnSpc>
                <a:spcPct val="115000"/>
              </a:lnSpc>
              <a:spcBef>
                <a:spcPts val="0"/>
              </a:spcBef>
              <a:spcAft>
                <a:spcPts val="0"/>
              </a:spcAft>
              <a:buSzPts val="1600"/>
              <a:buNone/>
            </a:pPr>
            <a:r>
              <a:t/>
            </a:r>
            <a:endParaRPr b="1" sz="1000">
              <a:latin typeface="Arial"/>
              <a:ea typeface="Arial"/>
              <a:cs typeface="Arial"/>
              <a:sym typeface="Arial"/>
            </a:endParaRPr>
          </a:p>
          <a:p>
            <a:pPr indent="0" lvl="0" marL="0" marR="0" rtl="0" algn="ctr">
              <a:lnSpc>
                <a:spcPct val="115000"/>
              </a:lnSpc>
              <a:spcBef>
                <a:spcPts val="0"/>
              </a:spcBef>
              <a:spcAft>
                <a:spcPts val="0"/>
              </a:spcAft>
              <a:buSzPts val="1600"/>
              <a:buNone/>
            </a:pPr>
            <a:r>
              <a:t/>
            </a:r>
            <a:endParaRPr b="1" sz="1000">
              <a:latin typeface="Arial"/>
              <a:ea typeface="Arial"/>
              <a:cs typeface="Arial"/>
              <a:sym typeface="Arial"/>
            </a:endParaRPr>
          </a:p>
          <a:p>
            <a:pPr indent="0" lvl="0" marL="0" marR="0" rtl="0" algn="l">
              <a:lnSpc>
                <a:spcPct val="120000"/>
              </a:lnSpc>
              <a:spcBef>
                <a:spcPts val="0"/>
              </a:spcBef>
              <a:spcAft>
                <a:spcPts val="0"/>
              </a:spcAft>
              <a:buSzPts val="1600"/>
              <a:buNone/>
            </a:pPr>
            <a:r>
              <a:t/>
            </a:r>
            <a:endParaRPr sz="1000">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6" name="Shape 746"/>
        <p:cNvGrpSpPr/>
        <p:nvPr/>
      </p:nvGrpSpPr>
      <p:grpSpPr>
        <a:xfrm>
          <a:off x="0" y="0"/>
          <a:ext cx="0" cy="0"/>
          <a:chOff x="0" y="0"/>
          <a:chExt cx="0" cy="0"/>
        </a:xfrm>
      </p:grpSpPr>
      <p:sp>
        <p:nvSpPr>
          <p:cNvPr id="747" name="Google Shape;747;p60"/>
          <p:cNvSpPr/>
          <p:nvPr/>
        </p:nvSpPr>
        <p:spPr>
          <a:xfrm>
            <a:off x="2483768" y="5805264"/>
            <a:ext cx="613636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100">
                <a:solidFill>
                  <a:schemeClr val="lt1"/>
                </a:solidFill>
                <a:latin typeface="Arial"/>
                <a:ea typeface="Arial"/>
                <a:cs typeface="Arial"/>
                <a:sym typeface="Arial"/>
              </a:rPr>
              <a:t>Proiect cofinanțat de Uniunea Europeană din Fondul Social European </a:t>
            </a:r>
            <a:br>
              <a:rPr b="1" i="1" lang="en-US" sz="1100">
                <a:solidFill>
                  <a:schemeClr val="lt1"/>
                </a:solidFill>
                <a:latin typeface="Arial"/>
                <a:ea typeface="Arial"/>
                <a:cs typeface="Arial"/>
                <a:sym typeface="Arial"/>
              </a:rPr>
            </a:br>
            <a:r>
              <a:rPr b="1" i="1" lang="en-US" sz="1100">
                <a:solidFill>
                  <a:schemeClr val="lt1"/>
                </a:solidFill>
                <a:latin typeface="Arial"/>
                <a:ea typeface="Arial"/>
                <a:cs typeface="Arial"/>
                <a:sym typeface="Arial"/>
              </a:rPr>
              <a:t>prin Programul Operațional Capital Uman 2014-2020</a:t>
            </a:r>
            <a:endParaRPr b="1" sz="1100">
              <a:solidFill>
                <a:schemeClr val="lt1"/>
              </a:solidFill>
              <a:latin typeface="Arial"/>
              <a:ea typeface="Arial"/>
              <a:cs typeface="Arial"/>
              <a:sym typeface="Arial"/>
            </a:endParaRPr>
          </a:p>
        </p:txBody>
      </p:sp>
      <p:pic>
        <p:nvPicPr>
          <p:cNvPr id="748" name="Google Shape;748;p60"/>
          <p:cNvPicPr preferRelativeResize="0"/>
          <p:nvPr/>
        </p:nvPicPr>
        <p:blipFill rotWithShape="1">
          <a:blip r:embed="rId3">
            <a:alphaModFix/>
          </a:blip>
          <a:srcRect b="0" l="0" r="0" t="0"/>
          <a:stretch/>
        </p:blipFill>
        <p:spPr>
          <a:xfrm>
            <a:off x="971600" y="360216"/>
            <a:ext cx="1080120" cy="991869"/>
          </a:xfrm>
          <a:prstGeom prst="rect">
            <a:avLst/>
          </a:prstGeom>
          <a:noFill/>
          <a:ln>
            <a:noFill/>
          </a:ln>
        </p:spPr>
      </p:pic>
      <p:pic>
        <p:nvPicPr>
          <p:cNvPr id="749" name="Google Shape;749;p60"/>
          <p:cNvPicPr preferRelativeResize="0"/>
          <p:nvPr/>
        </p:nvPicPr>
        <p:blipFill rotWithShape="1">
          <a:blip r:embed="rId4">
            <a:alphaModFix/>
          </a:blip>
          <a:srcRect b="0" l="0" r="0" t="0"/>
          <a:stretch/>
        </p:blipFill>
        <p:spPr>
          <a:xfrm>
            <a:off x="3779912" y="315794"/>
            <a:ext cx="1080120" cy="991869"/>
          </a:xfrm>
          <a:prstGeom prst="rect">
            <a:avLst/>
          </a:prstGeom>
          <a:noFill/>
          <a:ln>
            <a:noFill/>
          </a:ln>
        </p:spPr>
      </p:pic>
      <p:pic>
        <p:nvPicPr>
          <p:cNvPr id="750" name="Google Shape;750;p60"/>
          <p:cNvPicPr preferRelativeResize="0"/>
          <p:nvPr/>
        </p:nvPicPr>
        <p:blipFill rotWithShape="1">
          <a:blip r:embed="rId5">
            <a:alphaModFix/>
          </a:blip>
          <a:srcRect b="0" l="0" r="0" t="0"/>
          <a:stretch/>
        </p:blipFill>
        <p:spPr>
          <a:xfrm>
            <a:off x="6588224" y="315794"/>
            <a:ext cx="1080120" cy="1008232"/>
          </a:xfrm>
          <a:prstGeom prst="rect">
            <a:avLst/>
          </a:prstGeom>
          <a:noFill/>
          <a:ln>
            <a:noFill/>
          </a:ln>
        </p:spPr>
      </p:pic>
      <p:pic>
        <p:nvPicPr>
          <p:cNvPr id="751" name="Google Shape;751;p60"/>
          <p:cNvPicPr preferRelativeResize="0"/>
          <p:nvPr/>
        </p:nvPicPr>
        <p:blipFill rotWithShape="1">
          <a:blip r:embed="rId6">
            <a:alphaModFix/>
          </a:blip>
          <a:srcRect b="0" l="0" r="0" t="0"/>
          <a:stretch/>
        </p:blipFill>
        <p:spPr>
          <a:xfrm>
            <a:off x="284772" y="5737497"/>
            <a:ext cx="2072640" cy="566420"/>
          </a:xfrm>
          <a:prstGeom prst="rect">
            <a:avLst/>
          </a:prstGeom>
          <a:noFill/>
          <a:ln>
            <a:noFill/>
          </a:ln>
        </p:spPr>
      </p:pic>
      <p:sp>
        <p:nvSpPr>
          <p:cNvPr id="752" name="Google Shape;752;p60"/>
          <p:cNvSpPr txBox="1"/>
          <p:nvPr>
            <p:ph idx="1" type="body"/>
          </p:nvPr>
        </p:nvSpPr>
        <p:spPr>
          <a:xfrm>
            <a:off x="539552" y="1307663"/>
            <a:ext cx="7797662" cy="4281576"/>
          </a:xfrm>
          <a:prstGeom prst="rect">
            <a:avLst/>
          </a:prstGeom>
          <a:noFill/>
          <a:ln>
            <a:noFill/>
          </a:ln>
        </p:spPr>
        <p:txBody>
          <a:bodyPr anchorCtr="0" anchor="ctr" bIns="45700" lIns="91425" spcFirstLastPara="1" rIns="91425" wrap="square" tIns="45700">
            <a:noAutofit/>
          </a:bodyPr>
          <a:lstStyle/>
          <a:p>
            <a:pPr indent="0" lvl="0" marL="0" marR="0" rtl="0" algn="just">
              <a:lnSpc>
                <a:spcPct val="115000"/>
              </a:lnSpc>
              <a:spcBef>
                <a:spcPts val="0"/>
              </a:spcBef>
              <a:spcAft>
                <a:spcPts val="0"/>
              </a:spcAft>
              <a:buSzPts val="1600"/>
              <a:buNone/>
            </a:pPr>
            <a:r>
              <a:rPr b="1" lang="en-US" sz="1000">
                <a:latin typeface="Arial"/>
                <a:ea typeface="Arial"/>
                <a:cs typeface="Arial"/>
                <a:sym typeface="Arial"/>
              </a:rPr>
              <a:t>	</a:t>
            </a:r>
            <a:endParaRPr/>
          </a:p>
          <a:p>
            <a:pPr indent="-355600" lvl="0" marL="457200" marR="0" rtl="0" algn="just">
              <a:lnSpc>
                <a:spcPct val="115000"/>
              </a:lnSpc>
              <a:spcBef>
                <a:spcPts val="0"/>
              </a:spcBef>
              <a:spcAft>
                <a:spcPts val="0"/>
              </a:spcAft>
              <a:buSzPts val="1600"/>
              <a:buNone/>
            </a:pPr>
            <a:r>
              <a:t/>
            </a:r>
            <a:endParaRPr b="1" sz="1000">
              <a:latin typeface="Arial"/>
              <a:ea typeface="Arial"/>
              <a:cs typeface="Arial"/>
              <a:sym typeface="Arial"/>
            </a:endParaRPr>
          </a:p>
          <a:p>
            <a:pPr indent="-355600" lvl="0" marL="457200" marR="0" rtl="0" algn="just">
              <a:lnSpc>
                <a:spcPct val="115000"/>
              </a:lnSpc>
              <a:spcBef>
                <a:spcPts val="0"/>
              </a:spcBef>
              <a:spcAft>
                <a:spcPts val="0"/>
              </a:spcAft>
              <a:buSzPts val="1600"/>
              <a:buNone/>
            </a:pPr>
            <a:r>
              <a:t/>
            </a:r>
            <a:endParaRPr b="1" sz="1000">
              <a:latin typeface="Arial"/>
              <a:ea typeface="Arial"/>
              <a:cs typeface="Arial"/>
              <a:sym typeface="Arial"/>
            </a:endParaRPr>
          </a:p>
          <a:p>
            <a:pPr indent="-355600" lvl="0" marL="457200" marR="0" rtl="0" algn="just">
              <a:lnSpc>
                <a:spcPct val="115000"/>
              </a:lnSpc>
              <a:spcBef>
                <a:spcPts val="0"/>
              </a:spcBef>
              <a:spcAft>
                <a:spcPts val="0"/>
              </a:spcAft>
              <a:buSzPts val="1600"/>
              <a:buNone/>
            </a:pPr>
            <a:r>
              <a:t/>
            </a:r>
            <a:endParaRPr b="1" sz="1000">
              <a:latin typeface="Arial"/>
              <a:ea typeface="Arial"/>
              <a:cs typeface="Arial"/>
              <a:sym typeface="Arial"/>
            </a:endParaRPr>
          </a:p>
          <a:p>
            <a:pPr indent="-355600" lvl="0" marL="457200" marR="0" rtl="0" algn="just">
              <a:lnSpc>
                <a:spcPct val="115000"/>
              </a:lnSpc>
              <a:spcBef>
                <a:spcPts val="0"/>
              </a:spcBef>
              <a:spcAft>
                <a:spcPts val="0"/>
              </a:spcAft>
              <a:buSzPts val="1600"/>
              <a:buNone/>
            </a:pPr>
            <a:r>
              <a:t/>
            </a:r>
            <a:endParaRPr b="1" sz="1000">
              <a:latin typeface="Arial"/>
              <a:ea typeface="Arial"/>
              <a:cs typeface="Arial"/>
              <a:sym typeface="Arial"/>
            </a:endParaRPr>
          </a:p>
          <a:p>
            <a:pPr indent="-355600" lvl="0" marL="457200" marR="0" rtl="0" algn="just">
              <a:lnSpc>
                <a:spcPct val="115000"/>
              </a:lnSpc>
              <a:spcBef>
                <a:spcPts val="0"/>
              </a:spcBef>
              <a:spcAft>
                <a:spcPts val="0"/>
              </a:spcAft>
              <a:buSzPts val="1600"/>
              <a:buNone/>
            </a:pPr>
            <a:r>
              <a:t/>
            </a:r>
            <a:endParaRPr b="1" sz="1000">
              <a:latin typeface="Arial"/>
              <a:ea typeface="Arial"/>
              <a:cs typeface="Arial"/>
              <a:sym typeface="Arial"/>
            </a:endParaRPr>
          </a:p>
          <a:p>
            <a:pPr indent="-355600" lvl="0" marL="457200" marR="0" rtl="0" algn="just">
              <a:lnSpc>
                <a:spcPct val="115000"/>
              </a:lnSpc>
              <a:spcBef>
                <a:spcPts val="0"/>
              </a:spcBef>
              <a:spcAft>
                <a:spcPts val="0"/>
              </a:spcAft>
              <a:buSzPts val="1600"/>
              <a:buNone/>
            </a:pPr>
            <a:r>
              <a:t/>
            </a:r>
            <a:endParaRPr b="1" sz="1000">
              <a:latin typeface="Arial"/>
              <a:ea typeface="Arial"/>
              <a:cs typeface="Arial"/>
              <a:sym typeface="Arial"/>
            </a:endParaRPr>
          </a:p>
          <a:p>
            <a:pPr indent="-355600" lvl="0" marL="457200" marR="0" rtl="0" algn="just">
              <a:lnSpc>
                <a:spcPct val="115000"/>
              </a:lnSpc>
              <a:spcBef>
                <a:spcPts val="0"/>
              </a:spcBef>
              <a:spcAft>
                <a:spcPts val="0"/>
              </a:spcAft>
              <a:buSzPts val="1600"/>
              <a:buNone/>
            </a:pPr>
            <a:r>
              <a:t/>
            </a:r>
            <a:endParaRPr b="1" sz="1000">
              <a:latin typeface="Arial"/>
              <a:ea typeface="Arial"/>
              <a:cs typeface="Arial"/>
              <a:sym typeface="Arial"/>
            </a:endParaRPr>
          </a:p>
          <a:p>
            <a:pPr indent="0" lvl="0" marL="0" marR="0" rtl="0" algn="just">
              <a:lnSpc>
                <a:spcPct val="115000"/>
              </a:lnSpc>
              <a:spcBef>
                <a:spcPts val="0"/>
              </a:spcBef>
              <a:spcAft>
                <a:spcPts val="0"/>
              </a:spcAft>
              <a:buSzPts val="1600"/>
              <a:buNone/>
            </a:pPr>
            <a:r>
              <a:rPr b="1" lang="en-US" sz="1000">
                <a:latin typeface="Arial"/>
                <a:ea typeface="Arial"/>
                <a:cs typeface="Arial"/>
                <a:sym typeface="Arial"/>
              </a:rPr>
              <a:t>	INTERVIUL DE INFORMARE. </a:t>
            </a:r>
            <a:r>
              <a:rPr lang="en-US" sz="1000">
                <a:latin typeface="Arial"/>
                <a:ea typeface="Arial"/>
                <a:cs typeface="Arial"/>
                <a:sym typeface="Arial"/>
              </a:rPr>
              <a:t>PENTRU A NE INFORMA, PUTEM APELA ŞI LA PERSOANE CARE, PRIN NATURA POZIŢIEI PE CARE O OCUPĂ ÎN CADRUL UNEI FIRME, POT OFERI INFORMAŢII. PUTEM SOLICITA UN INTERVIU (O DISCUŢIE) CU ASTFEL DE PERSOANE, PENTRU A OBŢINE DIRECT DE LA SURSĂ INFORMAŢII DESPRE OPORTUNITĂŢILE EDUCAŢIONALE ŞI/SAU OCUPAŢIONALE DE LA FIRMA RESPECTIVĂ.</a:t>
            </a:r>
            <a:endParaRPr/>
          </a:p>
          <a:p>
            <a:pPr indent="0" lvl="0" marL="0" marR="0" rtl="0" algn="just">
              <a:lnSpc>
                <a:spcPct val="115000"/>
              </a:lnSpc>
              <a:spcBef>
                <a:spcPts val="0"/>
              </a:spcBef>
              <a:spcAft>
                <a:spcPts val="0"/>
              </a:spcAft>
              <a:buSzPts val="1600"/>
              <a:buNone/>
            </a:pPr>
            <a:r>
              <a:rPr lang="en-US" sz="1000">
                <a:latin typeface="Arial"/>
                <a:ea typeface="Arial"/>
                <a:cs typeface="Arial"/>
                <a:sym typeface="Arial"/>
              </a:rPr>
              <a:t> </a:t>
            </a:r>
            <a:r>
              <a:rPr b="1" lang="en-US" sz="1000">
                <a:latin typeface="Arial"/>
                <a:ea typeface="Arial"/>
                <a:cs typeface="Arial"/>
                <a:sym typeface="Arial"/>
              </a:rPr>
              <a:t>	REŢEAUA SOCIALĂ DIN CARE FAC PARTE PĂRINŢII, </a:t>
            </a:r>
            <a:r>
              <a:rPr lang="en-US" sz="1000">
                <a:latin typeface="Arial"/>
                <a:ea typeface="Arial"/>
                <a:cs typeface="Arial"/>
                <a:sym typeface="Arial"/>
              </a:rPr>
              <a:t>ALŢI MEMBRI AI FAMILIEI, PRIETENI, PROFESORI, VECINI ETC., PERSOANE CARE POT OFERI INFORMAŢII DESPRE TRASEE EDUCAŢIONALE, DESPRE FIRME POTENŢIAL ANGAJATOARE, ŞI CU CARE PUTEM DISCUTA DESPRE EXPERIENŢA LOR PROFESIONALĂ.</a:t>
            </a:r>
            <a:endParaRPr/>
          </a:p>
          <a:p>
            <a:pPr indent="0" lvl="0" marL="0" marR="0" rtl="0" algn="just">
              <a:lnSpc>
                <a:spcPct val="115000"/>
              </a:lnSpc>
              <a:spcBef>
                <a:spcPts val="0"/>
              </a:spcBef>
              <a:spcAft>
                <a:spcPts val="0"/>
              </a:spcAft>
              <a:buSzPts val="1600"/>
              <a:buNone/>
            </a:pPr>
            <a:r>
              <a:rPr lang="en-US" sz="1000">
                <a:latin typeface="Arial"/>
                <a:ea typeface="Arial"/>
                <a:cs typeface="Arial"/>
                <a:sym typeface="Arial"/>
              </a:rPr>
              <a:t> </a:t>
            </a:r>
            <a:r>
              <a:rPr b="1" lang="en-US" sz="1000">
                <a:latin typeface="Arial"/>
                <a:ea typeface="Arial"/>
                <a:cs typeface="Arial"/>
                <a:sym typeface="Arial"/>
              </a:rPr>
              <a:t>	EXPERIENȚA DIRECTĂ </a:t>
            </a:r>
            <a:r>
              <a:rPr lang="en-US" sz="1000">
                <a:latin typeface="Arial"/>
                <a:ea typeface="Arial"/>
                <a:cs typeface="Arial"/>
                <a:sym typeface="Arial"/>
              </a:rPr>
              <a:t>ÎN MUNCĂ ARE O IMPORTANȚĂ DEOSEBIT DE MARE. ACEASTĂ EXPERIENȚĂ SE POATE OBȚINE PRIN ACTIVITĂȚI DE VOLUNTARIAT, MUNCĂ ÎN TIMPUL VACANȚEI, PRIN OBSERVAREA MODULUI ÎN CARE ÎŞI DESFĂŞOARĂ ACTIVITATEA DIFERITE PERSOANE: MEMBRII FAMILIEI, PRIETENI, CUNOŞTINŢE.</a:t>
            </a:r>
            <a:endParaRPr/>
          </a:p>
          <a:p>
            <a:pPr indent="0" lvl="0" marL="0" marR="0" rtl="0" algn="just">
              <a:lnSpc>
                <a:spcPct val="115000"/>
              </a:lnSpc>
              <a:spcBef>
                <a:spcPts val="0"/>
              </a:spcBef>
              <a:spcAft>
                <a:spcPts val="0"/>
              </a:spcAft>
              <a:buSzPts val="1600"/>
              <a:buNone/>
            </a:pPr>
            <a:r>
              <a:rPr b="1" lang="en-US" sz="1000">
                <a:latin typeface="Arial"/>
                <a:ea typeface="Arial"/>
                <a:cs typeface="Arial"/>
                <a:sym typeface="Arial"/>
              </a:rPr>
              <a:t>	STRATEGII DE CĂUTARE A UNUI LOC DE MUNCĂ:</a:t>
            </a:r>
            <a:endParaRPr sz="1000">
              <a:latin typeface="Arial"/>
              <a:ea typeface="Arial"/>
              <a:cs typeface="Arial"/>
              <a:sym typeface="Arial"/>
            </a:endParaRPr>
          </a:p>
          <a:p>
            <a:pPr indent="0" lvl="0" marL="0" marR="0" rtl="0" algn="just">
              <a:lnSpc>
                <a:spcPct val="100000"/>
              </a:lnSpc>
              <a:spcBef>
                <a:spcPts val="0"/>
              </a:spcBef>
              <a:spcAft>
                <a:spcPts val="0"/>
              </a:spcAft>
              <a:buSzPts val="1600"/>
              <a:buNone/>
            </a:pPr>
            <a:r>
              <a:rPr lang="en-US" sz="1000">
                <a:latin typeface="Arial"/>
                <a:ea typeface="Arial"/>
                <a:cs typeface="Arial"/>
                <a:sym typeface="Arial"/>
              </a:rPr>
              <a:t>	</a:t>
            </a:r>
            <a:r>
              <a:rPr b="1" lang="en-US" sz="1000">
                <a:latin typeface="Arial"/>
                <a:ea typeface="Arial"/>
                <a:cs typeface="Arial"/>
                <a:sym typeface="Arial"/>
              </a:rPr>
              <a:t>MARKETING-UL PERSONAL</a:t>
            </a:r>
            <a:r>
              <a:rPr lang="en-US" sz="1000">
                <a:latin typeface="Arial"/>
                <a:ea typeface="Arial"/>
                <a:cs typeface="Arial"/>
                <a:sym typeface="Arial"/>
              </a:rPr>
              <a:t> CONSTĂ ÎN SISTEMATIZAREA ŞI PREZENTAREA INFORMAŢIILOR DESPRE ABILITĂŢILE, COMPETENŢELE, INTERESELE ŞI EXPERIENŢELE EDUCAŢIONALE ŞI PROFESIONALE PROPRII ÎN VEDEREA ATINGERII SCOPURILOR DE CARIERĂ. </a:t>
            </a:r>
            <a:endParaRPr/>
          </a:p>
          <a:p>
            <a:pPr indent="0" lvl="0" marL="0" marR="0" rtl="0" algn="l">
              <a:lnSpc>
                <a:spcPct val="100000"/>
              </a:lnSpc>
              <a:spcBef>
                <a:spcPts val="0"/>
              </a:spcBef>
              <a:spcAft>
                <a:spcPts val="0"/>
              </a:spcAft>
              <a:buSzPts val="1600"/>
              <a:buNone/>
            </a:pPr>
            <a:r>
              <a:rPr b="1" lang="en-US" sz="1000">
                <a:latin typeface="Arial"/>
                <a:ea typeface="Arial"/>
                <a:cs typeface="Arial"/>
                <a:sym typeface="Arial"/>
              </a:rPr>
              <a:t>	ABILITĂŢILE SPECIFICE MARKETING-ULUI PERSONAL</a:t>
            </a:r>
            <a:r>
              <a:rPr lang="en-US" sz="1000">
                <a:latin typeface="Arial"/>
                <a:ea typeface="Arial"/>
                <a:cs typeface="Arial"/>
                <a:sym typeface="Arial"/>
              </a:rPr>
              <a:t> SUNT NECESARE ATUNCI CÂND ANGAJAŢII:</a:t>
            </a:r>
            <a:endParaRPr/>
          </a:p>
          <a:p>
            <a:pPr indent="-342900" lvl="2" marL="1257300" rtl="0" algn="l">
              <a:lnSpc>
                <a:spcPct val="100000"/>
              </a:lnSpc>
              <a:spcBef>
                <a:spcPts val="0"/>
              </a:spcBef>
              <a:spcAft>
                <a:spcPts val="0"/>
              </a:spcAft>
              <a:buSzPts val="1600"/>
              <a:buFont typeface="Noto Sans Symbols"/>
              <a:buChar char="∙"/>
            </a:pPr>
            <a:r>
              <a:rPr lang="en-US" sz="1000">
                <a:latin typeface="Arial"/>
                <a:ea typeface="Arial"/>
                <a:cs typeface="Arial"/>
                <a:sym typeface="Arial"/>
              </a:rPr>
              <a:t>SE ÎNSCRIU LA UN EXAMEN IMPORTANT PENTRU TRASEUL LOR PROFESIONAL;</a:t>
            </a:r>
            <a:endParaRPr/>
          </a:p>
          <a:p>
            <a:pPr indent="-342900" lvl="2" marL="1257300" rtl="0" algn="l">
              <a:lnSpc>
                <a:spcPct val="100000"/>
              </a:lnSpc>
              <a:spcBef>
                <a:spcPts val="0"/>
              </a:spcBef>
              <a:spcAft>
                <a:spcPts val="0"/>
              </a:spcAft>
              <a:buSzPts val="1600"/>
              <a:buFont typeface="Noto Sans Symbols"/>
              <a:buChar char="∙"/>
            </a:pPr>
            <a:r>
              <a:rPr lang="en-US" sz="1000">
                <a:latin typeface="Arial"/>
                <a:ea typeface="Arial"/>
                <a:cs typeface="Arial"/>
                <a:sym typeface="Arial"/>
              </a:rPr>
              <a:t>PARTICIPĂ LA UN CONCURS PENTRU O AVANSARE;</a:t>
            </a:r>
            <a:endParaRPr/>
          </a:p>
          <a:p>
            <a:pPr indent="-342900" lvl="2" marL="1257300" rtl="0" algn="l">
              <a:lnSpc>
                <a:spcPct val="100000"/>
              </a:lnSpc>
              <a:spcBef>
                <a:spcPts val="0"/>
              </a:spcBef>
              <a:spcAft>
                <a:spcPts val="0"/>
              </a:spcAft>
              <a:buSzPts val="1600"/>
              <a:buFont typeface="Noto Sans Symbols"/>
              <a:buChar char="∙"/>
            </a:pPr>
            <a:r>
              <a:rPr lang="en-US" sz="1000">
                <a:latin typeface="Arial"/>
                <a:ea typeface="Arial"/>
                <a:cs typeface="Arial"/>
                <a:sym typeface="Arial"/>
              </a:rPr>
              <a:t>SUNT INTERESAŢI DE UN PROGRAM DE FORMARE CONTINUĂ/PERFECŢIONARE (ÎN DIFERITE INSTITUŢII/COMPANII,POTENŢIALI ANGAJATORI);</a:t>
            </a:r>
            <a:endParaRPr/>
          </a:p>
          <a:p>
            <a:pPr indent="-342900" lvl="2" marL="1257300" rtl="0" algn="l">
              <a:lnSpc>
                <a:spcPct val="100000"/>
              </a:lnSpc>
              <a:spcBef>
                <a:spcPts val="0"/>
              </a:spcBef>
              <a:spcAft>
                <a:spcPts val="0"/>
              </a:spcAft>
              <a:buSzPts val="1600"/>
              <a:buFont typeface="Noto Sans Symbols"/>
              <a:buChar char="∙"/>
            </a:pPr>
            <a:r>
              <a:rPr lang="en-US" sz="1000">
                <a:latin typeface="Arial"/>
                <a:ea typeface="Arial"/>
                <a:cs typeface="Arial"/>
                <a:sym typeface="Arial"/>
              </a:rPr>
              <a:t>DORESC SĂ DEVINĂ VOLUNTARI ÎNTR-O ORGANIZAŢIE NON-GUVERNAMENTALĂ DIN DOMENIUL SANITAR;</a:t>
            </a:r>
            <a:endParaRPr/>
          </a:p>
          <a:p>
            <a:pPr indent="-342900" lvl="2" marL="1257300" rtl="0" algn="l">
              <a:lnSpc>
                <a:spcPct val="100000"/>
              </a:lnSpc>
              <a:spcBef>
                <a:spcPts val="0"/>
              </a:spcBef>
              <a:spcAft>
                <a:spcPts val="0"/>
              </a:spcAft>
              <a:buSzPts val="1600"/>
              <a:buFont typeface="Noto Sans Symbols"/>
              <a:buChar char="∙"/>
            </a:pPr>
            <a:r>
              <a:rPr lang="en-US" sz="1000">
                <a:latin typeface="Arial"/>
                <a:ea typeface="Arial"/>
                <a:cs typeface="Arial"/>
                <a:sym typeface="Arial"/>
              </a:rPr>
              <a:t>INTENŢIONEAZĂ SĂ SCHIMBE LOCUL DE MUNCĂ SAU SĂ OBŢINĂ UN NOU LOC DE MUNCĂ;</a:t>
            </a:r>
            <a:endParaRPr/>
          </a:p>
          <a:p>
            <a:pPr indent="-342900" lvl="2" marL="1257300" rtl="0" algn="l">
              <a:lnSpc>
                <a:spcPct val="100000"/>
              </a:lnSpc>
              <a:spcBef>
                <a:spcPts val="0"/>
              </a:spcBef>
              <a:spcAft>
                <a:spcPts val="0"/>
              </a:spcAft>
              <a:buSzPts val="1600"/>
              <a:buFont typeface="Noto Sans Symbols"/>
              <a:buChar char="∙"/>
            </a:pPr>
            <a:r>
              <a:rPr lang="en-US" sz="1000">
                <a:latin typeface="Arial"/>
                <a:ea typeface="Arial"/>
                <a:cs typeface="Arial"/>
                <a:sym typeface="Arial"/>
              </a:rPr>
              <a:t>PARTICIPĂ LA UN TÂRG DE JOBURI.</a:t>
            </a:r>
            <a:endParaRPr/>
          </a:p>
          <a:p>
            <a:pPr indent="-355600" lvl="0" marL="457200" marR="0" rtl="0" algn="just">
              <a:lnSpc>
                <a:spcPct val="115000"/>
              </a:lnSpc>
              <a:spcBef>
                <a:spcPts val="0"/>
              </a:spcBef>
              <a:spcAft>
                <a:spcPts val="0"/>
              </a:spcAft>
              <a:buSzPts val="1600"/>
              <a:buNone/>
            </a:pPr>
            <a:r>
              <a:t/>
            </a:r>
            <a:endParaRPr sz="1000">
              <a:latin typeface="Arial"/>
              <a:ea typeface="Arial"/>
              <a:cs typeface="Arial"/>
              <a:sym typeface="Arial"/>
            </a:endParaRPr>
          </a:p>
          <a:p>
            <a:pPr indent="0" lvl="0" marL="0" marR="0" rtl="0" algn="just">
              <a:lnSpc>
                <a:spcPct val="115000"/>
              </a:lnSpc>
              <a:spcBef>
                <a:spcPts val="0"/>
              </a:spcBef>
              <a:spcAft>
                <a:spcPts val="0"/>
              </a:spcAft>
              <a:buSzPts val="1600"/>
              <a:buNone/>
            </a:pPr>
            <a:r>
              <a:t/>
            </a:r>
            <a:endParaRPr sz="1000">
              <a:latin typeface="Arial"/>
              <a:ea typeface="Arial"/>
              <a:cs typeface="Arial"/>
              <a:sym typeface="Arial"/>
            </a:endParaRPr>
          </a:p>
          <a:p>
            <a:pPr indent="0" lvl="0" marL="0" marR="0" rtl="0" algn="just">
              <a:lnSpc>
                <a:spcPct val="115000"/>
              </a:lnSpc>
              <a:spcBef>
                <a:spcPts val="0"/>
              </a:spcBef>
              <a:spcAft>
                <a:spcPts val="0"/>
              </a:spcAft>
              <a:buSzPts val="1600"/>
              <a:buNone/>
            </a:pPr>
            <a:r>
              <a:t/>
            </a:r>
            <a:endParaRPr b="1" sz="1000">
              <a:latin typeface="Arial"/>
              <a:ea typeface="Arial"/>
              <a:cs typeface="Arial"/>
              <a:sym typeface="Arial"/>
            </a:endParaRPr>
          </a:p>
          <a:p>
            <a:pPr indent="0" lvl="0" marL="0" marR="0" rtl="0" algn="just">
              <a:lnSpc>
                <a:spcPct val="115000"/>
              </a:lnSpc>
              <a:spcBef>
                <a:spcPts val="0"/>
              </a:spcBef>
              <a:spcAft>
                <a:spcPts val="0"/>
              </a:spcAft>
              <a:buSzPts val="1600"/>
              <a:buNone/>
            </a:pPr>
            <a:r>
              <a:rPr b="1" lang="en-US" sz="1000">
                <a:latin typeface="Arial"/>
                <a:ea typeface="Arial"/>
                <a:cs typeface="Arial"/>
                <a:sym typeface="Arial"/>
              </a:rPr>
              <a:t>	</a:t>
            </a:r>
            <a:endParaRPr/>
          </a:p>
          <a:p>
            <a:pPr indent="0" lvl="0" marL="0" marR="0" rtl="0" algn="just">
              <a:lnSpc>
                <a:spcPct val="115000"/>
              </a:lnSpc>
              <a:spcBef>
                <a:spcPts val="0"/>
              </a:spcBef>
              <a:spcAft>
                <a:spcPts val="0"/>
              </a:spcAft>
              <a:buSzPts val="1600"/>
              <a:buNone/>
            </a:pPr>
            <a:r>
              <a:t/>
            </a:r>
            <a:endParaRPr sz="1000">
              <a:latin typeface="Arial"/>
              <a:ea typeface="Arial"/>
              <a:cs typeface="Arial"/>
              <a:sym typeface="Arial"/>
            </a:endParaRPr>
          </a:p>
          <a:p>
            <a:pPr indent="0" lvl="0" marL="0" marR="0" rtl="0" algn="ctr">
              <a:lnSpc>
                <a:spcPct val="115000"/>
              </a:lnSpc>
              <a:spcBef>
                <a:spcPts val="0"/>
              </a:spcBef>
              <a:spcAft>
                <a:spcPts val="0"/>
              </a:spcAft>
              <a:buSzPts val="1600"/>
              <a:buNone/>
            </a:pPr>
            <a:r>
              <a:t/>
            </a:r>
            <a:endParaRPr b="1" sz="1000">
              <a:latin typeface="Arial"/>
              <a:ea typeface="Arial"/>
              <a:cs typeface="Arial"/>
              <a:sym typeface="Arial"/>
            </a:endParaRPr>
          </a:p>
          <a:p>
            <a:pPr indent="0" lvl="0" marL="0" marR="0" rtl="0" algn="ctr">
              <a:lnSpc>
                <a:spcPct val="115000"/>
              </a:lnSpc>
              <a:spcBef>
                <a:spcPts val="0"/>
              </a:spcBef>
              <a:spcAft>
                <a:spcPts val="0"/>
              </a:spcAft>
              <a:buSzPts val="1600"/>
              <a:buNone/>
            </a:pPr>
            <a:r>
              <a:t/>
            </a:r>
            <a:endParaRPr b="1" sz="1000">
              <a:latin typeface="Arial"/>
              <a:ea typeface="Arial"/>
              <a:cs typeface="Arial"/>
              <a:sym typeface="Arial"/>
            </a:endParaRPr>
          </a:p>
          <a:p>
            <a:pPr indent="0" lvl="0" marL="0" marR="0" rtl="0" algn="l">
              <a:lnSpc>
                <a:spcPct val="120000"/>
              </a:lnSpc>
              <a:spcBef>
                <a:spcPts val="0"/>
              </a:spcBef>
              <a:spcAft>
                <a:spcPts val="0"/>
              </a:spcAft>
              <a:buSzPts val="1600"/>
              <a:buNone/>
            </a:pPr>
            <a:r>
              <a:t/>
            </a:r>
            <a:endParaRPr sz="1000">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6"/>
          <p:cNvSpPr/>
          <p:nvPr/>
        </p:nvSpPr>
        <p:spPr>
          <a:xfrm>
            <a:off x="2483768" y="5805264"/>
            <a:ext cx="613636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100">
                <a:solidFill>
                  <a:schemeClr val="lt1"/>
                </a:solidFill>
                <a:latin typeface="Arial"/>
                <a:ea typeface="Arial"/>
                <a:cs typeface="Arial"/>
                <a:sym typeface="Arial"/>
              </a:rPr>
              <a:t>Proiect cofinanțat de Uniunea Europeană din Fondul Social European </a:t>
            </a:r>
            <a:br>
              <a:rPr b="1" i="1" lang="en-US" sz="1100">
                <a:solidFill>
                  <a:schemeClr val="lt1"/>
                </a:solidFill>
                <a:latin typeface="Arial"/>
                <a:ea typeface="Arial"/>
                <a:cs typeface="Arial"/>
                <a:sym typeface="Arial"/>
              </a:rPr>
            </a:br>
            <a:r>
              <a:rPr b="1" i="1" lang="en-US" sz="1100">
                <a:solidFill>
                  <a:schemeClr val="lt1"/>
                </a:solidFill>
                <a:latin typeface="Arial"/>
                <a:ea typeface="Arial"/>
                <a:cs typeface="Arial"/>
                <a:sym typeface="Arial"/>
              </a:rPr>
              <a:t>prin Programul Operațional Capital Uman 2014-2020</a:t>
            </a:r>
            <a:endParaRPr b="1" sz="1100">
              <a:solidFill>
                <a:schemeClr val="lt1"/>
              </a:solidFill>
              <a:latin typeface="Arial"/>
              <a:ea typeface="Arial"/>
              <a:cs typeface="Arial"/>
              <a:sym typeface="Arial"/>
            </a:endParaRPr>
          </a:p>
        </p:txBody>
      </p:sp>
      <p:pic>
        <p:nvPicPr>
          <p:cNvPr id="213" name="Google Shape;213;p6"/>
          <p:cNvPicPr preferRelativeResize="0"/>
          <p:nvPr/>
        </p:nvPicPr>
        <p:blipFill rotWithShape="1">
          <a:blip r:embed="rId3">
            <a:alphaModFix/>
          </a:blip>
          <a:srcRect b="0" l="0" r="0" t="0"/>
          <a:stretch/>
        </p:blipFill>
        <p:spPr>
          <a:xfrm>
            <a:off x="971600" y="360216"/>
            <a:ext cx="1080120" cy="991869"/>
          </a:xfrm>
          <a:prstGeom prst="rect">
            <a:avLst/>
          </a:prstGeom>
          <a:noFill/>
          <a:ln>
            <a:noFill/>
          </a:ln>
        </p:spPr>
      </p:pic>
      <p:pic>
        <p:nvPicPr>
          <p:cNvPr id="214" name="Google Shape;214;p6"/>
          <p:cNvPicPr preferRelativeResize="0"/>
          <p:nvPr/>
        </p:nvPicPr>
        <p:blipFill rotWithShape="1">
          <a:blip r:embed="rId4">
            <a:alphaModFix/>
          </a:blip>
          <a:srcRect b="0" l="0" r="0" t="0"/>
          <a:stretch/>
        </p:blipFill>
        <p:spPr>
          <a:xfrm>
            <a:off x="3779912" y="315794"/>
            <a:ext cx="1080120" cy="991869"/>
          </a:xfrm>
          <a:prstGeom prst="rect">
            <a:avLst/>
          </a:prstGeom>
          <a:noFill/>
          <a:ln>
            <a:noFill/>
          </a:ln>
        </p:spPr>
      </p:pic>
      <p:pic>
        <p:nvPicPr>
          <p:cNvPr id="215" name="Google Shape;215;p6"/>
          <p:cNvPicPr preferRelativeResize="0"/>
          <p:nvPr/>
        </p:nvPicPr>
        <p:blipFill rotWithShape="1">
          <a:blip r:embed="rId5">
            <a:alphaModFix/>
          </a:blip>
          <a:srcRect b="0" l="0" r="0" t="0"/>
          <a:stretch/>
        </p:blipFill>
        <p:spPr>
          <a:xfrm>
            <a:off x="6588224" y="315794"/>
            <a:ext cx="1080120" cy="1008232"/>
          </a:xfrm>
          <a:prstGeom prst="rect">
            <a:avLst/>
          </a:prstGeom>
          <a:noFill/>
          <a:ln>
            <a:noFill/>
          </a:ln>
        </p:spPr>
      </p:pic>
      <p:pic>
        <p:nvPicPr>
          <p:cNvPr id="216" name="Google Shape;216;p6"/>
          <p:cNvPicPr preferRelativeResize="0"/>
          <p:nvPr/>
        </p:nvPicPr>
        <p:blipFill rotWithShape="1">
          <a:blip r:embed="rId6">
            <a:alphaModFix/>
          </a:blip>
          <a:srcRect b="0" l="0" r="0" t="0"/>
          <a:stretch/>
        </p:blipFill>
        <p:spPr>
          <a:xfrm>
            <a:off x="284772" y="5737497"/>
            <a:ext cx="2072640" cy="566420"/>
          </a:xfrm>
          <a:prstGeom prst="rect">
            <a:avLst/>
          </a:prstGeom>
          <a:noFill/>
          <a:ln>
            <a:noFill/>
          </a:ln>
        </p:spPr>
      </p:pic>
      <p:sp>
        <p:nvSpPr>
          <p:cNvPr id="217" name="Google Shape;217;p6"/>
          <p:cNvSpPr txBox="1"/>
          <p:nvPr>
            <p:ph idx="1" type="body"/>
          </p:nvPr>
        </p:nvSpPr>
        <p:spPr>
          <a:xfrm>
            <a:off x="514351" y="1772816"/>
            <a:ext cx="7797662" cy="3528392"/>
          </a:xfrm>
          <a:prstGeom prst="rect">
            <a:avLst/>
          </a:prstGeom>
          <a:noFill/>
          <a:ln>
            <a:noFill/>
          </a:ln>
        </p:spPr>
        <p:txBody>
          <a:bodyPr anchorCtr="0" anchor="ctr" bIns="45700" lIns="91425" spcFirstLastPara="1" rIns="91425" wrap="square" tIns="45700">
            <a:normAutofit fontScale="25000" lnSpcReduction="20000"/>
          </a:bodyPr>
          <a:lstStyle/>
          <a:p>
            <a:pPr indent="0" lvl="0" marL="0" marR="0" rtl="0" algn="l">
              <a:lnSpc>
                <a:spcPct val="115000"/>
              </a:lnSpc>
              <a:spcBef>
                <a:spcPts val="0"/>
              </a:spcBef>
              <a:spcAft>
                <a:spcPts val="0"/>
              </a:spcAft>
              <a:buSzPct val="159999"/>
              <a:buNone/>
            </a:pPr>
            <a:r>
              <a:rPr b="1" i="1" lang="en-US" sz="1800">
                <a:latin typeface="Arial"/>
                <a:ea typeface="Arial"/>
                <a:cs typeface="Arial"/>
                <a:sym typeface="Arial"/>
              </a:rPr>
              <a:t> </a:t>
            </a:r>
            <a:endParaRPr sz="1800">
              <a:latin typeface="Arial"/>
              <a:ea typeface="Arial"/>
              <a:cs typeface="Arial"/>
              <a:sym typeface="Arial"/>
            </a:endParaRPr>
          </a:p>
          <a:p>
            <a:pPr indent="-147320" lvl="0" marL="228600" rtl="0" algn="l">
              <a:lnSpc>
                <a:spcPct val="115000"/>
              </a:lnSpc>
              <a:spcBef>
                <a:spcPts val="0"/>
              </a:spcBef>
              <a:spcAft>
                <a:spcPts val="0"/>
              </a:spcAft>
              <a:buSzPct val="160000"/>
              <a:buFont typeface="Noto Sans Symbols"/>
              <a:buNone/>
            </a:pPr>
            <a:r>
              <a:t/>
            </a:r>
            <a:endParaRPr b="1" i="1" sz="3200">
              <a:latin typeface="Arial"/>
              <a:ea typeface="Arial"/>
              <a:cs typeface="Arial"/>
              <a:sym typeface="Arial"/>
            </a:endParaRPr>
          </a:p>
          <a:p>
            <a:pPr indent="0" lvl="0" marL="0" rtl="0" algn="l">
              <a:lnSpc>
                <a:spcPct val="115000"/>
              </a:lnSpc>
              <a:spcBef>
                <a:spcPts val="0"/>
              </a:spcBef>
              <a:spcAft>
                <a:spcPts val="0"/>
              </a:spcAft>
              <a:buSzPct val="160000"/>
              <a:buNone/>
            </a:pPr>
            <a:r>
              <a:t/>
            </a:r>
            <a:endParaRPr b="1" i="1" sz="3200">
              <a:latin typeface="Arial"/>
              <a:ea typeface="Arial"/>
              <a:cs typeface="Arial"/>
              <a:sym typeface="Arial"/>
            </a:endParaRPr>
          </a:p>
          <a:p>
            <a:pPr indent="0" lvl="1" marL="457200" rtl="0" algn="just">
              <a:lnSpc>
                <a:spcPct val="115000"/>
              </a:lnSpc>
              <a:spcBef>
                <a:spcPts val="0"/>
              </a:spcBef>
              <a:spcAft>
                <a:spcPts val="0"/>
              </a:spcAft>
              <a:buSzPct val="160000"/>
              <a:buNone/>
            </a:pPr>
            <a:r>
              <a:t/>
            </a:r>
            <a:endParaRPr sz="4000">
              <a:solidFill>
                <a:srgbClr val="000000"/>
              </a:solidFill>
              <a:latin typeface="Arial"/>
              <a:ea typeface="Arial"/>
              <a:cs typeface="Arial"/>
              <a:sym typeface="Arial"/>
            </a:endParaRPr>
          </a:p>
          <a:p>
            <a:pPr indent="0" lvl="1" marL="457200" rtl="0" algn="l">
              <a:lnSpc>
                <a:spcPct val="115000"/>
              </a:lnSpc>
              <a:spcBef>
                <a:spcPts val="0"/>
              </a:spcBef>
              <a:spcAft>
                <a:spcPts val="0"/>
              </a:spcAft>
              <a:buSzPct val="160000"/>
              <a:buNone/>
            </a:pPr>
            <a:r>
              <a:rPr b="1" i="1" lang="en-US" sz="4000">
                <a:solidFill>
                  <a:schemeClr val="accent1"/>
                </a:solidFill>
                <a:latin typeface="Arial"/>
                <a:ea typeface="Arial"/>
                <a:cs typeface="Arial"/>
                <a:sym typeface="Arial"/>
              </a:rPr>
              <a:t>5. POPULAŢIA ACTIVĂ</a:t>
            </a:r>
            <a:endParaRPr sz="4000">
              <a:solidFill>
                <a:schemeClr val="accent1"/>
              </a:solidFill>
              <a:latin typeface="Arial"/>
              <a:ea typeface="Arial"/>
              <a:cs typeface="Arial"/>
              <a:sym typeface="Arial"/>
            </a:endParaRPr>
          </a:p>
          <a:p>
            <a:pPr indent="0" lvl="0" marL="0" marR="0" rtl="0" algn="l">
              <a:lnSpc>
                <a:spcPct val="115000"/>
              </a:lnSpc>
              <a:spcBef>
                <a:spcPts val="0"/>
              </a:spcBef>
              <a:spcAft>
                <a:spcPts val="0"/>
              </a:spcAft>
              <a:buSzPct val="160000"/>
              <a:buNone/>
            </a:pPr>
            <a:r>
              <a:rPr lang="en-US" sz="4000">
                <a:solidFill>
                  <a:srgbClr val="000000"/>
                </a:solidFill>
                <a:latin typeface="Arial"/>
                <a:ea typeface="Arial"/>
                <a:cs typeface="Arial"/>
                <a:sym typeface="Arial"/>
              </a:rPr>
              <a:t> </a:t>
            </a:r>
            <a:endParaRPr sz="4000">
              <a:latin typeface="Arial"/>
              <a:ea typeface="Arial"/>
              <a:cs typeface="Arial"/>
              <a:sym typeface="Arial"/>
            </a:endParaRPr>
          </a:p>
          <a:p>
            <a:pPr indent="0" lvl="0" marL="0" marR="0" rtl="0" algn="just">
              <a:lnSpc>
                <a:spcPct val="115000"/>
              </a:lnSpc>
              <a:spcBef>
                <a:spcPts val="0"/>
              </a:spcBef>
              <a:spcAft>
                <a:spcPts val="0"/>
              </a:spcAft>
              <a:buSzPct val="160000"/>
              <a:buNone/>
            </a:pPr>
            <a:r>
              <a:rPr lang="en-US" sz="4000">
                <a:solidFill>
                  <a:srgbClr val="000000"/>
                </a:solidFill>
                <a:latin typeface="Arial"/>
                <a:ea typeface="Arial"/>
                <a:cs typeface="Arial"/>
                <a:sym typeface="Arial"/>
              </a:rPr>
              <a:t>	PROGRESUL UNEI SOCIETĂŢI ESTE CONDIŢIONAT DE CAPACITATEA DE REDRESARE ŞI ADAPTARE LA SCHIMBĂRILE DE NATURĂ POLITICĂ, ECONOMICĂ ŞI SOCIALĂ. </a:t>
            </a:r>
            <a:endParaRPr sz="4000">
              <a:latin typeface="Arial"/>
              <a:ea typeface="Arial"/>
              <a:cs typeface="Arial"/>
              <a:sym typeface="Arial"/>
            </a:endParaRPr>
          </a:p>
          <a:p>
            <a:pPr indent="0" lvl="0" marL="0" marR="0" rtl="0" algn="just">
              <a:lnSpc>
                <a:spcPct val="115000"/>
              </a:lnSpc>
              <a:spcBef>
                <a:spcPts val="0"/>
              </a:spcBef>
              <a:spcAft>
                <a:spcPts val="0"/>
              </a:spcAft>
              <a:buSzPct val="160000"/>
              <a:buNone/>
            </a:pPr>
            <a:r>
              <a:rPr lang="en-US" sz="4000">
                <a:solidFill>
                  <a:srgbClr val="000000"/>
                </a:solidFill>
                <a:latin typeface="Arial"/>
                <a:ea typeface="Arial"/>
                <a:cs typeface="Arial"/>
                <a:sym typeface="Arial"/>
              </a:rPr>
              <a:t>	ACESTEA SE POT CLASIFICA ÎN DOUĂ CATEGORII:</a:t>
            </a:r>
            <a:endParaRPr sz="4000">
              <a:latin typeface="Arial"/>
              <a:ea typeface="Arial"/>
              <a:cs typeface="Arial"/>
              <a:sym typeface="Arial"/>
            </a:endParaRPr>
          </a:p>
          <a:p>
            <a:pPr indent="0" lvl="0" marL="0" marR="0" rtl="0" algn="just">
              <a:lnSpc>
                <a:spcPct val="115000"/>
              </a:lnSpc>
              <a:spcBef>
                <a:spcPts val="0"/>
              </a:spcBef>
              <a:spcAft>
                <a:spcPts val="0"/>
              </a:spcAft>
              <a:buSzPct val="160000"/>
              <a:buNone/>
            </a:pPr>
            <a:r>
              <a:rPr lang="en-US" sz="4000">
                <a:solidFill>
                  <a:srgbClr val="000000"/>
                </a:solidFill>
                <a:latin typeface="Arial"/>
                <a:ea typeface="Arial"/>
                <a:cs typeface="Arial"/>
                <a:sym typeface="Arial"/>
              </a:rPr>
              <a:t> </a:t>
            </a:r>
            <a:endParaRPr sz="4000">
              <a:latin typeface="Arial"/>
              <a:ea typeface="Arial"/>
              <a:cs typeface="Arial"/>
              <a:sym typeface="Arial"/>
            </a:endParaRPr>
          </a:p>
          <a:p>
            <a:pPr indent="-342900" lvl="0" marL="1028700" marR="0" rtl="0" algn="just">
              <a:lnSpc>
                <a:spcPct val="115000"/>
              </a:lnSpc>
              <a:spcBef>
                <a:spcPts val="0"/>
              </a:spcBef>
              <a:spcAft>
                <a:spcPts val="0"/>
              </a:spcAft>
              <a:buSzPct val="160000"/>
              <a:buFont typeface="Noto Sans Symbols"/>
              <a:buChar char="✔"/>
            </a:pPr>
            <a:r>
              <a:rPr lang="en-US" sz="4000">
                <a:solidFill>
                  <a:srgbClr val="000000"/>
                </a:solidFill>
                <a:latin typeface="Arial"/>
                <a:ea typeface="Arial"/>
                <a:cs typeface="Arial"/>
                <a:sym typeface="Arial"/>
              </a:rPr>
              <a:t>SISTEMUL INSTITUŢIONAL, REPREZENTAT DE BAZA MATERIALĂ CARE SE AFLĂ LA DISPOZIŢIA ACTORILOR SOCIALI ŞI DE ABUNDENŢA RESURSELOR CARE POT FI UTILIZATE PENTRU ATINGEREA OBIECTIVELOR SOCIALE.</a:t>
            </a:r>
            <a:endParaRPr/>
          </a:p>
          <a:p>
            <a:pPr indent="0" lvl="0" marL="685800" marR="0" rtl="0" algn="just">
              <a:lnSpc>
                <a:spcPct val="115000"/>
              </a:lnSpc>
              <a:spcBef>
                <a:spcPts val="0"/>
              </a:spcBef>
              <a:spcAft>
                <a:spcPts val="0"/>
              </a:spcAft>
              <a:buSzPct val="160000"/>
              <a:buNone/>
            </a:pPr>
            <a:r>
              <a:t/>
            </a:r>
            <a:endParaRPr sz="4000">
              <a:latin typeface="Arial"/>
              <a:ea typeface="Arial"/>
              <a:cs typeface="Arial"/>
              <a:sym typeface="Arial"/>
            </a:endParaRPr>
          </a:p>
          <a:p>
            <a:pPr indent="-342900" lvl="0" marL="1028700" marR="0" rtl="0" algn="just">
              <a:lnSpc>
                <a:spcPct val="115000"/>
              </a:lnSpc>
              <a:spcBef>
                <a:spcPts val="0"/>
              </a:spcBef>
              <a:spcAft>
                <a:spcPts val="0"/>
              </a:spcAft>
              <a:buSzPct val="160000"/>
              <a:buFont typeface="Noto Sans Symbols"/>
              <a:buChar char="✔"/>
            </a:pPr>
            <a:r>
              <a:rPr lang="en-US" sz="4000">
                <a:solidFill>
                  <a:srgbClr val="000000"/>
                </a:solidFill>
                <a:latin typeface="Arial"/>
                <a:ea typeface="Arial"/>
                <a:cs typeface="Arial"/>
                <a:sym typeface="Arial"/>
              </a:rPr>
              <a:t>A DOUA CATEGORIE ESTE REPREZENTATĂ DE FACTORUL UMAN, ALE CĂRUI CARACTERISTICII SUNT SPECIFICE OMULUI ŞI NATURII UMANE. ÎN ABORDĂRILE DE SPECIALITATE SUNT CONSIDERATE DREPT DEFINITORII PENTRU CAPITALUL UMAN: GRADUL DE OCUPARE, SPECIALIZAREA, STAREA DE SĂNĂTATE ŞI NIVELUL DE EDUCAŢIE AL POPULAŢIEI.</a:t>
            </a:r>
            <a:endParaRPr/>
          </a:p>
          <a:p>
            <a:pPr indent="0" lvl="0" marL="685800" marR="0" rtl="0" algn="just">
              <a:lnSpc>
                <a:spcPct val="115000"/>
              </a:lnSpc>
              <a:spcBef>
                <a:spcPts val="0"/>
              </a:spcBef>
              <a:spcAft>
                <a:spcPts val="0"/>
              </a:spcAft>
              <a:buSzPct val="160000"/>
              <a:buNone/>
            </a:pPr>
            <a:r>
              <a:t/>
            </a:r>
            <a:endParaRPr b="1" sz="4000">
              <a:solidFill>
                <a:srgbClr val="000000"/>
              </a:solidFill>
              <a:latin typeface="Arial"/>
              <a:ea typeface="Arial"/>
              <a:cs typeface="Arial"/>
              <a:sym typeface="Arial"/>
            </a:endParaRPr>
          </a:p>
          <a:p>
            <a:pPr indent="0" lvl="0" marL="685800" marR="0" rtl="0" algn="just">
              <a:lnSpc>
                <a:spcPct val="115000"/>
              </a:lnSpc>
              <a:spcBef>
                <a:spcPts val="0"/>
              </a:spcBef>
              <a:spcAft>
                <a:spcPts val="0"/>
              </a:spcAft>
              <a:buSzPct val="160000"/>
              <a:buNone/>
            </a:pPr>
            <a:r>
              <a:rPr b="1" lang="en-US" sz="4000">
                <a:solidFill>
                  <a:schemeClr val="accent1"/>
                </a:solidFill>
                <a:latin typeface="Arial"/>
                <a:ea typeface="Arial"/>
                <a:cs typeface="Arial"/>
                <a:sym typeface="Arial"/>
              </a:rPr>
              <a:t>6.DINAMICA PIETEI MUNCII</a:t>
            </a:r>
            <a:endParaRPr sz="4000">
              <a:solidFill>
                <a:schemeClr val="accent1"/>
              </a:solidFill>
              <a:latin typeface="Arial"/>
              <a:ea typeface="Arial"/>
              <a:cs typeface="Arial"/>
              <a:sym typeface="Arial"/>
            </a:endParaRPr>
          </a:p>
          <a:p>
            <a:pPr indent="0" lvl="0" marL="0" marR="0" rtl="0" algn="l">
              <a:lnSpc>
                <a:spcPct val="115000"/>
              </a:lnSpc>
              <a:spcBef>
                <a:spcPts val="0"/>
              </a:spcBef>
              <a:spcAft>
                <a:spcPts val="0"/>
              </a:spcAft>
              <a:buSzPct val="160000"/>
              <a:buNone/>
            </a:pPr>
            <a:r>
              <a:rPr b="1" lang="en-US" sz="4000">
                <a:latin typeface="Arial"/>
                <a:ea typeface="Arial"/>
                <a:cs typeface="Arial"/>
                <a:sym typeface="Arial"/>
              </a:rPr>
              <a:t> </a:t>
            </a:r>
            <a:endParaRPr sz="4000">
              <a:latin typeface="Arial"/>
              <a:ea typeface="Arial"/>
              <a:cs typeface="Arial"/>
              <a:sym typeface="Arial"/>
            </a:endParaRPr>
          </a:p>
          <a:p>
            <a:pPr indent="0" lvl="0" marL="0" marR="0" rtl="0" algn="l">
              <a:lnSpc>
                <a:spcPct val="115000"/>
              </a:lnSpc>
              <a:spcBef>
                <a:spcPts val="0"/>
              </a:spcBef>
              <a:spcAft>
                <a:spcPts val="0"/>
              </a:spcAft>
              <a:buSzPct val="160000"/>
              <a:buNone/>
            </a:pPr>
            <a:r>
              <a:rPr lang="en-US" sz="4000">
                <a:latin typeface="Arial"/>
                <a:ea typeface="Arial"/>
                <a:cs typeface="Arial"/>
                <a:sym typeface="Arial"/>
              </a:rPr>
              <a:t>PE PIAŢA MUNCII SE PETREC, ÎN MOD CONTINUU, O SERIE DE TRANSFORMĂRI:</a:t>
            </a:r>
            <a:endParaRPr/>
          </a:p>
          <a:p>
            <a:pPr indent="0" lvl="0" marL="0" marR="0" rtl="0" algn="l">
              <a:lnSpc>
                <a:spcPct val="115000"/>
              </a:lnSpc>
              <a:spcBef>
                <a:spcPts val="0"/>
              </a:spcBef>
              <a:spcAft>
                <a:spcPts val="0"/>
              </a:spcAft>
              <a:buSzPct val="160000"/>
              <a:buNone/>
            </a:pPr>
            <a:r>
              <a:rPr lang="en-US" sz="4000">
                <a:latin typeface="Arial"/>
                <a:ea typeface="Arial"/>
                <a:cs typeface="Arial"/>
                <a:sym typeface="Arial"/>
              </a:rPr>
              <a:t> </a:t>
            </a:r>
            <a:endParaRPr/>
          </a:p>
          <a:p>
            <a:pPr indent="0" lvl="0" marL="685800" marR="0" rtl="0" algn="just">
              <a:lnSpc>
                <a:spcPct val="115000"/>
              </a:lnSpc>
              <a:spcBef>
                <a:spcPts val="0"/>
              </a:spcBef>
              <a:spcAft>
                <a:spcPts val="0"/>
              </a:spcAft>
              <a:buSzPct val="160000"/>
              <a:buNone/>
            </a:pPr>
            <a:r>
              <a:rPr lang="en-US" sz="4000">
                <a:latin typeface="Arial"/>
                <a:ea typeface="Arial"/>
                <a:cs typeface="Arial"/>
                <a:sym typeface="Arial"/>
              </a:rPr>
              <a:t>• PIAŢA MUNCII ESTE UN MEDIU DINAMIC, SUPUS SCHIMBĂRILOR;</a:t>
            </a:r>
            <a:endParaRPr/>
          </a:p>
          <a:p>
            <a:pPr indent="0" lvl="0" marL="685800" marR="0" rtl="0" algn="just">
              <a:lnSpc>
                <a:spcPct val="115000"/>
              </a:lnSpc>
              <a:spcBef>
                <a:spcPts val="0"/>
              </a:spcBef>
              <a:spcAft>
                <a:spcPts val="0"/>
              </a:spcAft>
              <a:buSzPct val="160000"/>
              <a:buNone/>
            </a:pPr>
            <a:r>
              <a:rPr lang="en-US" sz="4000">
                <a:latin typeface="Arial"/>
                <a:ea typeface="Arial"/>
                <a:cs typeface="Arial"/>
                <a:sym typeface="Arial"/>
              </a:rPr>
              <a:t>• SCHIMBĂRILE SE REFERĂ LA CONŢINUTUL MUNCII, ORGANIZAREA MUNCII, RELAŢIILE DE MUNCĂ;</a:t>
            </a:r>
            <a:endParaRPr/>
          </a:p>
          <a:p>
            <a:pPr indent="0" lvl="0" marL="685800" marR="0" rtl="0" algn="just">
              <a:lnSpc>
                <a:spcPct val="115000"/>
              </a:lnSpc>
              <a:spcBef>
                <a:spcPts val="0"/>
              </a:spcBef>
              <a:spcAft>
                <a:spcPts val="0"/>
              </a:spcAft>
              <a:buSzPct val="160000"/>
              <a:buNone/>
            </a:pPr>
            <a:r>
              <a:rPr lang="en-US" sz="4000">
                <a:latin typeface="Arial"/>
                <a:ea typeface="Arial"/>
                <a:cs typeface="Arial"/>
                <a:sym typeface="Arial"/>
              </a:rPr>
              <a:t>• RITMUL SCHIMBĂRILOR ESTE DIN CE ÎN CE MAI RAPID;</a:t>
            </a:r>
            <a:endParaRPr/>
          </a:p>
          <a:p>
            <a:pPr indent="0" lvl="0" marL="685800" marR="0" rtl="0" algn="just">
              <a:lnSpc>
                <a:spcPct val="115000"/>
              </a:lnSpc>
              <a:spcBef>
                <a:spcPts val="0"/>
              </a:spcBef>
              <a:spcAft>
                <a:spcPts val="0"/>
              </a:spcAft>
              <a:buSzPct val="160000"/>
              <a:buNone/>
            </a:pPr>
            <a:r>
              <a:rPr lang="en-US" sz="4000">
                <a:latin typeface="Arial"/>
                <a:ea typeface="Arial"/>
                <a:cs typeface="Arial"/>
                <a:sym typeface="Arial"/>
              </a:rPr>
              <a:t>• O PARTE DIN SCHIMBĂRI SUNT ÎN FAVOAREA, ALTELE ÎN DEFAVOAREA DEŢINĂTORILOR DE FORŢĂ DE MUNCĂ.</a:t>
            </a:r>
            <a:endParaRPr/>
          </a:p>
          <a:p>
            <a:pPr indent="0" lvl="0" marL="685800" marR="0" rtl="0" algn="just">
              <a:lnSpc>
                <a:spcPct val="115000"/>
              </a:lnSpc>
              <a:spcBef>
                <a:spcPts val="0"/>
              </a:spcBef>
              <a:spcAft>
                <a:spcPts val="0"/>
              </a:spcAft>
              <a:buSzPct val="160000"/>
              <a:buNone/>
            </a:pPr>
            <a:r>
              <a:t/>
            </a:r>
            <a:endParaRPr sz="4000">
              <a:latin typeface="Arial"/>
              <a:ea typeface="Arial"/>
              <a:cs typeface="Arial"/>
              <a:sym typeface="Arial"/>
            </a:endParaRPr>
          </a:p>
          <a:p>
            <a:pPr indent="0" lvl="1" marL="457200" rtl="0" algn="just">
              <a:lnSpc>
                <a:spcPct val="115000"/>
              </a:lnSpc>
              <a:spcBef>
                <a:spcPts val="0"/>
              </a:spcBef>
              <a:spcAft>
                <a:spcPts val="0"/>
              </a:spcAft>
              <a:buSzPct val="160000"/>
              <a:buNone/>
            </a:pPr>
            <a:r>
              <a:t/>
            </a:r>
            <a:endParaRPr sz="1600">
              <a:latin typeface="Arial"/>
              <a:ea typeface="Arial"/>
              <a:cs typeface="Arial"/>
              <a:sym typeface="Arial"/>
            </a:endParaRPr>
          </a:p>
          <a:p>
            <a:pPr indent="0" lvl="0" marL="228600" rtl="0" algn="just">
              <a:lnSpc>
                <a:spcPct val="115000"/>
              </a:lnSpc>
              <a:spcBef>
                <a:spcPts val="0"/>
              </a:spcBef>
              <a:spcAft>
                <a:spcPts val="0"/>
              </a:spcAft>
              <a:buSzPct val="159999"/>
              <a:buNone/>
            </a:pPr>
            <a:r>
              <a:rPr lang="en-US" sz="1800">
                <a:latin typeface="Arial"/>
                <a:ea typeface="Arial"/>
                <a:cs typeface="Arial"/>
                <a:sym typeface="Arial"/>
              </a:rPr>
              <a:t> </a:t>
            </a:r>
            <a:endParaRPr/>
          </a:p>
          <a:p>
            <a:pPr indent="-177800" lvl="0" marL="228600" rtl="0" algn="l">
              <a:lnSpc>
                <a:spcPct val="120000"/>
              </a:lnSpc>
              <a:spcBef>
                <a:spcPts val="1000"/>
              </a:spcBef>
              <a:spcAft>
                <a:spcPts val="0"/>
              </a:spcAft>
              <a:buSzPct val="160000"/>
              <a:buNone/>
            </a:pPr>
            <a:r>
              <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6" name="Shape 756"/>
        <p:cNvGrpSpPr/>
        <p:nvPr/>
      </p:nvGrpSpPr>
      <p:grpSpPr>
        <a:xfrm>
          <a:off x="0" y="0"/>
          <a:ext cx="0" cy="0"/>
          <a:chOff x="0" y="0"/>
          <a:chExt cx="0" cy="0"/>
        </a:xfrm>
      </p:grpSpPr>
      <p:sp>
        <p:nvSpPr>
          <p:cNvPr id="757" name="Google Shape;757;p61"/>
          <p:cNvSpPr/>
          <p:nvPr/>
        </p:nvSpPr>
        <p:spPr>
          <a:xfrm>
            <a:off x="2483768" y="5805264"/>
            <a:ext cx="613636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100">
                <a:solidFill>
                  <a:schemeClr val="lt1"/>
                </a:solidFill>
                <a:latin typeface="Arial"/>
                <a:ea typeface="Arial"/>
                <a:cs typeface="Arial"/>
                <a:sym typeface="Arial"/>
              </a:rPr>
              <a:t>Proiect cofinanțat de Uniunea Europeană din Fondul Social European </a:t>
            </a:r>
            <a:br>
              <a:rPr b="1" i="1" lang="en-US" sz="1100">
                <a:solidFill>
                  <a:schemeClr val="lt1"/>
                </a:solidFill>
                <a:latin typeface="Arial"/>
                <a:ea typeface="Arial"/>
                <a:cs typeface="Arial"/>
                <a:sym typeface="Arial"/>
              </a:rPr>
            </a:br>
            <a:r>
              <a:rPr b="1" i="1" lang="en-US" sz="1100">
                <a:solidFill>
                  <a:schemeClr val="lt1"/>
                </a:solidFill>
                <a:latin typeface="Arial"/>
                <a:ea typeface="Arial"/>
                <a:cs typeface="Arial"/>
                <a:sym typeface="Arial"/>
              </a:rPr>
              <a:t>prin Programul Operațional Capital Uman 2014-2020</a:t>
            </a:r>
            <a:endParaRPr b="1" sz="1100">
              <a:solidFill>
                <a:schemeClr val="lt1"/>
              </a:solidFill>
              <a:latin typeface="Arial"/>
              <a:ea typeface="Arial"/>
              <a:cs typeface="Arial"/>
              <a:sym typeface="Arial"/>
            </a:endParaRPr>
          </a:p>
        </p:txBody>
      </p:sp>
      <p:pic>
        <p:nvPicPr>
          <p:cNvPr id="758" name="Google Shape;758;p61"/>
          <p:cNvPicPr preferRelativeResize="0"/>
          <p:nvPr/>
        </p:nvPicPr>
        <p:blipFill rotWithShape="1">
          <a:blip r:embed="rId3">
            <a:alphaModFix/>
          </a:blip>
          <a:srcRect b="0" l="0" r="0" t="0"/>
          <a:stretch/>
        </p:blipFill>
        <p:spPr>
          <a:xfrm>
            <a:off x="971600" y="360216"/>
            <a:ext cx="1080120" cy="991869"/>
          </a:xfrm>
          <a:prstGeom prst="rect">
            <a:avLst/>
          </a:prstGeom>
          <a:noFill/>
          <a:ln>
            <a:noFill/>
          </a:ln>
        </p:spPr>
      </p:pic>
      <p:pic>
        <p:nvPicPr>
          <p:cNvPr id="759" name="Google Shape;759;p61"/>
          <p:cNvPicPr preferRelativeResize="0"/>
          <p:nvPr/>
        </p:nvPicPr>
        <p:blipFill rotWithShape="1">
          <a:blip r:embed="rId4">
            <a:alphaModFix/>
          </a:blip>
          <a:srcRect b="0" l="0" r="0" t="0"/>
          <a:stretch/>
        </p:blipFill>
        <p:spPr>
          <a:xfrm>
            <a:off x="3779912" y="315794"/>
            <a:ext cx="1080120" cy="991869"/>
          </a:xfrm>
          <a:prstGeom prst="rect">
            <a:avLst/>
          </a:prstGeom>
          <a:noFill/>
          <a:ln>
            <a:noFill/>
          </a:ln>
        </p:spPr>
      </p:pic>
      <p:pic>
        <p:nvPicPr>
          <p:cNvPr id="760" name="Google Shape;760;p61"/>
          <p:cNvPicPr preferRelativeResize="0"/>
          <p:nvPr/>
        </p:nvPicPr>
        <p:blipFill rotWithShape="1">
          <a:blip r:embed="rId5">
            <a:alphaModFix/>
          </a:blip>
          <a:srcRect b="0" l="0" r="0" t="0"/>
          <a:stretch/>
        </p:blipFill>
        <p:spPr>
          <a:xfrm>
            <a:off x="6588224" y="315794"/>
            <a:ext cx="1080120" cy="1008232"/>
          </a:xfrm>
          <a:prstGeom prst="rect">
            <a:avLst/>
          </a:prstGeom>
          <a:noFill/>
          <a:ln>
            <a:noFill/>
          </a:ln>
        </p:spPr>
      </p:pic>
      <p:pic>
        <p:nvPicPr>
          <p:cNvPr id="761" name="Google Shape;761;p61"/>
          <p:cNvPicPr preferRelativeResize="0"/>
          <p:nvPr/>
        </p:nvPicPr>
        <p:blipFill rotWithShape="1">
          <a:blip r:embed="rId6">
            <a:alphaModFix/>
          </a:blip>
          <a:srcRect b="0" l="0" r="0" t="0"/>
          <a:stretch/>
        </p:blipFill>
        <p:spPr>
          <a:xfrm>
            <a:off x="284772" y="5737497"/>
            <a:ext cx="2072640" cy="566420"/>
          </a:xfrm>
          <a:prstGeom prst="rect">
            <a:avLst/>
          </a:prstGeom>
          <a:noFill/>
          <a:ln>
            <a:noFill/>
          </a:ln>
        </p:spPr>
      </p:pic>
      <p:sp>
        <p:nvSpPr>
          <p:cNvPr id="762" name="Google Shape;762;p61"/>
          <p:cNvSpPr txBox="1"/>
          <p:nvPr>
            <p:ph idx="1" type="body"/>
          </p:nvPr>
        </p:nvSpPr>
        <p:spPr>
          <a:xfrm>
            <a:off x="539552" y="1307663"/>
            <a:ext cx="7797662" cy="4281576"/>
          </a:xfrm>
          <a:prstGeom prst="rect">
            <a:avLst/>
          </a:prstGeom>
          <a:noFill/>
          <a:ln>
            <a:noFill/>
          </a:ln>
        </p:spPr>
        <p:txBody>
          <a:bodyPr anchorCtr="0" anchor="ctr" bIns="45700" lIns="91425" spcFirstLastPara="1" rIns="91425" wrap="square" tIns="45700">
            <a:noAutofit/>
          </a:bodyPr>
          <a:lstStyle/>
          <a:p>
            <a:pPr indent="0" lvl="0" marL="0" rtl="0" algn="just">
              <a:lnSpc>
                <a:spcPct val="115000"/>
              </a:lnSpc>
              <a:spcBef>
                <a:spcPts val="0"/>
              </a:spcBef>
              <a:spcAft>
                <a:spcPts val="0"/>
              </a:spcAft>
              <a:buSzPts val="1600"/>
              <a:buNone/>
            </a:pPr>
            <a:r>
              <a:rPr b="1" lang="en-US" sz="1000">
                <a:latin typeface="Arial"/>
                <a:ea typeface="Arial"/>
                <a:cs typeface="Arial"/>
                <a:sym typeface="Arial"/>
              </a:rPr>
              <a:t>	</a:t>
            </a:r>
            <a:endParaRPr/>
          </a:p>
          <a:p>
            <a:pPr indent="0" lvl="0" marL="0" marR="0" rtl="0" algn="just">
              <a:lnSpc>
                <a:spcPct val="115000"/>
              </a:lnSpc>
              <a:spcBef>
                <a:spcPts val="0"/>
              </a:spcBef>
              <a:spcAft>
                <a:spcPts val="0"/>
              </a:spcAft>
              <a:buSzPts val="1600"/>
              <a:buNone/>
            </a:pPr>
            <a:r>
              <a:t/>
            </a:r>
            <a:endParaRPr b="1" sz="1000">
              <a:latin typeface="Arial"/>
              <a:ea typeface="Arial"/>
              <a:cs typeface="Arial"/>
              <a:sym typeface="Arial"/>
            </a:endParaRPr>
          </a:p>
          <a:p>
            <a:pPr indent="0" lvl="0" marL="0" marR="0" rtl="0" algn="just">
              <a:lnSpc>
                <a:spcPct val="115000"/>
              </a:lnSpc>
              <a:spcBef>
                <a:spcPts val="0"/>
              </a:spcBef>
              <a:spcAft>
                <a:spcPts val="0"/>
              </a:spcAft>
              <a:buSzPts val="1600"/>
              <a:buNone/>
            </a:pPr>
            <a:r>
              <a:t/>
            </a:r>
            <a:endParaRPr b="1" sz="1000">
              <a:latin typeface="Arial"/>
              <a:ea typeface="Arial"/>
              <a:cs typeface="Arial"/>
              <a:sym typeface="Arial"/>
            </a:endParaRPr>
          </a:p>
          <a:p>
            <a:pPr indent="0" lvl="0" marL="0" marR="0" rtl="0" algn="just">
              <a:lnSpc>
                <a:spcPct val="115000"/>
              </a:lnSpc>
              <a:spcBef>
                <a:spcPts val="0"/>
              </a:spcBef>
              <a:spcAft>
                <a:spcPts val="0"/>
              </a:spcAft>
              <a:buSzPts val="1600"/>
              <a:buNone/>
            </a:pPr>
            <a:r>
              <a:t/>
            </a:r>
            <a:endParaRPr b="1" sz="1000">
              <a:latin typeface="Arial"/>
              <a:ea typeface="Arial"/>
              <a:cs typeface="Arial"/>
              <a:sym typeface="Arial"/>
            </a:endParaRPr>
          </a:p>
          <a:p>
            <a:pPr indent="0" lvl="0" marL="0" marR="0" rtl="0" algn="just">
              <a:lnSpc>
                <a:spcPct val="115000"/>
              </a:lnSpc>
              <a:spcBef>
                <a:spcPts val="0"/>
              </a:spcBef>
              <a:spcAft>
                <a:spcPts val="0"/>
              </a:spcAft>
              <a:buSzPts val="1600"/>
              <a:buNone/>
            </a:pPr>
            <a:r>
              <a:t/>
            </a:r>
            <a:endParaRPr b="1" sz="1000">
              <a:latin typeface="Arial"/>
              <a:ea typeface="Arial"/>
              <a:cs typeface="Arial"/>
              <a:sym typeface="Arial"/>
            </a:endParaRPr>
          </a:p>
          <a:p>
            <a:pPr indent="0" lvl="0" marL="0" marR="0" rtl="0" algn="just">
              <a:lnSpc>
                <a:spcPct val="115000"/>
              </a:lnSpc>
              <a:spcBef>
                <a:spcPts val="0"/>
              </a:spcBef>
              <a:spcAft>
                <a:spcPts val="0"/>
              </a:spcAft>
              <a:buSzPts val="1600"/>
              <a:buNone/>
            </a:pPr>
            <a:r>
              <a:t/>
            </a:r>
            <a:endParaRPr b="1" sz="1000">
              <a:latin typeface="Arial"/>
              <a:ea typeface="Arial"/>
              <a:cs typeface="Arial"/>
              <a:sym typeface="Arial"/>
            </a:endParaRPr>
          </a:p>
          <a:p>
            <a:pPr indent="0" lvl="0" marL="0" marR="0" rtl="0" algn="just">
              <a:lnSpc>
                <a:spcPct val="115000"/>
              </a:lnSpc>
              <a:spcBef>
                <a:spcPts val="0"/>
              </a:spcBef>
              <a:spcAft>
                <a:spcPts val="0"/>
              </a:spcAft>
              <a:buSzPts val="1600"/>
              <a:buNone/>
            </a:pPr>
            <a:r>
              <a:t/>
            </a:r>
            <a:endParaRPr b="1" sz="1000">
              <a:latin typeface="Arial"/>
              <a:ea typeface="Arial"/>
              <a:cs typeface="Arial"/>
              <a:sym typeface="Arial"/>
            </a:endParaRPr>
          </a:p>
          <a:p>
            <a:pPr indent="0" lvl="0" marL="0" marR="0" rtl="0" algn="just">
              <a:lnSpc>
                <a:spcPct val="115000"/>
              </a:lnSpc>
              <a:spcBef>
                <a:spcPts val="0"/>
              </a:spcBef>
              <a:spcAft>
                <a:spcPts val="0"/>
              </a:spcAft>
              <a:buSzPts val="1600"/>
              <a:buNone/>
            </a:pPr>
            <a:r>
              <a:t/>
            </a:r>
            <a:endParaRPr b="1" sz="1000">
              <a:latin typeface="Arial"/>
              <a:ea typeface="Arial"/>
              <a:cs typeface="Arial"/>
              <a:sym typeface="Arial"/>
            </a:endParaRPr>
          </a:p>
          <a:p>
            <a:pPr indent="0" lvl="0" marL="0" marR="0" rtl="0" algn="just">
              <a:lnSpc>
                <a:spcPct val="115000"/>
              </a:lnSpc>
              <a:spcBef>
                <a:spcPts val="0"/>
              </a:spcBef>
              <a:spcAft>
                <a:spcPts val="0"/>
              </a:spcAft>
              <a:buSzPts val="1600"/>
              <a:buNone/>
            </a:pPr>
            <a:r>
              <a:t/>
            </a:r>
            <a:endParaRPr b="1" sz="1000">
              <a:latin typeface="Arial"/>
              <a:ea typeface="Arial"/>
              <a:cs typeface="Arial"/>
              <a:sym typeface="Arial"/>
            </a:endParaRPr>
          </a:p>
          <a:p>
            <a:pPr indent="0" lvl="0" marL="0" marR="0" rtl="0" algn="just">
              <a:lnSpc>
                <a:spcPct val="115000"/>
              </a:lnSpc>
              <a:spcBef>
                <a:spcPts val="0"/>
              </a:spcBef>
              <a:spcAft>
                <a:spcPts val="0"/>
              </a:spcAft>
              <a:buSzPts val="1600"/>
              <a:buNone/>
            </a:pPr>
            <a:r>
              <a:rPr b="1" lang="en-US" sz="1000">
                <a:latin typeface="Arial"/>
                <a:ea typeface="Arial"/>
                <a:cs typeface="Arial"/>
                <a:sym typeface="Arial"/>
              </a:rPr>
              <a:t>	CÂND EȘTI ÎN CĂUTAREA UNUI LOC DE MUNCĂ ESTE UTIL SĂ AI URMĂTOARELE DOCUMENTE :</a:t>
            </a:r>
            <a:endParaRPr sz="1000">
              <a:latin typeface="Arial"/>
              <a:ea typeface="Arial"/>
              <a:cs typeface="Arial"/>
              <a:sym typeface="Arial"/>
            </a:endParaRPr>
          </a:p>
          <a:p>
            <a:pPr indent="0" lvl="2" marL="914400" rtl="0" algn="just">
              <a:lnSpc>
                <a:spcPct val="115000"/>
              </a:lnSpc>
              <a:spcBef>
                <a:spcPts val="0"/>
              </a:spcBef>
              <a:spcAft>
                <a:spcPts val="0"/>
              </a:spcAft>
              <a:buSzPts val="960"/>
              <a:buNone/>
            </a:pPr>
            <a:r>
              <a:rPr b="1" lang="en-US" sz="600">
                <a:latin typeface="Arial"/>
                <a:ea typeface="Arial"/>
                <a:cs typeface="Arial"/>
                <a:sym typeface="Arial"/>
              </a:rPr>
              <a:t> </a:t>
            </a:r>
            <a:endParaRPr sz="1000">
              <a:latin typeface="Arial"/>
              <a:ea typeface="Arial"/>
              <a:cs typeface="Arial"/>
              <a:sym typeface="Arial"/>
            </a:endParaRPr>
          </a:p>
          <a:p>
            <a:pPr indent="0" lvl="2" marL="1143000" rtl="0" algn="just">
              <a:lnSpc>
                <a:spcPct val="115000"/>
              </a:lnSpc>
              <a:spcBef>
                <a:spcPts val="0"/>
              </a:spcBef>
              <a:spcAft>
                <a:spcPts val="0"/>
              </a:spcAft>
              <a:buSzPts val="1600"/>
              <a:buNone/>
            </a:pPr>
            <a:r>
              <a:rPr lang="en-US" sz="1000">
                <a:latin typeface="Arial"/>
                <a:ea typeface="Arial"/>
                <a:cs typeface="Arial"/>
                <a:sym typeface="Arial"/>
              </a:rPr>
              <a:t>• ACTELE DE IDENTITATE PERSONALĂ (COPII);</a:t>
            </a:r>
            <a:endParaRPr/>
          </a:p>
          <a:p>
            <a:pPr indent="0" lvl="2" marL="1143000" rtl="0" algn="just">
              <a:lnSpc>
                <a:spcPct val="115000"/>
              </a:lnSpc>
              <a:spcBef>
                <a:spcPts val="0"/>
              </a:spcBef>
              <a:spcAft>
                <a:spcPts val="0"/>
              </a:spcAft>
              <a:buSzPts val="1600"/>
              <a:buNone/>
            </a:pPr>
            <a:r>
              <a:rPr lang="en-US" sz="1000">
                <a:latin typeface="Arial"/>
                <a:ea typeface="Arial"/>
                <a:cs typeface="Arial"/>
                <a:sym typeface="Arial"/>
              </a:rPr>
              <a:t>• DOCUMENTELE PRIVIND STUDIILE (EVOLUŢIA ŞCOLARĂ, COPII LEGALIZATE);</a:t>
            </a:r>
            <a:endParaRPr/>
          </a:p>
          <a:p>
            <a:pPr indent="0" lvl="2" marL="1143000" rtl="0" algn="just">
              <a:lnSpc>
                <a:spcPct val="115000"/>
              </a:lnSpc>
              <a:spcBef>
                <a:spcPts val="0"/>
              </a:spcBef>
              <a:spcAft>
                <a:spcPts val="0"/>
              </a:spcAft>
              <a:buSzPts val="1600"/>
              <a:buNone/>
            </a:pPr>
            <a:r>
              <a:rPr lang="en-US" sz="1000">
                <a:latin typeface="Arial"/>
                <a:ea typeface="Arial"/>
                <a:cs typeface="Arial"/>
                <a:sym typeface="Arial"/>
              </a:rPr>
              <a:t>• DOCUMENTELE PRIVIND SPECIALIZĂRILE PROFESIONALE (EVOLUŢIA ÎN CARIERĂ, COPII);</a:t>
            </a:r>
            <a:endParaRPr/>
          </a:p>
          <a:p>
            <a:pPr indent="0" lvl="2" marL="1143000" rtl="0" algn="just">
              <a:lnSpc>
                <a:spcPct val="115000"/>
              </a:lnSpc>
              <a:spcBef>
                <a:spcPts val="0"/>
              </a:spcBef>
              <a:spcAft>
                <a:spcPts val="0"/>
              </a:spcAft>
              <a:buSzPts val="1600"/>
              <a:buNone/>
            </a:pPr>
            <a:r>
              <a:rPr lang="en-US" sz="1000">
                <a:latin typeface="Arial"/>
                <a:ea typeface="Arial"/>
                <a:cs typeface="Arial"/>
                <a:sym typeface="Arial"/>
              </a:rPr>
              <a:t>• REFERINŢELE (DIRECTORI, ŞEFI DE DEPARTAMENTE, PRIETENI, COLEGI, BENEFICIARI AI UNOR PROGRAME ÎN CARE AI FOST IMPLICAT(Ă));</a:t>
            </a:r>
            <a:endParaRPr/>
          </a:p>
          <a:p>
            <a:pPr indent="0" lvl="2" marL="1143000" rtl="0" algn="just">
              <a:lnSpc>
                <a:spcPct val="115000"/>
              </a:lnSpc>
              <a:spcBef>
                <a:spcPts val="0"/>
              </a:spcBef>
              <a:spcAft>
                <a:spcPts val="0"/>
              </a:spcAft>
              <a:buSzPts val="1600"/>
              <a:buNone/>
            </a:pPr>
            <a:r>
              <a:rPr lang="en-US" sz="1000">
                <a:latin typeface="Arial"/>
                <a:ea typeface="Arial"/>
                <a:cs typeface="Arial"/>
                <a:sym typeface="Arial"/>
              </a:rPr>
              <a:t>• SCRISORILE DE RECOMANDARE (ORIGINALE);</a:t>
            </a:r>
            <a:endParaRPr/>
          </a:p>
          <a:p>
            <a:pPr indent="0" lvl="2" marL="1143000" rtl="0" algn="just">
              <a:lnSpc>
                <a:spcPct val="115000"/>
              </a:lnSpc>
              <a:spcBef>
                <a:spcPts val="0"/>
              </a:spcBef>
              <a:spcAft>
                <a:spcPts val="0"/>
              </a:spcAft>
              <a:buSzPts val="1600"/>
              <a:buNone/>
            </a:pPr>
            <a:r>
              <a:rPr lang="en-US" sz="1000">
                <a:latin typeface="Arial"/>
                <a:ea typeface="Arial"/>
                <a:cs typeface="Arial"/>
                <a:sym typeface="Arial"/>
              </a:rPr>
              <a:t>• SCRISOAREA DE INTENŢIE;</a:t>
            </a:r>
            <a:endParaRPr/>
          </a:p>
          <a:p>
            <a:pPr indent="0" lvl="2" marL="1143000" rtl="0" algn="just">
              <a:lnSpc>
                <a:spcPct val="115000"/>
              </a:lnSpc>
              <a:spcBef>
                <a:spcPts val="0"/>
              </a:spcBef>
              <a:spcAft>
                <a:spcPts val="0"/>
              </a:spcAft>
              <a:buSzPts val="1600"/>
              <a:buNone/>
            </a:pPr>
            <a:r>
              <a:rPr lang="en-US" sz="1000">
                <a:latin typeface="Arial"/>
                <a:ea typeface="Arial"/>
                <a:cs typeface="Arial"/>
                <a:sym typeface="Arial"/>
              </a:rPr>
              <a:t>• CURRICULUM VITAE (CV EUROPEAN SAU UN FORMAT SPECIFIC INSTITUŢIEI).</a:t>
            </a:r>
            <a:endParaRPr/>
          </a:p>
          <a:p>
            <a:pPr indent="0" lvl="0" marL="0" marR="0" rtl="0" algn="just">
              <a:lnSpc>
                <a:spcPct val="115000"/>
              </a:lnSpc>
              <a:spcBef>
                <a:spcPts val="0"/>
              </a:spcBef>
              <a:spcAft>
                <a:spcPts val="0"/>
              </a:spcAft>
              <a:buSzPts val="1600"/>
              <a:buNone/>
            </a:pPr>
            <a:r>
              <a:t/>
            </a:r>
            <a:endParaRPr b="1" sz="1000">
              <a:latin typeface="Arial"/>
              <a:ea typeface="Arial"/>
              <a:cs typeface="Arial"/>
              <a:sym typeface="Arial"/>
            </a:endParaRPr>
          </a:p>
          <a:p>
            <a:pPr indent="0" lvl="0" marL="0" marR="0" rtl="0" algn="just">
              <a:lnSpc>
                <a:spcPct val="115000"/>
              </a:lnSpc>
              <a:spcBef>
                <a:spcPts val="0"/>
              </a:spcBef>
              <a:spcAft>
                <a:spcPts val="0"/>
              </a:spcAft>
              <a:buSzPts val="1600"/>
              <a:buNone/>
            </a:pPr>
            <a:r>
              <a:rPr b="1" lang="en-US" sz="1000">
                <a:latin typeface="Arial"/>
                <a:ea typeface="Arial"/>
                <a:cs typeface="Arial"/>
                <a:sym typeface="Arial"/>
              </a:rPr>
              <a:t>	CV-UL ȘI SCRISOAREA DE INTENȚIE </a:t>
            </a:r>
            <a:r>
              <a:rPr lang="en-US" sz="1000">
                <a:latin typeface="Arial"/>
                <a:ea typeface="Arial"/>
                <a:cs typeface="Arial"/>
                <a:sym typeface="Arial"/>
              </a:rPr>
              <a:t>POT FI INSTRUMENTE FOARTE BUNE PENTRU GĂSIREA UNUI LOC DE MUNCĂ SAU RELANSAREA CARIEREI. </a:t>
            </a:r>
            <a:endParaRPr/>
          </a:p>
          <a:p>
            <a:pPr indent="0" lvl="0" marL="0" marR="0" rtl="0" algn="just">
              <a:lnSpc>
                <a:spcPct val="115000"/>
              </a:lnSpc>
              <a:spcBef>
                <a:spcPts val="0"/>
              </a:spcBef>
              <a:spcAft>
                <a:spcPts val="0"/>
              </a:spcAft>
              <a:buSzPts val="1600"/>
              <a:buNone/>
            </a:pPr>
            <a:r>
              <a:rPr lang="en-US" sz="1000">
                <a:latin typeface="Arial"/>
                <a:ea typeface="Arial"/>
                <a:cs typeface="Arial"/>
                <a:sym typeface="Arial"/>
              </a:rPr>
              <a:t>	DOUĂ „INSTRUMENTE” ESENŢIALE ALE PROMOVĂRII PERSONALE SUNT </a:t>
            </a:r>
            <a:r>
              <a:rPr b="1" lang="en-US" sz="1000">
                <a:latin typeface="Arial"/>
                <a:ea typeface="Arial"/>
                <a:cs typeface="Arial"/>
                <a:sym typeface="Arial"/>
              </a:rPr>
              <a:t>CV-UL Ș</a:t>
            </a:r>
            <a:r>
              <a:rPr lang="en-US" sz="1000">
                <a:latin typeface="Arial"/>
                <a:ea typeface="Arial"/>
                <a:cs typeface="Arial"/>
                <a:sym typeface="Arial"/>
              </a:rPr>
              <a:t>I </a:t>
            </a:r>
            <a:r>
              <a:rPr b="1" lang="en-US" sz="1000">
                <a:latin typeface="Arial"/>
                <a:ea typeface="Arial"/>
                <a:cs typeface="Arial"/>
                <a:sym typeface="Arial"/>
              </a:rPr>
              <a:t>SCRISOAREA DE INTENŢIE. </a:t>
            </a:r>
            <a:r>
              <a:rPr lang="en-US" sz="1000">
                <a:latin typeface="Arial"/>
                <a:ea typeface="Arial"/>
                <a:cs typeface="Arial"/>
                <a:sym typeface="Arial"/>
              </a:rPr>
              <a:t>OBŢINEREA UNUI LOC DE MUNCĂ, ÎNTR-O FOARTE MARE MĂSURĂ, DEPINDE ȘI DE MODUL ÎN CARE NE PREZENTĂM LA INTERVIUL DE ANGAJARE.</a:t>
            </a:r>
            <a:endParaRPr/>
          </a:p>
          <a:p>
            <a:pPr indent="0" lvl="0" marL="0" rtl="0" algn="just">
              <a:lnSpc>
                <a:spcPct val="115000"/>
              </a:lnSpc>
              <a:spcBef>
                <a:spcPts val="0"/>
              </a:spcBef>
              <a:spcAft>
                <a:spcPts val="0"/>
              </a:spcAft>
              <a:buSzPts val="1600"/>
              <a:buNone/>
            </a:pPr>
            <a:r>
              <a:rPr b="1" lang="en-US" sz="1000">
                <a:latin typeface="Arial"/>
                <a:ea typeface="Arial"/>
                <a:cs typeface="Arial"/>
                <a:sym typeface="Arial"/>
              </a:rPr>
              <a:t>	CURRICULUM VITAE</a:t>
            </a:r>
            <a:r>
              <a:rPr b="1" i="1" lang="en-US" sz="1000">
                <a:latin typeface="Arial"/>
                <a:ea typeface="Arial"/>
                <a:cs typeface="Arial"/>
                <a:sym typeface="Arial"/>
              </a:rPr>
              <a:t> </a:t>
            </a:r>
            <a:r>
              <a:rPr lang="en-US" sz="1000">
                <a:latin typeface="Arial"/>
                <a:ea typeface="Arial"/>
                <a:cs typeface="Arial"/>
                <a:sym typeface="Arial"/>
              </a:rPr>
              <a:t>(ÎN LIMBA LATINĂ: „CURSUL / DESFĂŞURAREA VIEŢII”) ESTE UN DOCUMENT UNIVERSAL CARE, BINE REDACTAT, POATE SPORI SEMNIFICATIV ŞANSELE DE A OBŢINE POSTUL DORIT. INFORMAŢIILE INCLUSE ÎNTR-UN CV TREBUIE SĂ FIE ÎN ACORD CU CERINŢELE ŞI COMPETENŢELE POSTULUI, RELEVANTE ȘI PREZENTATE CU MAXIMĂ CONCIZIE, PRECIZIE ȘI CLARITATE</a:t>
            </a:r>
            <a:endParaRPr sz="1000">
              <a:latin typeface="Arial"/>
              <a:ea typeface="Arial"/>
              <a:cs typeface="Arial"/>
              <a:sym typeface="Arial"/>
            </a:endParaRPr>
          </a:p>
          <a:p>
            <a:pPr indent="0" lvl="0" marL="0" rtl="0" algn="just">
              <a:lnSpc>
                <a:spcPct val="115000"/>
              </a:lnSpc>
              <a:spcBef>
                <a:spcPts val="0"/>
              </a:spcBef>
              <a:spcAft>
                <a:spcPts val="0"/>
              </a:spcAft>
              <a:buSzPts val="1600"/>
              <a:buNone/>
            </a:pPr>
            <a:r>
              <a:rPr b="1" lang="en-US" sz="1000">
                <a:latin typeface="Arial"/>
                <a:ea typeface="Arial"/>
                <a:cs typeface="Arial"/>
                <a:sym typeface="Arial"/>
              </a:rPr>
              <a:t>	CURRICULUM VITAE </a:t>
            </a:r>
            <a:r>
              <a:rPr lang="en-US" sz="1000">
                <a:latin typeface="Arial"/>
                <a:ea typeface="Arial"/>
                <a:cs typeface="Arial"/>
                <a:sym typeface="Arial"/>
              </a:rPr>
              <a:t>TREBUIE SĂ PREZINTE CREDIBILITATE ȘI SĂ FIE INTERESANT. EL REPREZINTĂ O MODALITATE DE RECLAMĂ PERSONALĂ PRIN INTERMEDIUL CĂREIA, PERSOANA CONVINGE ANGAJATORUL CĂ ESTE UN CANDIDAT IMPORTANT ȘI CARE VA CONTRIBUI LA ATINGEREA INTERESELOR ORGANIZAŢIEI.</a:t>
            </a:r>
            <a:endParaRPr/>
          </a:p>
          <a:p>
            <a:pPr indent="0" lvl="0" marL="0" rtl="0" algn="just">
              <a:lnSpc>
                <a:spcPct val="115000"/>
              </a:lnSpc>
              <a:spcBef>
                <a:spcPts val="0"/>
              </a:spcBef>
              <a:spcAft>
                <a:spcPts val="0"/>
              </a:spcAft>
              <a:buSzPts val="1600"/>
              <a:buNone/>
            </a:pPr>
            <a:r>
              <a:t/>
            </a:r>
            <a:endParaRPr b="1" sz="1000">
              <a:latin typeface="Arial"/>
              <a:ea typeface="Arial"/>
              <a:cs typeface="Arial"/>
              <a:sym typeface="Arial"/>
            </a:endParaRPr>
          </a:p>
          <a:p>
            <a:pPr indent="0" lvl="0" marL="0" rtl="0" algn="just">
              <a:lnSpc>
                <a:spcPct val="115000"/>
              </a:lnSpc>
              <a:spcBef>
                <a:spcPts val="0"/>
              </a:spcBef>
              <a:spcAft>
                <a:spcPts val="0"/>
              </a:spcAft>
              <a:buSzPts val="1600"/>
              <a:buNone/>
            </a:pPr>
            <a:r>
              <a:rPr b="1" lang="en-US" sz="1000">
                <a:latin typeface="Arial"/>
                <a:ea typeface="Arial"/>
                <a:cs typeface="Arial"/>
                <a:sym typeface="Arial"/>
              </a:rPr>
              <a:t>	</a:t>
            </a:r>
            <a:endParaRPr sz="1000">
              <a:latin typeface="Arial"/>
              <a:ea typeface="Arial"/>
              <a:cs typeface="Arial"/>
              <a:sym typeface="Arial"/>
            </a:endParaRPr>
          </a:p>
          <a:p>
            <a:pPr indent="0" lvl="0" marL="0" rtl="0" algn="just">
              <a:lnSpc>
                <a:spcPct val="115000"/>
              </a:lnSpc>
              <a:spcBef>
                <a:spcPts val="0"/>
              </a:spcBef>
              <a:spcAft>
                <a:spcPts val="0"/>
              </a:spcAft>
              <a:buSzPts val="1600"/>
              <a:buNone/>
            </a:pPr>
            <a:r>
              <a:t/>
            </a:r>
            <a:endParaRPr sz="1000">
              <a:latin typeface="Arial"/>
              <a:ea typeface="Arial"/>
              <a:cs typeface="Arial"/>
              <a:sym typeface="Arial"/>
            </a:endParaRPr>
          </a:p>
          <a:p>
            <a:pPr indent="0" lvl="0" marL="0" rtl="0" algn="just">
              <a:lnSpc>
                <a:spcPct val="115000"/>
              </a:lnSpc>
              <a:spcBef>
                <a:spcPts val="0"/>
              </a:spcBef>
              <a:spcAft>
                <a:spcPts val="0"/>
              </a:spcAft>
              <a:buSzPts val="1600"/>
              <a:buNone/>
            </a:pPr>
            <a:r>
              <a:t/>
            </a:r>
            <a:endParaRPr b="1" sz="1000">
              <a:latin typeface="Arial"/>
              <a:ea typeface="Arial"/>
              <a:cs typeface="Arial"/>
              <a:sym typeface="Arial"/>
            </a:endParaRPr>
          </a:p>
          <a:p>
            <a:pPr indent="0" lvl="0" marL="0" rtl="0" algn="just">
              <a:lnSpc>
                <a:spcPct val="115000"/>
              </a:lnSpc>
              <a:spcBef>
                <a:spcPts val="0"/>
              </a:spcBef>
              <a:spcAft>
                <a:spcPts val="0"/>
              </a:spcAft>
              <a:buSzPts val="1600"/>
              <a:buNone/>
            </a:pPr>
            <a:r>
              <a:rPr b="1" lang="en-US" sz="1000">
                <a:latin typeface="Arial"/>
                <a:ea typeface="Arial"/>
                <a:cs typeface="Arial"/>
                <a:sym typeface="Arial"/>
              </a:rPr>
              <a:t>	</a:t>
            </a:r>
            <a:endParaRPr/>
          </a:p>
          <a:p>
            <a:pPr indent="0" lvl="0" marL="0" rtl="0" algn="just">
              <a:lnSpc>
                <a:spcPct val="115000"/>
              </a:lnSpc>
              <a:spcBef>
                <a:spcPts val="0"/>
              </a:spcBef>
              <a:spcAft>
                <a:spcPts val="0"/>
              </a:spcAft>
              <a:buSzPts val="1600"/>
              <a:buNone/>
            </a:pPr>
            <a:r>
              <a:t/>
            </a:r>
            <a:endParaRPr sz="1000">
              <a:latin typeface="Arial"/>
              <a:ea typeface="Arial"/>
              <a:cs typeface="Arial"/>
              <a:sym typeface="Arial"/>
            </a:endParaRPr>
          </a:p>
          <a:p>
            <a:pPr indent="0" lvl="0" marL="0" rtl="0" algn="ctr">
              <a:lnSpc>
                <a:spcPct val="115000"/>
              </a:lnSpc>
              <a:spcBef>
                <a:spcPts val="0"/>
              </a:spcBef>
              <a:spcAft>
                <a:spcPts val="0"/>
              </a:spcAft>
              <a:buSzPts val="1600"/>
              <a:buNone/>
            </a:pPr>
            <a:r>
              <a:t/>
            </a:r>
            <a:endParaRPr b="1" sz="1000">
              <a:latin typeface="Arial"/>
              <a:ea typeface="Arial"/>
              <a:cs typeface="Arial"/>
              <a:sym typeface="Arial"/>
            </a:endParaRPr>
          </a:p>
          <a:p>
            <a:pPr indent="0" lvl="0" marL="0" rtl="0" algn="ctr">
              <a:lnSpc>
                <a:spcPct val="115000"/>
              </a:lnSpc>
              <a:spcBef>
                <a:spcPts val="0"/>
              </a:spcBef>
              <a:spcAft>
                <a:spcPts val="0"/>
              </a:spcAft>
              <a:buSzPts val="1600"/>
              <a:buNone/>
            </a:pPr>
            <a:r>
              <a:t/>
            </a:r>
            <a:endParaRPr b="1" sz="1000">
              <a:latin typeface="Arial"/>
              <a:ea typeface="Arial"/>
              <a:cs typeface="Arial"/>
              <a:sym typeface="Arial"/>
            </a:endParaRPr>
          </a:p>
          <a:p>
            <a:pPr indent="0" lvl="0" marL="0" rtl="0" algn="l">
              <a:lnSpc>
                <a:spcPct val="120000"/>
              </a:lnSpc>
              <a:spcBef>
                <a:spcPts val="0"/>
              </a:spcBef>
              <a:spcAft>
                <a:spcPts val="0"/>
              </a:spcAft>
              <a:buSzPts val="1600"/>
              <a:buNone/>
            </a:pPr>
            <a:r>
              <a:t/>
            </a:r>
            <a:endParaRPr sz="1000">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6" name="Shape 766"/>
        <p:cNvGrpSpPr/>
        <p:nvPr/>
      </p:nvGrpSpPr>
      <p:grpSpPr>
        <a:xfrm>
          <a:off x="0" y="0"/>
          <a:ext cx="0" cy="0"/>
          <a:chOff x="0" y="0"/>
          <a:chExt cx="0" cy="0"/>
        </a:xfrm>
      </p:grpSpPr>
      <p:sp>
        <p:nvSpPr>
          <p:cNvPr id="767" name="Google Shape;767;p62"/>
          <p:cNvSpPr/>
          <p:nvPr/>
        </p:nvSpPr>
        <p:spPr>
          <a:xfrm>
            <a:off x="2483768" y="5805264"/>
            <a:ext cx="613636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100">
                <a:solidFill>
                  <a:schemeClr val="lt1"/>
                </a:solidFill>
                <a:latin typeface="Arial"/>
                <a:ea typeface="Arial"/>
                <a:cs typeface="Arial"/>
                <a:sym typeface="Arial"/>
              </a:rPr>
              <a:t>Proiect cofinanțat de Uniunea Europeană din Fondul Social European </a:t>
            </a:r>
            <a:br>
              <a:rPr b="1" i="1" lang="en-US" sz="1100">
                <a:solidFill>
                  <a:schemeClr val="lt1"/>
                </a:solidFill>
                <a:latin typeface="Arial"/>
                <a:ea typeface="Arial"/>
                <a:cs typeface="Arial"/>
                <a:sym typeface="Arial"/>
              </a:rPr>
            </a:br>
            <a:r>
              <a:rPr b="1" i="1" lang="en-US" sz="1100">
                <a:solidFill>
                  <a:schemeClr val="lt1"/>
                </a:solidFill>
                <a:latin typeface="Arial"/>
                <a:ea typeface="Arial"/>
                <a:cs typeface="Arial"/>
                <a:sym typeface="Arial"/>
              </a:rPr>
              <a:t>prin Programul Operațional Capital Uman 2014-2020</a:t>
            </a:r>
            <a:endParaRPr b="1" sz="1100">
              <a:solidFill>
                <a:schemeClr val="lt1"/>
              </a:solidFill>
              <a:latin typeface="Arial"/>
              <a:ea typeface="Arial"/>
              <a:cs typeface="Arial"/>
              <a:sym typeface="Arial"/>
            </a:endParaRPr>
          </a:p>
        </p:txBody>
      </p:sp>
      <p:pic>
        <p:nvPicPr>
          <p:cNvPr id="768" name="Google Shape;768;p62"/>
          <p:cNvPicPr preferRelativeResize="0"/>
          <p:nvPr/>
        </p:nvPicPr>
        <p:blipFill rotWithShape="1">
          <a:blip r:embed="rId3">
            <a:alphaModFix/>
          </a:blip>
          <a:srcRect b="0" l="0" r="0" t="0"/>
          <a:stretch/>
        </p:blipFill>
        <p:spPr>
          <a:xfrm>
            <a:off x="971600" y="360216"/>
            <a:ext cx="1080120" cy="991869"/>
          </a:xfrm>
          <a:prstGeom prst="rect">
            <a:avLst/>
          </a:prstGeom>
          <a:noFill/>
          <a:ln>
            <a:noFill/>
          </a:ln>
        </p:spPr>
      </p:pic>
      <p:pic>
        <p:nvPicPr>
          <p:cNvPr id="769" name="Google Shape;769;p62"/>
          <p:cNvPicPr preferRelativeResize="0"/>
          <p:nvPr/>
        </p:nvPicPr>
        <p:blipFill rotWithShape="1">
          <a:blip r:embed="rId4">
            <a:alphaModFix/>
          </a:blip>
          <a:srcRect b="0" l="0" r="0" t="0"/>
          <a:stretch/>
        </p:blipFill>
        <p:spPr>
          <a:xfrm>
            <a:off x="3779912" y="315794"/>
            <a:ext cx="1080120" cy="991869"/>
          </a:xfrm>
          <a:prstGeom prst="rect">
            <a:avLst/>
          </a:prstGeom>
          <a:noFill/>
          <a:ln>
            <a:noFill/>
          </a:ln>
        </p:spPr>
      </p:pic>
      <p:pic>
        <p:nvPicPr>
          <p:cNvPr id="770" name="Google Shape;770;p62"/>
          <p:cNvPicPr preferRelativeResize="0"/>
          <p:nvPr/>
        </p:nvPicPr>
        <p:blipFill rotWithShape="1">
          <a:blip r:embed="rId5">
            <a:alphaModFix/>
          </a:blip>
          <a:srcRect b="0" l="0" r="0" t="0"/>
          <a:stretch/>
        </p:blipFill>
        <p:spPr>
          <a:xfrm>
            <a:off x="6588224" y="315794"/>
            <a:ext cx="1080120" cy="1008232"/>
          </a:xfrm>
          <a:prstGeom prst="rect">
            <a:avLst/>
          </a:prstGeom>
          <a:noFill/>
          <a:ln>
            <a:noFill/>
          </a:ln>
        </p:spPr>
      </p:pic>
      <p:pic>
        <p:nvPicPr>
          <p:cNvPr id="771" name="Google Shape;771;p62"/>
          <p:cNvPicPr preferRelativeResize="0"/>
          <p:nvPr/>
        </p:nvPicPr>
        <p:blipFill rotWithShape="1">
          <a:blip r:embed="rId6">
            <a:alphaModFix/>
          </a:blip>
          <a:srcRect b="0" l="0" r="0" t="0"/>
          <a:stretch/>
        </p:blipFill>
        <p:spPr>
          <a:xfrm>
            <a:off x="284772" y="5737497"/>
            <a:ext cx="2072640" cy="566420"/>
          </a:xfrm>
          <a:prstGeom prst="rect">
            <a:avLst/>
          </a:prstGeom>
          <a:noFill/>
          <a:ln>
            <a:noFill/>
          </a:ln>
        </p:spPr>
      </p:pic>
      <p:sp>
        <p:nvSpPr>
          <p:cNvPr id="772" name="Google Shape;772;p62"/>
          <p:cNvSpPr txBox="1"/>
          <p:nvPr>
            <p:ph idx="1" type="body"/>
          </p:nvPr>
        </p:nvSpPr>
        <p:spPr>
          <a:xfrm>
            <a:off x="539552" y="1307663"/>
            <a:ext cx="7797662" cy="4281576"/>
          </a:xfrm>
          <a:prstGeom prst="rect">
            <a:avLst/>
          </a:prstGeom>
          <a:noFill/>
          <a:ln>
            <a:noFill/>
          </a:ln>
        </p:spPr>
        <p:txBody>
          <a:bodyPr anchorCtr="0" anchor="ctr" bIns="45700" lIns="91425" spcFirstLastPara="1" rIns="91425" wrap="square" tIns="45700">
            <a:noAutofit/>
          </a:bodyPr>
          <a:lstStyle/>
          <a:p>
            <a:pPr indent="0" lvl="0" marL="0" rtl="0" algn="just">
              <a:lnSpc>
                <a:spcPct val="115000"/>
              </a:lnSpc>
              <a:spcBef>
                <a:spcPts val="0"/>
              </a:spcBef>
              <a:spcAft>
                <a:spcPts val="0"/>
              </a:spcAft>
              <a:buSzPts val="1600"/>
              <a:buNone/>
            </a:pPr>
            <a:r>
              <a:rPr b="1" lang="en-US" sz="1000">
                <a:latin typeface="Arial"/>
                <a:ea typeface="Arial"/>
                <a:cs typeface="Arial"/>
                <a:sym typeface="Arial"/>
              </a:rPr>
              <a:t>	</a:t>
            </a:r>
            <a:endParaRPr/>
          </a:p>
          <a:p>
            <a:pPr indent="0" lvl="0" marL="0" rtl="0" algn="just">
              <a:lnSpc>
                <a:spcPct val="115000"/>
              </a:lnSpc>
              <a:spcBef>
                <a:spcPts val="0"/>
              </a:spcBef>
              <a:spcAft>
                <a:spcPts val="0"/>
              </a:spcAft>
              <a:buSzPts val="1600"/>
              <a:buNone/>
            </a:pPr>
            <a:r>
              <a:t/>
            </a:r>
            <a:endParaRPr b="1" sz="1000">
              <a:latin typeface="Arial"/>
              <a:ea typeface="Arial"/>
              <a:cs typeface="Arial"/>
              <a:sym typeface="Arial"/>
            </a:endParaRPr>
          </a:p>
          <a:p>
            <a:pPr indent="0" lvl="0" marL="0" rtl="0" algn="just">
              <a:lnSpc>
                <a:spcPct val="115000"/>
              </a:lnSpc>
              <a:spcBef>
                <a:spcPts val="0"/>
              </a:spcBef>
              <a:spcAft>
                <a:spcPts val="0"/>
              </a:spcAft>
              <a:buSzPts val="1600"/>
              <a:buNone/>
            </a:pPr>
            <a:r>
              <a:t/>
            </a:r>
            <a:endParaRPr b="1" sz="1000">
              <a:latin typeface="Arial"/>
              <a:ea typeface="Arial"/>
              <a:cs typeface="Arial"/>
              <a:sym typeface="Arial"/>
            </a:endParaRPr>
          </a:p>
          <a:p>
            <a:pPr indent="0" lvl="0" marL="0" rtl="0" algn="just">
              <a:lnSpc>
                <a:spcPct val="115000"/>
              </a:lnSpc>
              <a:spcBef>
                <a:spcPts val="0"/>
              </a:spcBef>
              <a:spcAft>
                <a:spcPts val="0"/>
              </a:spcAft>
              <a:buSzPts val="1600"/>
              <a:buNone/>
            </a:pPr>
            <a:r>
              <a:t/>
            </a:r>
            <a:endParaRPr b="1" sz="1000">
              <a:latin typeface="Arial"/>
              <a:ea typeface="Arial"/>
              <a:cs typeface="Arial"/>
              <a:sym typeface="Arial"/>
            </a:endParaRPr>
          </a:p>
          <a:p>
            <a:pPr indent="0" lvl="0" marL="0" rtl="0" algn="just">
              <a:lnSpc>
                <a:spcPct val="115000"/>
              </a:lnSpc>
              <a:spcBef>
                <a:spcPts val="0"/>
              </a:spcBef>
              <a:spcAft>
                <a:spcPts val="0"/>
              </a:spcAft>
              <a:buSzPts val="1600"/>
              <a:buNone/>
            </a:pPr>
            <a:r>
              <a:t/>
            </a:r>
            <a:endParaRPr b="1" sz="1000">
              <a:latin typeface="Arial"/>
              <a:ea typeface="Arial"/>
              <a:cs typeface="Arial"/>
              <a:sym typeface="Arial"/>
            </a:endParaRPr>
          </a:p>
          <a:p>
            <a:pPr indent="0" lvl="0" marL="0" rtl="0" algn="just">
              <a:lnSpc>
                <a:spcPct val="115000"/>
              </a:lnSpc>
              <a:spcBef>
                <a:spcPts val="0"/>
              </a:spcBef>
              <a:spcAft>
                <a:spcPts val="0"/>
              </a:spcAft>
              <a:buSzPts val="1600"/>
              <a:buNone/>
            </a:pPr>
            <a:r>
              <a:t/>
            </a:r>
            <a:endParaRPr b="1" sz="1000">
              <a:latin typeface="Arial"/>
              <a:ea typeface="Arial"/>
              <a:cs typeface="Arial"/>
              <a:sym typeface="Arial"/>
            </a:endParaRPr>
          </a:p>
          <a:p>
            <a:pPr indent="0" lvl="0" marL="0" rtl="0" algn="just">
              <a:lnSpc>
                <a:spcPct val="115000"/>
              </a:lnSpc>
              <a:spcBef>
                <a:spcPts val="0"/>
              </a:spcBef>
              <a:spcAft>
                <a:spcPts val="0"/>
              </a:spcAft>
              <a:buSzPts val="1600"/>
              <a:buNone/>
            </a:pPr>
            <a:r>
              <a:t/>
            </a:r>
            <a:endParaRPr b="1" sz="1000">
              <a:latin typeface="Arial"/>
              <a:ea typeface="Arial"/>
              <a:cs typeface="Arial"/>
              <a:sym typeface="Arial"/>
            </a:endParaRPr>
          </a:p>
          <a:p>
            <a:pPr indent="0" lvl="0" marL="0" rtl="0" algn="just">
              <a:lnSpc>
                <a:spcPct val="115000"/>
              </a:lnSpc>
              <a:spcBef>
                <a:spcPts val="0"/>
              </a:spcBef>
              <a:spcAft>
                <a:spcPts val="0"/>
              </a:spcAft>
              <a:buSzPts val="1600"/>
              <a:buNone/>
            </a:pPr>
            <a:r>
              <a:t/>
            </a:r>
            <a:endParaRPr b="1" sz="1000">
              <a:latin typeface="Arial"/>
              <a:ea typeface="Arial"/>
              <a:cs typeface="Arial"/>
              <a:sym typeface="Arial"/>
            </a:endParaRPr>
          </a:p>
          <a:p>
            <a:pPr indent="0" lvl="0" marL="0" rtl="0" algn="just">
              <a:lnSpc>
                <a:spcPct val="115000"/>
              </a:lnSpc>
              <a:spcBef>
                <a:spcPts val="0"/>
              </a:spcBef>
              <a:spcAft>
                <a:spcPts val="0"/>
              </a:spcAft>
              <a:buSzPts val="1600"/>
              <a:buNone/>
            </a:pPr>
            <a:r>
              <a:rPr b="1" lang="en-US" sz="1000">
                <a:latin typeface="Arial"/>
                <a:ea typeface="Arial"/>
                <a:cs typeface="Arial"/>
                <a:sym typeface="Arial"/>
              </a:rPr>
              <a:t>	</a:t>
            </a:r>
            <a:endParaRPr/>
          </a:p>
          <a:p>
            <a:pPr indent="0" lvl="0" marL="0" rtl="0" algn="just">
              <a:lnSpc>
                <a:spcPct val="115000"/>
              </a:lnSpc>
              <a:spcBef>
                <a:spcPts val="0"/>
              </a:spcBef>
              <a:spcAft>
                <a:spcPts val="0"/>
              </a:spcAft>
              <a:buSzPts val="1600"/>
              <a:buNone/>
            </a:pPr>
            <a:r>
              <a:rPr b="1" lang="en-US" sz="1000">
                <a:latin typeface="Arial"/>
                <a:ea typeface="Arial"/>
                <a:cs typeface="Arial"/>
                <a:sym typeface="Arial"/>
              </a:rPr>
              <a:t>	CURRICULUM VITAE </a:t>
            </a:r>
            <a:r>
              <a:rPr lang="en-US" sz="1000">
                <a:latin typeface="Arial"/>
                <a:ea typeface="Arial"/>
                <a:cs typeface="Arial"/>
                <a:sym typeface="Arial"/>
              </a:rPr>
              <a:t>- ESTE UN INSTRUMENT ABSOLUT NECESAR PENTRU MARKETING-UL PERSONAL.DAR ACESTA NU ESTE O SIMPLĂ ÎNŞIRUIRE DE ANI, SLUJBE, ŞCOLI URMATE, DEOARECE, CU AJUTORUL LUI, PUNEM ÎN EVIDENŢĂ CELE MAI IMPORTANTE REALIZĂRI ALE NOASTRE.CITIND UN CV, ANGAJATORUL TREBUIE SĂ FIE CONVINS CĂ INDIVIDUL CARE A APLICAT PENTRU LOCUL DE MUNCĂ RESPECTIV ESTE PERSOANA CEA MAI POTRIVITĂ PE CARE O CAUTĂ, CEA DE CARE ARE NEVOIE.CV-UL NU SERVEŞTE LA POVESTIREA VIEŢII DE LA A LA Z, CI ESTE UN DOCUMENT CARE TREBUIE FOARTE BINE CONCEPUT.SE POATE SPUNE CĂ CV–UL ESTE O ÎNREGISTRARE A DATELOR PERSONALE, A NIVELULUI DE PREGĂTIRE ŞI A EXPERIENŢEI PROFESIONALE.</a:t>
            </a:r>
            <a:endParaRPr/>
          </a:p>
          <a:p>
            <a:pPr indent="0" lvl="0" marL="356235" marR="0" rtl="0" algn="l">
              <a:lnSpc>
                <a:spcPct val="115000"/>
              </a:lnSpc>
              <a:spcBef>
                <a:spcPts val="0"/>
              </a:spcBef>
              <a:spcAft>
                <a:spcPts val="0"/>
              </a:spcAft>
              <a:buSzPts val="1600"/>
              <a:buNone/>
            </a:pPr>
            <a:r>
              <a:rPr b="1" lang="en-US" sz="1000">
                <a:latin typeface="Arial"/>
                <a:ea typeface="Arial"/>
                <a:cs typeface="Arial"/>
                <a:sym typeface="Arial"/>
              </a:rPr>
              <a:t>		CE CONŢINE UN CV? </a:t>
            </a:r>
            <a:endParaRPr sz="1000">
              <a:latin typeface="Arial"/>
              <a:ea typeface="Arial"/>
              <a:cs typeface="Arial"/>
              <a:sym typeface="Arial"/>
            </a:endParaRPr>
          </a:p>
          <a:p>
            <a:pPr indent="-228600" lvl="3" marL="1600200" marR="219075" rtl="0" algn="l">
              <a:lnSpc>
                <a:spcPct val="115000"/>
              </a:lnSpc>
              <a:spcBef>
                <a:spcPts val="0"/>
              </a:spcBef>
              <a:spcAft>
                <a:spcPts val="0"/>
              </a:spcAft>
              <a:buSzPts val="1200"/>
              <a:buChar char="•"/>
            </a:pPr>
            <a:r>
              <a:rPr lang="en-US" sz="1000">
                <a:latin typeface="Arial"/>
                <a:ea typeface="Arial"/>
                <a:cs typeface="Arial"/>
                <a:sym typeface="Arial"/>
              </a:rPr>
              <a:t>NUMELE ȘI PRENUMELE CANDIDATULUI </a:t>
            </a:r>
            <a:endParaRPr/>
          </a:p>
          <a:p>
            <a:pPr indent="-228600" lvl="3" marL="1600200" marR="219075" rtl="0" algn="l">
              <a:lnSpc>
                <a:spcPct val="115000"/>
              </a:lnSpc>
              <a:spcBef>
                <a:spcPts val="0"/>
              </a:spcBef>
              <a:spcAft>
                <a:spcPts val="0"/>
              </a:spcAft>
              <a:buSzPts val="1200"/>
              <a:buChar char="•"/>
            </a:pPr>
            <a:r>
              <a:rPr lang="en-US" sz="1000">
                <a:latin typeface="Arial"/>
                <a:ea typeface="Arial"/>
                <a:cs typeface="Arial"/>
                <a:sym typeface="Arial"/>
              </a:rPr>
              <a:t>DATE DE CONTACT – ADRESA ŞI TELEFONUL LA CARE POŢI FI CONTACTAT</a:t>
            </a:r>
            <a:endParaRPr sz="1000">
              <a:latin typeface="Arial"/>
              <a:ea typeface="Arial"/>
              <a:cs typeface="Arial"/>
              <a:sym typeface="Arial"/>
            </a:endParaRPr>
          </a:p>
          <a:p>
            <a:pPr indent="-228600" lvl="3" marL="1600200" rtl="0" algn="l">
              <a:lnSpc>
                <a:spcPct val="115000"/>
              </a:lnSpc>
              <a:spcBef>
                <a:spcPts val="0"/>
              </a:spcBef>
              <a:spcAft>
                <a:spcPts val="0"/>
              </a:spcAft>
              <a:buSzPts val="1200"/>
              <a:buChar char="•"/>
            </a:pPr>
            <a:r>
              <a:rPr lang="en-US" sz="1000">
                <a:latin typeface="Arial"/>
                <a:ea typeface="Arial"/>
                <a:cs typeface="Arial"/>
                <a:sym typeface="Arial"/>
              </a:rPr>
              <a:t>DATA NAŞTERII</a:t>
            </a:r>
            <a:endParaRPr sz="1000">
              <a:latin typeface="Arial"/>
              <a:ea typeface="Arial"/>
              <a:cs typeface="Arial"/>
              <a:sym typeface="Arial"/>
            </a:endParaRPr>
          </a:p>
          <a:p>
            <a:pPr indent="-228600" lvl="3" marL="1600200" rtl="0" algn="l">
              <a:lnSpc>
                <a:spcPct val="115000"/>
              </a:lnSpc>
              <a:spcBef>
                <a:spcPts val="0"/>
              </a:spcBef>
              <a:spcAft>
                <a:spcPts val="0"/>
              </a:spcAft>
              <a:buSzPts val="1200"/>
              <a:buChar char="•"/>
            </a:pPr>
            <a:r>
              <a:rPr lang="en-US" sz="1000">
                <a:latin typeface="Arial"/>
                <a:ea typeface="Arial"/>
                <a:cs typeface="Arial"/>
                <a:sym typeface="Arial"/>
              </a:rPr>
              <a:t>OBIECTIVUL</a:t>
            </a:r>
            <a:endParaRPr sz="1000">
              <a:latin typeface="Arial"/>
              <a:ea typeface="Arial"/>
              <a:cs typeface="Arial"/>
              <a:sym typeface="Arial"/>
            </a:endParaRPr>
          </a:p>
          <a:p>
            <a:pPr indent="-228600" lvl="3" marL="1600200" rtl="0" algn="l">
              <a:lnSpc>
                <a:spcPct val="115000"/>
              </a:lnSpc>
              <a:spcBef>
                <a:spcPts val="0"/>
              </a:spcBef>
              <a:spcAft>
                <a:spcPts val="0"/>
              </a:spcAft>
              <a:buSzPts val="1200"/>
              <a:buChar char="•"/>
            </a:pPr>
            <a:r>
              <a:rPr lang="en-US" sz="1000">
                <a:latin typeface="Arial"/>
                <a:ea typeface="Arial"/>
                <a:cs typeface="Arial"/>
                <a:sym typeface="Arial"/>
              </a:rPr>
              <a:t>STUDIILE</a:t>
            </a:r>
            <a:endParaRPr sz="1000">
              <a:latin typeface="Arial"/>
              <a:ea typeface="Arial"/>
              <a:cs typeface="Arial"/>
              <a:sym typeface="Arial"/>
            </a:endParaRPr>
          </a:p>
          <a:p>
            <a:pPr indent="-228600" lvl="3" marL="1600200" rtl="0" algn="l">
              <a:lnSpc>
                <a:spcPct val="115000"/>
              </a:lnSpc>
              <a:spcBef>
                <a:spcPts val="0"/>
              </a:spcBef>
              <a:spcAft>
                <a:spcPts val="0"/>
              </a:spcAft>
              <a:buSzPts val="1200"/>
              <a:buChar char="•"/>
            </a:pPr>
            <a:r>
              <a:rPr lang="en-US" sz="1000">
                <a:latin typeface="Arial"/>
                <a:ea typeface="Arial"/>
                <a:cs typeface="Arial"/>
                <a:sym typeface="Arial"/>
              </a:rPr>
              <a:t>EXPERIENŢA PROFESIONALĂ</a:t>
            </a:r>
            <a:endParaRPr sz="1000">
              <a:latin typeface="Arial"/>
              <a:ea typeface="Arial"/>
              <a:cs typeface="Arial"/>
              <a:sym typeface="Arial"/>
            </a:endParaRPr>
          </a:p>
          <a:p>
            <a:pPr indent="-228600" lvl="3" marL="1600200" rtl="0" algn="l">
              <a:lnSpc>
                <a:spcPct val="115000"/>
              </a:lnSpc>
              <a:spcBef>
                <a:spcPts val="0"/>
              </a:spcBef>
              <a:spcAft>
                <a:spcPts val="0"/>
              </a:spcAft>
              <a:buSzPts val="1200"/>
              <a:buChar char="•"/>
            </a:pPr>
            <a:r>
              <a:rPr lang="en-US" sz="1000">
                <a:latin typeface="Arial"/>
                <a:ea typeface="Arial"/>
                <a:cs typeface="Arial"/>
                <a:sym typeface="Arial"/>
              </a:rPr>
              <a:t>ABILITĂŢILE ŞI DEPRINDERILE</a:t>
            </a:r>
            <a:endParaRPr sz="1000">
              <a:latin typeface="Arial"/>
              <a:ea typeface="Arial"/>
              <a:cs typeface="Arial"/>
              <a:sym typeface="Arial"/>
            </a:endParaRPr>
          </a:p>
          <a:p>
            <a:pPr indent="-228600" lvl="3" marL="1600200" rtl="0" algn="l">
              <a:lnSpc>
                <a:spcPct val="115000"/>
              </a:lnSpc>
              <a:spcBef>
                <a:spcPts val="0"/>
              </a:spcBef>
              <a:spcAft>
                <a:spcPts val="0"/>
              </a:spcAft>
              <a:buSzPts val="1200"/>
              <a:buChar char="•"/>
            </a:pPr>
            <a:r>
              <a:rPr lang="en-US" sz="1000">
                <a:latin typeface="Arial"/>
                <a:ea typeface="Arial"/>
                <a:cs typeface="Arial"/>
                <a:sym typeface="Arial"/>
              </a:rPr>
              <a:t>LIMBI STRĂINE CUNOSCUTE ŞI NIVELUL DE CUNOAŞTERE</a:t>
            </a:r>
            <a:endParaRPr sz="1000">
              <a:latin typeface="Arial"/>
              <a:ea typeface="Arial"/>
              <a:cs typeface="Arial"/>
              <a:sym typeface="Arial"/>
            </a:endParaRPr>
          </a:p>
          <a:p>
            <a:pPr indent="-228600" lvl="3" marL="1600200" rtl="0" algn="l">
              <a:lnSpc>
                <a:spcPct val="115000"/>
              </a:lnSpc>
              <a:spcBef>
                <a:spcPts val="0"/>
              </a:spcBef>
              <a:spcAft>
                <a:spcPts val="0"/>
              </a:spcAft>
              <a:buSzPts val="1200"/>
              <a:buChar char="•"/>
            </a:pPr>
            <a:r>
              <a:rPr lang="en-US" sz="1000">
                <a:latin typeface="Arial"/>
                <a:ea typeface="Arial"/>
                <a:cs typeface="Arial"/>
                <a:sym typeface="Arial"/>
              </a:rPr>
              <a:t>CUNOŞTINŢELE DE UTILIZARE A CALCULATORULUI (DACĂ ESTE CAZUL)</a:t>
            </a:r>
            <a:endParaRPr/>
          </a:p>
          <a:p>
            <a:pPr indent="-228600" lvl="3" marL="1600200" rtl="0" algn="l">
              <a:lnSpc>
                <a:spcPct val="115000"/>
              </a:lnSpc>
              <a:spcBef>
                <a:spcPts val="0"/>
              </a:spcBef>
              <a:spcAft>
                <a:spcPts val="0"/>
              </a:spcAft>
              <a:buSzPts val="1200"/>
              <a:buChar char="•"/>
            </a:pPr>
            <a:r>
              <a:rPr lang="en-US" sz="1000">
                <a:latin typeface="Arial"/>
                <a:ea typeface="Arial"/>
                <a:cs typeface="Arial"/>
                <a:sym typeface="Arial"/>
              </a:rPr>
              <a:t>PREMII SPECIALE ŞI REALIZĂRI PROFESIONALE</a:t>
            </a:r>
            <a:endParaRPr sz="1000">
              <a:latin typeface="Arial"/>
              <a:ea typeface="Arial"/>
              <a:cs typeface="Arial"/>
              <a:sym typeface="Arial"/>
            </a:endParaRPr>
          </a:p>
          <a:p>
            <a:pPr indent="-228600" lvl="3" marL="1600200" rtl="0" algn="l">
              <a:lnSpc>
                <a:spcPct val="115000"/>
              </a:lnSpc>
              <a:spcBef>
                <a:spcPts val="0"/>
              </a:spcBef>
              <a:spcAft>
                <a:spcPts val="0"/>
              </a:spcAft>
              <a:buSzPts val="1200"/>
              <a:buChar char="•"/>
            </a:pPr>
            <a:r>
              <a:rPr lang="en-US" sz="1000">
                <a:latin typeface="Arial"/>
                <a:ea typeface="Arial"/>
                <a:cs typeface="Arial"/>
                <a:sym typeface="Arial"/>
              </a:rPr>
              <a:t>HOBBY-URI</a:t>
            </a:r>
            <a:endParaRPr sz="1000">
              <a:latin typeface="Arial"/>
              <a:ea typeface="Arial"/>
              <a:cs typeface="Arial"/>
              <a:sym typeface="Arial"/>
            </a:endParaRPr>
          </a:p>
          <a:p>
            <a:pPr indent="0" lvl="0" marL="0" marR="0" rtl="0" algn="just">
              <a:lnSpc>
                <a:spcPct val="115000"/>
              </a:lnSpc>
              <a:spcBef>
                <a:spcPts val="0"/>
              </a:spcBef>
              <a:spcAft>
                <a:spcPts val="0"/>
              </a:spcAft>
              <a:buSzPts val="1600"/>
              <a:buNone/>
            </a:pPr>
            <a:r>
              <a:rPr lang="en-US" sz="1000">
                <a:latin typeface="Arial"/>
                <a:ea typeface="Arial"/>
                <a:cs typeface="Arial"/>
                <a:sym typeface="Arial"/>
              </a:rPr>
              <a:t>	ATUNCI CÂND NE PROPUNEM SĂ REALIZĂM CV-UL TREBUIE SĂ NE DEFINIM PRINCIPALELE OBIECTIVE ÎN CARIERĂ, SĂ AVEM ÎN VEDERE DEPRINDERILE ŞI EXPERIENŢELE PROFESIONALE PE CARE DORIM SĂ LE ACCENTUĂM CÂND VIZĂM UN ANUME LOC DE MUNCĂ.</a:t>
            </a:r>
            <a:endParaRPr sz="1800">
              <a:latin typeface="Arial"/>
              <a:ea typeface="Arial"/>
              <a:cs typeface="Arial"/>
              <a:sym typeface="Arial"/>
            </a:endParaRPr>
          </a:p>
          <a:p>
            <a:pPr indent="0" lvl="0" marL="0" rtl="0" algn="just">
              <a:lnSpc>
                <a:spcPct val="115000"/>
              </a:lnSpc>
              <a:spcBef>
                <a:spcPts val="0"/>
              </a:spcBef>
              <a:spcAft>
                <a:spcPts val="0"/>
              </a:spcAft>
              <a:buSzPts val="1600"/>
              <a:buNone/>
            </a:pPr>
            <a:r>
              <a:t/>
            </a:r>
            <a:endParaRPr sz="1000">
              <a:latin typeface="Arial"/>
              <a:ea typeface="Arial"/>
              <a:cs typeface="Arial"/>
              <a:sym typeface="Arial"/>
            </a:endParaRPr>
          </a:p>
          <a:p>
            <a:pPr indent="0" lvl="0" marL="0" rtl="0" algn="just">
              <a:lnSpc>
                <a:spcPct val="115000"/>
              </a:lnSpc>
              <a:spcBef>
                <a:spcPts val="0"/>
              </a:spcBef>
              <a:spcAft>
                <a:spcPts val="0"/>
              </a:spcAft>
              <a:buSzPts val="1600"/>
              <a:buNone/>
            </a:pPr>
            <a:r>
              <a:t/>
            </a:r>
            <a:endParaRPr b="1" sz="1000">
              <a:latin typeface="Arial"/>
              <a:ea typeface="Arial"/>
              <a:cs typeface="Arial"/>
              <a:sym typeface="Arial"/>
            </a:endParaRPr>
          </a:p>
          <a:p>
            <a:pPr indent="0" lvl="0" marL="0" rtl="0" algn="just">
              <a:lnSpc>
                <a:spcPct val="115000"/>
              </a:lnSpc>
              <a:spcBef>
                <a:spcPts val="0"/>
              </a:spcBef>
              <a:spcAft>
                <a:spcPts val="0"/>
              </a:spcAft>
              <a:buSzPts val="1600"/>
              <a:buNone/>
            </a:pPr>
            <a:r>
              <a:rPr b="1" lang="en-US" sz="1000">
                <a:latin typeface="Arial"/>
                <a:ea typeface="Arial"/>
                <a:cs typeface="Arial"/>
                <a:sym typeface="Arial"/>
              </a:rPr>
              <a:t>	</a:t>
            </a:r>
            <a:endParaRPr sz="1000">
              <a:latin typeface="Arial"/>
              <a:ea typeface="Arial"/>
              <a:cs typeface="Arial"/>
              <a:sym typeface="Arial"/>
            </a:endParaRPr>
          </a:p>
          <a:p>
            <a:pPr indent="0" lvl="0" marL="0" rtl="0" algn="just">
              <a:lnSpc>
                <a:spcPct val="115000"/>
              </a:lnSpc>
              <a:spcBef>
                <a:spcPts val="0"/>
              </a:spcBef>
              <a:spcAft>
                <a:spcPts val="0"/>
              </a:spcAft>
              <a:buSzPts val="1600"/>
              <a:buNone/>
            </a:pPr>
            <a:r>
              <a:t/>
            </a:r>
            <a:endParaRPr b="1" sz="1000">
              <a:latin typeface="Arial"/>
              <a:ea typeface="Arial"/>
              <a:cs typeface="Arial"/>
              <a:sym typeface="Arial"/>
            </a:endParaRPr>
          </a:p>
          <a:p>
            <a:pPr indent="0" lvl="0" marL="0" rtl="0" algn="just">
              <a:lnSpc>
                <a:spcPct val="115000"/>
              </a:lnSpc>
              <a:spcBef>
                <a:spcPts val="0"/>
              </a:spcBef>
              <a:spcAft>
                <a:spcPts val="0"/>
              </a:spcAft>
              <a:buSzPts val="1600"/>
              <a:buNone/>
            </a:pPr>
            <a:r>
              <a:rPr b="1" lang="en-US" sz="1000">
                <a:latin typeface="Arial"/>
                <a:ea typeface="Arial"/>
                <a:cs typeface="Arial"/>
                <a:sym typeface="Arial"/>
              </a:rPr>
              <a:t>	</a:t>
            </a:r>
            <a:endParaRPr/>
          </a:p>
          <a:p>
            <a:pPr indent="0" lvl="0" marL="0" rtl="0" algn="just">
              <a:lnSpc>
                <a:spcPct val="115000"/>
              </a:lnSpc>
              <a:spcBef>
                <a:spcPts val="0"/>
              </a:spcBef>
              <a:spcAft>
                <a:spcPts val="0"/>
              </a:spcAft>
              <a:buSzPts val="1600"/>
              <a:buNone/>
            </a:pPr>
            <a:r>
              <a:t/>
            </a:r>
            <a:endParaRPr sz="1000">
              <a:latin typeface="Arial"/>
              <a:ea typeface="Arial"/>
              <a:cs typeface="Arial"/>
              <a:sym typeface="Arial"/>
            </a:endParaRPr>
          </a:p>
          <a:p>
            <a:pPr indent="0" lvl="0" marL="0" rtl="0" algn="ctr">
              <a:lnSpc>
                <a:spcPct val="115000"/>
              </a:lnSpc>
              <a:spcBef>
                <a:spcPts val="0"/>
              </a:spcBef>
              <a:spcAft>
                <a:spcPts val="0"/>
              </a:spcAft>
              <a:buSzPts val="1600"/>
              <a:buNone/>
            </a:pPr>
            <a:r>
              <a:t/>
            </a:r>
            <a:endParaRPr b="1" sz="1000">
              <a:latin typeface="Arial"/>
              <a:ea typeface="Arial"/>
              <a:cs typeface="Arial"/>
              <a:sym typeface="Arial"/>
            </a:endParaRPr>
          </a:p>
          <a:p>
            <a:pPr indent="0" lvl="0" marL="0" rtl="0" algn="ctr">
              <a:lnSpc>
                <a:spcPct val="115000"/>
              </a:lnSpc>
              <a:spcBef>
                <a:spcPts val="0"/>
              </a:spcBef>
              <a:spcAft>
                <a:spcPts val="0"/>
              </a:spcAft>
              <a:buSzPts val="1600"/>
              <a:buNone/>
            </a:pPr>
            <a:r>
              <a:t/>
            </a:r>
            <a:endParaRPr b="1" sz="1000">
              <a:latin typeface="Arial"/>
              <a:ea typeface="Arial"/>
              <a:cs typeface="Arial"/>
              <a:sym typeface="Arial"/>
            </a:endParaRPr>
          </a:p>
          <a:p>
            <a:pPr indent="0" lvl="0" marL="0" rtl="0" algn="l">
              <a:lnSpc>
                <a:spcPct val="120000"/>
              </a:lnSpc>
              <a:spcBef>
                <a:spcPts val="0"/>
              </a:spcBef>
              <a:spcAft>
                <a:spcPts val="0"/>
              </a:spcAft>
              <a:buSzPts val="1600"/>
              <a:buNone/>
            </a:pPr>
            <a:r>
              <a:t/>
            </a:r>
            <a:endParaRPr sz="1000">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6" name="Shape 776"/>
        <p:cNvGrpSpPr/>
        <p:nvPr/>
      </p:nvGrpSpPr>
      <p:grpSpPr>
        <a:xfrm>
          <a:off x="0" y="0"/>
          <a:ext cx="0" cy="0"/>
          <a:chOff x="0" y="0"/>
          <a:chExt cx="0" cy="0"/>
        </a:xfrm>
      </p:grpSpPr>
      <p:sp>
        <p:nvSpPr>
          <p:cNvPr id="777" name="Google Shape;777;p63"/>
          <p:cNvSpPr/>
          <p:nvPr/>
        </p:nvSpPr>
        <p:spPr>
          <a:xfrm>
            <a:off x="2483768" y="5805264"/>
            <a:ext cx="613636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100">
                <a:solidFill>
                  <a:schemeClr val="lt1"/>
                </a:solidFill>
                <a:latin typeface="Arial"/>
                <a:ea typeface="Arial"/>
                <a:cs typeface="Arial"/>
                <a:sym typeface="Arial"/>
              </a:rPr>
              <a:t>Proiect cofinanțat de Uniunea Europeană din Fondul Social European </a:t>
            </a:r>
            <a:br>
              <a:rPr b="1" i="1" lang="en-US" sz="1100">
                <a:solidFill>
                  <a:schemeClr val="lt1"/>
                </a:solidFill>
                <a:latin typeface="Arial"/>
                <a:ea typeface="Arial"/>
                <a:cs typeface="Arial"/>
                <a:sym typeface="Arial"/>
              </a:rPr>
            </a:br>
            <a:r>
              <a:rPr b="1" i="1" lang="en-US" sz="1100">
                <a:solidFill>
                  <a:schemeClr val="lt1"/>
                </a:solidFill>
                <a:latin typeface="Arial"/>
                <a:ea typeface="Arial"/>
                <a:cs typeface="Arial"/>
                <a:sym typeface="Arial"/>
              </a:rPr>
              <a:t>prin Programul Operațional Capital Uman 2014-2020</a:t>
            </a:r>
            <a:endParaRPr b="1" sz="1100">
              <a:solidFill>
                <a:schemeClr val="lt1"/>
              </a:solidFill>
              <a:latin typeface="Arial"/>
              <a:ea typeface="Arial"/>
              <a:cs typeface="Arial"/>
              <a:sym typeface="Arial"/>
            </a:endParaRPr>
          </a:p>
        </p:txBody>
      </p:sp>
      <p:pic>
        <p:nvPicPr>
          <p:cNvPr id="778" name="Google Shape;778;p63"/>
          <p:cNvPicPr preferRelativeResize="0"/>
          <p:nvPr/>
        </p:nvPicPr>
        <p:blipFill rotWithShape="1">
          <a:blip r:embed="rId3">
            <a:alphaModFix/>
          </a:blip>
          <a:srcRect b="0" l="0" r="0" t="0"/>
          <a:stretch/>
        </p:blipFill>
        <p:spPr>
          <a:xfrm>
            <a:off x="971600" y="360216"/>
            <a:ext cx="1080120" cy="991869"/>
          </a:xfrm>
          <a:prstGeom prst="rect">
            <a:avLst/>
          </a:prstGeom>
          <a:noFill/>
          <a:ln>
            <a:noFill/>
          </a:ln>
        </p:spPr>
      </p:pic>
      <p:pic>
        <p:nvPicPr>
          <p:cNvPr id="779" name="Google Shape;779;p63"/>
          <p:cNvPicPr preferRelativeResize="0"/>
          <p:nvPr/>
        </p:nvPicPr>
        <p:blipFill rotWithShape="1">
          <a:blip r:embed="rId4">
            <a:alphaModFix/>
          </a:blip>
          <a:srcRect b="0" l="0" r="0" t="0"/>
          <a:stretch/>
        </p:blipFill>
        <p:spPr>
          <a:xfrm>
            <a:off x="3779912" y="315794"/>
            <a:ext cx="1080120" cy="991869"/>
          </a:xfrm>
          <a:prstGeom prst="rect">
            <a:avLst/>
          </a:prstGeom>
          <a:noFill/>
          <a:ln>
            <a:noFill/>
          </a:ln>
        </p:spPr>
      </p:pic>
      <p:pic>
        <p:nvPicPr>
          <p:cNvPr id="780" name="Google Shape;780;p63"/>
          <p:cNvPicPr preferRelativeResize="0"/>
          <p:nvPr/>
        </p:nvPicPr>
        <p:blipFill rotWithShape="1">
          <a:blip r:embed="rId5">
            <a:alphaModFix/>
          </a:blip>
          <a:srcRect b="0" l="0" r="0" t="0"/>
          <a:stretch/>
        </p:blipFill>
        <p:spPr>
          <a:xfrm>
            <a:off x="6588224" y="315794"/>
            <a:ext cx="1080120" cy="1008232"/>
          </a:xfrm>
          <a:prstGeom prst="rect">
            <a:avLst/>
          </a:prstGeom>
          <a:noFill/>
          <a:ln>
            <a:noFill/>
          </a:ln>
        </p:spPr>
      </p:pic>
      <p:pic>
        <p:nvPicPr>
          <p:cNvPr id="781" name="Google Shape;781;p63"/>
          <p:cNvPicPr preferRelativeResize="0"/>
          <p:nvPr/>
        </p:nvPicPr>
        <p:blipFill rotWithShape="1">
          <a:blip r:embed="rId6">
            <a:alphaModFix/>
          </a:blip>
          <a:srcRect b="0" l="0" r="0" t="0"/>
          <a:stretch/>
        </p:blipFill>
        <p:spPr>
          <a:xfrm>
            <a:off x="284772" y="5737497"/>
            <a:ext cx="2072640" cy="566420"/>
          </a:xfrm>
          <a:prstGeom prst="rect">
            <a:avLst/>
          </a:prstGeom>
          <a:noFill/>
          <a:ln>
            <a:noFill/>
          </a:ln>
        </p:spPr>
      </p:pic>
      <p:sp>
        <p:nvSpPr>
          <p:cNvPr id="782" name="Google Shape;782;p63"/>
          <p:cNvSpPr txBox="1"/>
          <p:nvPr>
            <p:ph idx="1" type="body"/>
          </p:nvPr>
        </p:nvSpPr>
        <p:spPr>
          <a:xfrm>
            <a:off x="539552" y="1307663"/>
            <a:ext cx="7797662" cy="4281576"/>
          </a:xfrm>
          <a:prstGeom prst="rect">
            <a:avLst/>
          </a:prstGeom>
          <a:noFill/>
          <a:ln>
            <a:noFill/>
          </a:ln>
        </p:spPr>
        <p:txBody>
          <a:bodyPr anchorCtr="0" anchor="ctr" bIns="45700" lIns="91425" spcFirstLastPara="1" rIns="91425" wrap="square" tIns="45700">
            <a:noAutofit/>
          </a:bodyPr>
          <a:lstStyle/>
          <a:p>
            <a:pPr indent="0" lvl="0" marL="0" rtl="0" algn="just">
              <a:lnSpc>
                <a:spcPct val="115000"/>
              </a:lnSpc>
              <a:spcBef>
                <a:spcPts val="0"/>
              </a:spcBef>
              <a:spcAft>
                <a:spcPts val="0"/>
              </a:spcAft>
              <a:buSzPts val="1280"/>
              <a:buNone/>
            </a:pPr>
            <a:r>
              <a:rPr b="1" lang="en-US" sz="800">
                <a:latin typeface="Arial"/>
                <a:ea typeface="Arial"/>
                <a:cs typeface="Arial"/>
                <a:sym typeface="Arial"/>
              </a:rPr>
              <a:t>	</a:t>
            </a:r>
            <a:endParaRPr/>
          </a:p>
          <a:p>
            <a:pPr indent="0" lvl="0" marL="0" rtl="0" algn="just">
              <a:lnSpc>
                <a:spcPct val="115000"/>
              </a:lnSpc>
              <a:spcBef>
                <a:spcPts val="0"/>
              </a:spcBef>
              <a:spcAft>
                <a:spcPts val="0"/>
              </a:spcAft>
              <a:buSzPts val="1280"/>
              <a:buNone/>
            </a:pPr>
            <a:r>
              <a:t/>
            </a:r>
            <a:endParaRPr b="1" sz="800">
              <a:latin typeface="Arial"/>
              <a:ea typeface="Arial"/>
              <a:cs typeface="Arial"/>
              <a:sym typeface="Arial"/>
            </a:endParaRPr>
          </a:p>
          <a:p>
            <a:pPr indent="0" lvl="0" marL="0" rtl="0" algn="just">
              <a:lnSpc>
                <a:spcPct val="115000"/>
              </a:lnSpc>
              <a:spcBef>
                <a:spcPts val="0"/>
              </a:spcBef>
              <a:spcAft>
                <a:spcPts val="0"/>
              </a:spcAft>
              <a:buSzPts val="1280"/>
              <a:buNone/>
            </a:pPr>
            <a:r>
              <a:t/>
            </a:r>
            <a:endParaRPr b="1" sz="800">
              <a:latin typeface="Arial"/>
              <a:ea typeface="Arial"/>
              <a:cs typeface="Arial"/>
              <a:sym typeface="Arial"/>
            </a:endParaRPr>
          </a:p>
          <a:p>
            <a:pPr indent="0" lvl="0" marL="0" rtl="0" algn="just">
              <a:lnSpc>
                <a:spcPct val="115000"/>
              </a:lnSpc>
              <a:spcBef>
                <a:spcPts val="0"/>
              </a:spcBef>
              <a:spcAft>
                <a:spcPts val="0"/>
              </a:spcAft>
              <a:buSzPts val="1280"/>
              <a:buNone/>
            </a:pPr>
            <a:r>
              <a:t/>
            </a:r>
            <a:endParaRPr b="1" sz="800">
              <a:latin typeface="Arial"/>
              <a:ea typeface="Arial"/>
              <a:cs typeface="Arial"/>
              <a:sym typeface="Arial"/>
            </a:endParaRPr>
          </a:p>
          <a:p>
            <a:pPr indent="0" lvl="0" marL="0" rtl="0" algn="just">
              <a:lnSpc>
                <a:spcPct val="115000"/>
              </a:lnSpc>
              <a:spcBef>
                <a:spcPts val="0"/>
              </a:spcBef>
              <a:spcAft>
                <a:spcPts val="0"/>
              </a:spcAft>
              <a:buSzPts val="1280"/>
              <a:buNone/>
            </a:pPr>
            <a:r>
              <a:t/>
            </a:r>
            <a:endParaRPr b="1" sz="800">
              <a:latin typeface="Arial"/>
              <a:ea typeface="Arial"/>
              <a:cs typeface="Arial"/>
              <a:sym typeface="Arial"/>
            </a:endParaRPr>
          </a:p>
          <a:p>
            <a:pPr indent="0" lvl="0" marL="0" rtl="0" algn="just">
              <a:lnSpc>
                <a:spcPct val="115000"/>
              </a:lnSpc>
              <a:spcBef>
                <a:spcPts val="0"/>
              </a:spcBef>
              <a:spcAft>
                <a:spcPts val="0"/>
              </a:spcAft>
              <a:buSzPts val="1280"/>
              <a:buNone/>
            </a:pPr>
            <a:r>
              <a:t/>
            </a:r>
            <a:endParaRPr b="1" sz="800">
              <a:latin typeface="Arial"/>
              <a:ea typeface="Arial"/>
              <a:cs typeface="Arial"/>
              <a:sym typeface="Arial"/>
            </a:endParaRPr>
          </a:p>
          <a:p>
            <a:pPr indent="0" lvl="0" marL="0" rtl="0" algn="just">
              <a:lnSpc>
                <a:spcPct val="115000"/>
              </a:lnSpc>
              <a:spcBef>
                <a:spcPts val="0"/>
              </a:spcBef>
              <a:spcAft>
                <a:spcPts val="0"/>
              </a:spcAft>
              <a:buSzPts val="1280"/>
              <a:buNone/>
            </a:pPr>
            <a:r>
              <a:t/>
            </a:r>
            <a:endParaRPr b="1" sz="800">
              <a:latin typeface="Arial"/>
              <a:ea typeface="Arial"/>
              <a:cs typeface="Arial"/>
              <a:sym typeface="Arial"/>
            </a:endParaRPr>
          </a:p>
          <a:p>
            <a:pPr indent="0" lvl="0" marL="0" rtl="0" algn="just">
              <a:lnSpc>
                <a:spcPct val="115000"/>
              </a:lnSpc>
              <a:spcBef>
                <a:spcPts val="0"/>
              </a:spcBef>
              <a:spcAft>
                <a:spcPts val="0"/>
              </a:spcAft>
              <a:buSzPts val="1280"/>
              <a:buNone/>
            </a:pPr>
            <a:r>
              <a:t/>
            </a:r>
            <a:endParaRPr b="1" sz="800">
              <a:latin typeface="Arial"/>
              <a:ea typeface="Arial"/>
              <a:cs typeface="Arial"/>
              <a:sym typeface="Arial"/>
            </a:endParaRPr>
          </a:p>
          <a:p>
            <a:pPr indent="0" lvl="0" marL="0" rtl="0" algn="just">
              <a:lnSpc>
                <a:spcPct val="115000"/>
              </a:lnSpc>
              <a:spcBef>
                <a:spcPts val="0"/>
              </a:spcBef>
              <a:spcAft>
                <a:spcPts val="0"/>
              </a:spcAft>
              <a:buSzPts val="1280"/>
              <a:buNone/>
            </a:pPr>
            <a:r>
              <a:rPr b="1" lang="en-US" sz="800">
                <a:latin typeface="Arial"/>
                <a:ea typeface="Arial"/>
                <a:cs typeface="Arial"/>
                <a:sym typeface="Arial"/>
              </a:rPr>
              <a:t>	</a:t>
            </a:r>
            <a:r>
              <a:rPr b="1" lang="en-US" sz="1200">
                <a:latin typeface="Arial"/>
                <a:ea typeface="Arial"/>
                <a:cs typeface="Arial"/>
                <a:sym typeface="Arial"/>
              </a:rPr>
              <a:t>RECOMANDĂRI GENERALE DE REDACTARE A UNUI CV:</a:t>
            </a:r>
            <a:endParaRPr b="1" sz="1200">
              <a:latin typeface="Arial"/>
              <a:ea typeface="Arial"/>
              <a:cs typeface="Arial"/>
              <a:sym typeface="Arial"/>
            </a:endParaRPr>
          </a:p>
          <a:p>
            <a:pPr indent="0" lvl="0" marL="0" rtl="0" algn="just">
              <a:lnSpc>
                <a:spcPct val="115000"/>
              </a:lnSpc>
              <a:spcBef>
                <a:spcPts val="0"/>
              </a:spcBef>
              <a:spcAft>
                <a:spcPts val="0"/>
              </a:spcAft>
              <a:buSzPts val="1280"/>
              <a:buNone/>
            </a:pPr>
            <a:r>
              <a:t/>
            </a:r>
            <a:endParaRPr b="1" sz="1200">
              <a:latin typeface="Arial"/>
              <a:ea typeface="Arial"/>
              <a:cs typeface="Arial"/>
              <a:sym typeface="Arial"/>
            </a:endParaRPr>
          </a:p>
          <a:p>
            <a:pPr indent="0" lvl="0" marL="0" rtl="0" algn="just">
              <a:lnSpc>
                <a:spcPct val="115000"/>
              </a:lnSpc>
              <a:spcBef>
                <a:spcPts val="0"/>
              </a:spcBef>
              <a:spcAft>
                <a:spcPts val="0"/>
              </a:spcAft>
              <a:buSzPts val="1280"/>
              <a:buNone/>
            </a:pPr>
            <a:r>
              <a:t/>
            </a:r>
            <a:endParaRPr b="1" sz="1200">
              <a:latin typeface="Arial"/>
              <a:ea typeface="Arial"/>
              <a:cs typeface="Arial"/>
              <a:sym typeface="Arial"/>
            </a:endParaRPr>
          </a:p>
          <a:p>
            <a:pPr indent="-337820" lvl="0" marL="342900" marR="219075" rtl="0" algn="just">
              <a:lnSpc>
                <a:spcPct val="100000"/>
              </a:lnSpc>
              <a:spcBef>
                <a:spcPts val="0"/>
              </a:spcBef>
              <a:spcAft>
                <a:spcPts val="0"/>
              </a:spcAft>
              <a:buSzPts val="1200"/>
              <a:buFont typeface="Noto Sans Symbols"/>
              <a:buChar char="∙"/>
            </a:pPr>
            <a:r>
              <a:rPr lang="en-US" sz="1200">
                <a:latin typeface="Arial"/>
                <a:ea typeface="Arial"/>
                <a:cs typeface="Arial"/>
                <a:sym typeface="Arial"/>
              </a:rPr>
              <a:t>AR FI BINE SĂ SE ÎNTINDĂ PE APROXIMATIV 2-3 PAGINI;</a:t>
            </a:r>
            <a:endParaRPr sz="1200"/>
          </a:p>
          <a:p>
            <a:pPr indent="-337820" lvl="0" marL="342900" marR="0" rtl="0" algn="just">
              <a:lnSpc>
                <a:spcPct val="100000"/>
              </a:lnSpc>
              <a:spcBef>
                <a:spcPts val="0"/>
              </a:spcBef>
              <a:spcAft>
                <a:spcPts val="0"/>
              </a:spcAft>
              <a:buSzPts val="1200"/>
              <a:buFont typeface="Noto Sans Symbols"/>
              <a:buChar char="∙"/>
            </a:pPr>
            <a:r>
              <a:rPr lang="en-US" sz="1200">
                <a:latin typeface="Arial"/>
                <a:ea typeface="Arial"/>
                <a:cs typeface="Arial"/>
                <a:sym typeface="Arial"/>
              </a:rPr>
              <a:t>SĂ FIE CÂT MAI AERISIT PENTRU A FI UŞOR DE CITIT, SĂ CONŢINĂ UN TEXT CLAR ŞI UŞOR DE URMĂRIT, CU UN UN ASPECT GENERAL PLĂCUT ŞI ATRACTIV.</a:t>
            </a:r>
            <a:endParaRPr sz="1200"/>
          </a:p>
          <a:p>
            <a:pPr indent="-337820" lvl="0" marL="342900" marR="219075" rtl="0" algn="just">
              <a:lnSpc>
                <a:spcPct val="100000"/>
              </a:lnSpc>
              <a:spcBef>
                <a:spcPts val="0"/>
              </a:spcBef>
              <a:spcAft>
                <a:spcPts val="0"/>
              </a:spcAft>
              <a:buSzPts val="1200"/>
              <a:buFont typeface="Noto Sans Symbols"/>
              <a:buChar char="∙"/>
            </a:pPr>
            <a:r>
              <a:rPr lang="en-US" sz="1200">
                <a:latin typeface="Arial"/>
                <a:ea typeface="Arial"/>
                <a:cs typeface="Arial"/>
                <a:sym typeface="Arial"/>
              </a:rPr>
              <a:t>SĂ NU CONŢINĂ GREŞELI GRAMATICALE FONTUL ALES SĂ FIE SOBRU ŞI NICI PREA MIC (GREU DE CITIT), DAR NICI PREA MARE (AGRESEAZĂ OCHIUL).</a:t>
            </a:r>
            <a:endParaRPr sz="1200"/>
          </a:p>
          <a:p>
            <a:pPr indent="-337820" lvl="0" marL="342900" marR="0" rtl="0" algn="just">
              <a:lnSpc>
                <a:spcPct val="100000"/>
              </a:lnSpc>
              <a:spcBef>
                <a:spcPts val="0"/>
              </a:spcBef>
              <a:spcAft>
                <a:spcPts val="0"/>
              </a:spcAft>
              <a:buSzPts val="1200"/>
              <a:buFont typeface="Noto Sans Symbols"/>
              <a:buChar char="∙"/>
            </a:pPr>
            <a:r>
              <a:rPr lang="en-US" sz="1200">
                <a:latin typeface="Arial"/>
                <a:ea typeface="Arial"/>
                <a:cs typeface="Arial"/>
                <a:sym typeface="Arial"/>
              </a:rPr>
              <a:t>PARAGRAFELE SĂ NU FIE PREA LUNGI (GREU DE URMĂRIT);</a:t>
            </a:r>
            <a:endParaRPr sz="1200"/>
          </a:p>
          <a:p>
            <a:pPr indent="-337820" lvl="0" marL="342900" marR="0" rtl="0" algn="just">
              <a:lnSpc>
                <a:spcPct val="100000"/>
              </a:lnSpc>
              <a:spcBef>
                <a:spcPts val="0"/>
              </a:spcBef>
              <a:spcAft>
                <a:spcPts val="0"/>
              </a:spcAft>
              <a:buSzPts val="1200"/>
              <a:buFont typeface="Noto Sans Symbols"/>
              <a:buChar char="∙"/>
            </a:pPr>
            <a:r>
              <a:rPr lang="en-US" sz="1200">
                <a:latin typeface="Arial"/>
                <a:ea typeface="Arial"/>
                <a:cs typeface="Arial"/>
                <a:sym typeface="Arial"/>
              </a:rPr>
              <a:t>TITLURILE IMPORTANTE SĂ FIE MARCATE ÎN BOLD, IAR INFORMAŢIA SĂ FIE AŞEZATĂ ÎNTR-O ORDINE LOGICĂ, URMÂND UN CRITERIU CRONOLOGIC, FUNCŢIONAL SAU ORIENTAT;</a:t>
            </a:r>
            <a:endParaRPr sz="1200"/>
          </a:p>
          <a:p>
            <a:pPr indent="-337820" lvl="0" marL="342900" marR="0" rtl="0" algn="just">
              <a:lnSpc>
                <a:spcPct val="100000"/>
              </a:lnSpc>
              <a:spcBef>
                <a:spcPts val="0"/>
              </a:spcBef>
              <a:spcAft>
                <a:spcPts val="0"/>
              </a:spcAft>
              <a:buSzPts val="1200"/>
              <a:buFont typeface="Noto Sans Symbols"/>
              <a:buChar char="∙"/>
            </a:pPr>
            <a:r>
              <a:rPr lang="en-US" sz="1200">
                <a:latin typeface="Arial"/>
                <a:ea typeface="Arial"/>
                <a:cs typeface="Arial"/>
                <a:sym typeface="Arial"/>
              </a:rPr>
              <a:t>SĂ INCLUDĂ NEAPĂRAT DATELE GENERALE, DE TIP: NUME, ADRESĂ, TELEFONUL ŞI ADRESA DE E-MAIL, PRECIZATE ÎNCĂ DE LA ÎNCEPUT;</a:t>
            </a:r>
            <a:endParaRPr sz="1200"/>
          </a:p>
          <a:p>
            <a:pPr indent="-337820" lvl="0" marL="342900" marR="0" rtl="0" algn="just">
              <a:lnSpc>
                <a:spcPct val="100000"/>
              </a:lnSpc>
              <a:spcBef>
                <a:spcPts val="0"/>
              </a:spcBef>
              <a:spcAft>
                <a:spcPts val="0"/>
              </a:spcAft>
              <a:buSzPts val="1200"/>
              <a:buFont typeface="Noto Sans Symbols"/>
              <a:buChar char="∙"/>
            </a:pPr>
            <a:r>
              <a:rPr lang="en-US" sz="1200">
                <a:latin typeface="Arial"/>
                <a:ea typeface="Arial"/>
                <a:cs typeface="Arial"/>
                <a:sym typeface="Arial"/>
              </a:rPr>
              <a:t>SĂ CONŢINĂ CUVINTE-CHEIE ADECVATE PENTRU POSTUL VIZAT (DE PILDĂ, CUVINTE CE IMPLICĂ DINAMISM SAU TERMENI TEHNICI);</a:t>
            </a:r>
            <a:endParaRPr sz="1200"/>
          </a:p>
          <a:p>
            <a:pPr indent="-337820" lvl="0" marL="342900" marR="0" rtl="0" algn="just">
              <a:lnSpc>
                <a:spcPct val="100000"/>
              </a:lnSpc>
              <a:spcBef>
                <a:spcPts val="0"/>
              </a:spcBef>
              <a:spcAft>
                <a:spcPts val="0"/>
              </a:spcAft>
              <a:buSzPts val="1200"/>
              <a:buFont typeface="Noto Sans Symbols"/>
              <a:buChar char="∙"/>
            </a:pPr>
            <a:r>
              <a:rPr lang="en-US" sz="1200">
                <a:latin typeface="Arial"/>
                <a:ea typeface="Arial"/>
                <a:cs typeface="Arial"/>
                <a:sym typeface="Arial"/>
              </a:rPr>
              <a:t>SĂ NU CONŢINĂ REPETIŢII DERANJANTE, AR FI DE DORIT SĂ FIE FOLOSITE VERBE CARE INDICĂ ACŢIUNEA, PRECUM „A DEZVOLTA”, „A CONDUCE” SAU „A DESTINA” PENTRU A SUBLINIA REALIZĂRILE TALE ŞI NU PROPOZIŢII DECLARATIVE PRECUM „AM PARTICIPAT”, „AM ASISTAT LA”, IAR PE CÂT SE POATE, SĂ FIE EVITATE CONSTRUCŢIILE PASIVE, PRECUM „ERAM RESPONSABIL CU …”</a:t>
            </a:r>
            <a:endParaRPr sz="1200"/>
          </a:p>
          <a:p>
            <a:pPr indent="0" lvl="0" marL="0" rtl="0" algn="just">
              <a:lnSpc>
                <a:spcPct val="100000"/>
              </a:lnSpc>
              <a:spcBef>
                <a:spcPts val="0"/>
              </a:spcBef>
              <a:spcAft>
                <a:spcPts val="0"/>
              </a:spcAft>
              <a:buSzPts val="1280"/>
              <a:buNone/>
            </a:pPr>
            <a:r>
              <a:rPr b="1" lang="en-US" sz="1200">
                <a:latin typeface="Arial"/>
                <a:ea typeface="Arial"/>
                <a:cs typeface="Arial"/>
                <a:sym typeface="Arial"/>
              </a:rPr>
              <a:t>	</a:t>
            </a:r>
            <a:endParaRPr sz="1200">
              <a:latin typeface="Arial"/>
              <a:ea typeface="Arial"/>
              <a:cs typeface="Arial"/>
              <a:sym typeface="Arial"/>
            </a:endParaRPr>
          </a:p>
          <a:p>
            <a:pPr indent="0" lvl="0" marL="0" rtl="0" algn="just">
              <a:lnSpc>
                <a:spcPct val="115000"/>
              </a:lnSpc>
              <a:spcBef>
                <a:spcPts val="0"/>
              </a:spcBef>
              <a:spcAft>
                <a:spcPts val="0"/>
              </a:spcAft>
              <a:buSzPts val="1280"/>
              <a:buNone/>
            </a:pPr>
            <a:r>
              <a:t/>
            </a:r>
            <a:endParaRPr b="1" sz="800">
              <a:latin typeface="Arial"/>
              <a:ea typeface="Arial"/>
              <a:cs typeface="Arial"/>
              <a:sym typeface="Arial"/>
            </a:endParaRPr>
          </a:p>
          <a:p>
            <a:pPr indent="0" lvl="0" marL="0" rtl="0" algn="just">
              <a:lnSpc>
                <a:spcPct val="115000"/>
              </a:lnSpc>
              <a:spcBef>
                <a:spcPts val="0"/>
              </a:spcBef>
              <a:spcAft>
                <a:spcPts val="0"/>
              </a:spcAft>
              <a:buSzPts val="1280"/>
              <a:buNone/>
            </a:pPr>
            <a:r>
              <a:rPr b="1" lang="en-US" sz="800">
                <a:latin typeface="Arial"/>
                <a:ea typeface="Arial"/>
                <a:cs typeface="Arial"/>
                <a:sym typeface="Arial"/>
              </a:rPr>
              <a:t>	</a:t>
            </a:r>
            <a:endParaRPr/>
          </a:p>
          <a:p>
            <a:pPr indent="0" lvl="0" marL="0" rtl="0" algn="just">
              <a:lnSpc>
                <a:spcPct val="115000"/>
              </a:lnSpc>
              <a:spcBef>
                <a:spcPts val="0"/>
              </a:spcBef>
              <a:spcAft>
                <a:spcPts val="0"/>
              </a:spcAft>
              <a:buSzPts val="1280"/>
              <a:buNone/>
            </a:pPr>
            <a:r>
              <a:t/>
            </a:r>
            <a:endParaRPr sz="800">
              <a:latin typeface="Arial"/>
              <a:ea typeface="Arial"/>
              <a:cs typeface="Arial"/>
              <a:sym typeface="Arial"/>
            </a:endParaRPr>
          </a:p>
          <a:p>
            <a:pPr indent="0" lvl="0" marL="0" rtl="0" algn="ctr">
              <a:lnSpc>
                <a:spcPct val="115000"/>
              </a:lnSpc>
              <a:spcBef>
                <a:spcPts val="0"/>
              </a:spcBef>
              <a:spcAft>
                <a:spcPts val="0"/>
              </a:spcAft>
              <a:buSzPts val="1280"/>
              <a:buNone/>
            </a:pPr>
            <a:r>
              <a:t/>
            </a:r>
            <a:endParaRPr b="1" sz="800">
              <a:latin typeface="Arial"/>
              <a:ea typeface="Arial"/>
              <a:cs typeface="Arial"/>
              <a:sym typeface="Arial"/>
            </a:endParaRPr>
          </a:p>
          <a:p>
            <a:pPr indent="0" lvl="0" marL="0" rtl="0" algn="ctr">
              <a:lnSpc>
                <a:spcPct val="115000"/>
              </a:lnSpc>
              <a:spcBef>
                <a:spcPts val="0"/>
              </a:spcBef>
              <a:spcAft>
                <a:spcPts val="0"/>
              </a:spcAft>
              <a:buSzPts val="1280"/>
              <a:buNone/>
            </a:pPr>
            <a:r>
              <a:t/>
            </a:r>
            <a:endParaRPr b="1" sz="800">
              <a:latin typeface="Arial"/>
              <a:ea typeface="Arial"/>
              <a:cs typeface="Arial"/>
              <a:sym typeface="Arial"/>
            </a:endParaRPr>
          </a:p>
          <a:p>
            <a:pPr indent="0" lvl="0" marL="0" rtl="0" algn="l">
              <a:lnSpc>
                <a:spcPct val="120000"/>
              </a:lnSpc>
              <a:spcBef>
                <a:spcPts val="0"/>
              </a:spcBef>
              <a:spcAft>
                <a:spcPts val="0"/>
              </a:spcAft>
              <a:buSzPts val="1280"/>
              <a:buNone/>
            </a:pPr>
            <a:r>
              <a:t/>
            </a:r>
            <a:endParaRPr sz="800">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6" name="Shape 786"/>
        <p:cNvGrpSpPr/>
        <p:nvPr/>
      </p:nvGrpSpPr>
      <p:grpSpPr>
        <a:xfrm>
          <a:off x="0" y="0"/>
          <a:ext cx="0" cy="0"/>
          <a:chOff x="0" y="0"/>
          <a:chExt cx="0" cy="0"/>
        </a:xfrm>
      </p:grpSpPr>
      <p:sp>
        <p:nvSpPr>
          <p:cNvPr id="787" name="Google Shape;787;gc6c1448e7a_0_9"/>
          <p:cNvSpPr/>
          <p:nvPr/>
        </p:nvSpPr>
        <p:spPr>
          <a:xfrm>
            <a:off x="2483768" y="5805264"/>
            <a:ext cx="6136500" cy="430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1" lang="en-US" sz="1100">
                <a:solidFill>
                  <a:schemeClr val="lt1"/>
                </a:solidFill>
                <a:latin typeface="Arial"/>
                <a:ea typeface="Arial"/>
                <a:cs typeface="Arial"/>
                <a:sym typeface="Arial"/>
              </a:rPr>
              <a:t>Proiect cofinanțat de Uniunea Europeană din Fondul Social European </a:t>
            </a:r>
            <a:br>
              <a:rPr b="1" i="1" lang="en-US" sz="1100">
                <a:solidFill>
                  <a:schemeClr val="lt1"/>
                </a:solidFill>
                <a:latin typeface="Arial"/>
                <a:ea typeface="Arial"/>
                <a:cs typeface="Arial"/>
                <a:sym typeface="Arial"/>
              </a:rPr>
            </a:br>
            <a:r>
              <a:rPr b="1" i="1" lang="en-US" sz="1100">
                <a:solidFill>
                  <a:schemeClr val="lt1"/>
                </a:solidFill>
                <a:latin typeface="Arial"/>
                <a:ea typeface="Arial"/>
                <a:cs typeface="Arial"/>
                <a:sym typeface="Arial"/>
              </a:rPr>
              <a:t>prin Programul Operațional Capital Uman 2014-2020</a:t>
            </a:r>
            <a:endParaRPr b="1" sz="1100">
              <a:solidFill>
                <a:schemeClr val="lt1"/>
              </a:solidFill>
              <a:latin typeface="Arial"/>
              <a:ea typeface="Arial"/>
              <a:cs typeface="Arial"/>
              <a:sym typeface="Arial"/>
            </a:endParaRPr>
          </a:p>
        </p:txBody>
      </p:sp>
      <p:pic>
        <p:nvPicPr>
          <p:cNvPr id="788" name="Google Shape;788;gc6c1448e7a_0_9"/>
          <p:cNvPicPr preferRelativeResize="0"/>
          <p:nvPr/>
        </p:nvPicPr>
        <p:blipFill rotWithShape="1">
          <a:blip r:embed="rId3">
            <a:alphaModFix/>
          </a:blip>
          <a:srcRect b="0" l="0" r="0" t="0"/>
          <a:stretch/>
        </p:blipFill>
        <p:spPr>
          <a:xfrm>
            <a:off x="971600" y="360216"/>
            <a:ext cx="1080120" cy="991869"/>
          </a:xfrm>
          <a:prstGeom prst="rect">
            <a:avLst/>
          </a:prstGeom>
          <a:noFill/>
          <a:ln>
            <a:noFill/>
          </a:ln>
        </p:spPr>
      </p:pic>
      <p:pic>
        <p:nvPicPr>
          <p:cNvPr id="789" name="Google Shape;789;gc6c1448e7a_0_9"/>
          <p:cNvPicPr preferRelativeResize="0"/>
          <p:nvPr/>
        </p:nvPicPr>
        <p:blipFill rotWithShape="1">
          <a:blip r:embed="rId4">
            <a:alphaModFix/>
          </a:blip>
          <a:srcRect b="0" l="0" r="0" t="0"/>
          <a:stretch/>
        </p:blipFill>
        <p:spPr>
          <a:xfrm>
            <a:off x="3779912" y="315794"/>
            <a:ext cx="1080120" cy="991869"/>
          </a:xfrm>
          <a:prstGeom prst="rect">
            <a:avLst/>
          </a:prstGeom>
          <a:noFill/>
          <a:ln>
            <a:noFill/>
          </a:ln>
        </p:spPr>
      </p:pic>
      <p:pic>
        <p:nvPicPr>
          <p:cNvPr id="790" name="Google Shape;790;gc6c1448e7a_0_9"/>
          <p:cNvPicPr preferRelativeResize="0"/>
          <p:nvPr/>
        </p:nvPicPr>
        <p:blipFill rotWithShape="1">
          <a:blip r:embed="rId5">
            <a:alphaModFix/>
          </a:blip>
          <a:srcRect b="0" l="0" r="0" t="0"/>
          <a:stretch/>
        </p:blipFill>
        <p:spPr>
          <a:xfrm>
            <a:off x="6588224" y="315794"/>
            <a:ext cx="1080120" cy="1008232"/>
          </a:xfrm>
          <a:prstGeom prst="rect">
            <a:avLst/>
          </a:prstGeom>
          <a:noFill/>
          <a:ln>
            <a:noFill/>
          </a:ln>
        </p:spPr>
      </p:pic>
      <p:pic>
        <p:nvPicPr>
          <p:cNvPr id="791" name="Google Shape;791;gc6c1448e7a_0_9"/>
          <p:cNvPicPr preferRelativeResize="0"/>
          <p:nvPr/>
        </p:nvPicPr>
        <p:blipFill rotWithShape="1">
          <a:blip r:embed="rId6">
            <a:alphaModFix/>
          </a:blip>
          <a:srcRect b="0" l="0" r="0" t="0"/>
          <a:stretch/>
        </p:blipFill>
        <p:spPr>
          <a:xfrm>
            <a:off x="284772" y="5737497"/>
            <a:ext cx="2072640" cy="566420"/>
          </a:xfrm>
          <a:prstGeom prst="rect">
            <a:avLst/>
          </a:prstGeom>
          <a:noFill/>
          <a:ln>
            <a:noFill/>
          </a:ln>
        </p:spPr>
      </p:pic>
      <p:sp>
        <p:nvSpPr>
          <p:cNvPr id="792" name="Google Shape;792;gc6c1448e7a_0_9"/>
          <p:cNvSpPr txBox="1"/>
          <p:nvPr>
            <p:ph idx="1" type="body"/>
          </p:nvPr>
        </p:nvSpPr>
        <p:spPr>
          <a:xfrm>
            <a:off x="539552" y="1307663"/>
            <a:ext cx="7797600" cy="4281600"/>
          </a:xfrm>
          <a:prstGeom prst="rect">
            <a:avLst/>
          </a:prstGeom>
          <a:noFill/>
          <a:ln>
            <a:noFill/>
          </a:ln>
        </p:spPr>
        <p:txBody>
          <a:bodyPr anchorCtr="0" anchor="ctr" bIns="45700" lIns="91425" spcFirstLastPara="1" rIns="91425" wrap="square" tIns="45700">
            <a:noAutofit/>
          </a:bodyPr>
          <a:lstStyle/>
          <a:p>
            <a:pPr indent="0" lvl="0" marL="0" rtl="0" algn="just">
              <a:lnSpc>
                <a:spcPct val="115000"/>
              </a:lnSpc>
              <a:spcBef>
                <a:spcPts val="0"/>
              </a:spcBef>
              <a:spcAft>
                <a:spcPts val="0"/>
              </a:spcAft>
              <a:buSzPts val="1280"/>
              <a:buNone/>
            </a:pPr>
            <a:r>
              <a:rPr b="1" lang="en-US" sz="800">
                <a:latin typeface="Arial"/>
                <a:ea typeface="Arial"/>
                <a:cs typeface="Arial"/>
                <a:sym typeface="Arial"/>
              </a:rPr>
              <a:t>	</a:t>
            </a:r>
            <a:endParaRPr/>
          </a:p>
          <a:p>
            <a:pPr indent="0" lvl="0" marL="0" rtl="0" algn="just">
              <a:lnSpc>
                <a:spcPct val="115000"/>
              </a:lnSpc>
              <a:spcBef>
                <a:spcPts val="0"/>
              </a:spcBef>
              <a:spcAft>
                <a:spcPts val="0"/>
              </a:spcAft>
              <a:buSzPts val="1280"/>
              <a:buNone/>
            </a:pPr>
            <a:r>
              <a:t/>
            </a:r>
            <a:endParaRPr b="1" sz="800">
              <a:latin typeface="Arial"/>
              <a:ea typeface="Arial"/>
              <a:cs typeface="Arial"/>
              <a:sym typeface="Arial"/>
            </a:endParaRPr>
          </a:p>
          <a:p>
            <a:pPr indent="0" lvl="0" marL="0" rtl="0" algn="just">
              <a:lnSpc>
                <a:spcPct val="115000"/>
              </a:lnSpc>
              <a:spcBef>
                <a:spcPts val="0"/>
              </a:spcBef>
              <a:spcAft>
                <a:spcPts val="0"/>
              </a:spcAft>
              <a:buSzPts val="1280"/>
              <a:buNone/>
            </a:pPr>
            <a:r>
              <a:t/>
            </a:r>
            <a:endParaRPr b="1" sz="800">
              <a:latin typeface="Arial"/>
              <a:ea typeface="Arial"/>
              <a:cs typeface="Arial"/>
              <a:sym typeface="Arial"/>
            </a:endParaRPr>
          </a:p>
          <a:p>
            <a:pPr indent="0" lvl="0" marL="0" rtl="0" algn="just">
              <a:lnSpc>
                <a:spcPct val="115000"/>
              </a:lnSpc>
              <a:spcBef>
                <a:spcPts val="0"/>
              </a:spcBef>
              <a:spcAft>
                <a:spcPts val="0"/>
              </a:spcAft>
              <a:buSzPts val="1280"/>
              <a:buNone/>
            </a:pPr>
            <a:r>
              <a:t/>
            </a:r>
            <a:endParaRPr b="1" sz="800">
              <a:latin typeface="Arial"/>
              <a:ea typeface="Arial"/>
              <a:cs typeface="Arial"/>
              <a:sym typeface="Arial"/>
            </a:endParaRPr>
          </a:p>
          <a:p>
            <a:pPr indent="0" lvl="0" marL="0" rtl="0" algn="just">
              <a:lnSpc>
                <a:spcPct val="115000"/>
              </a:lnSpc>
              <a:spcBef>
                <a:spcPts val="0"/>
              </a:spcBef>
              <a:spcAft>
                <a:spcPts val="0"/>
              </a:spcAft>
              <a:buSzPts val="1280"/>
              <a:buNone/>
            </a:pPr>
            <a:r>
              <a:t/>
            </a:r>
            <a:endParaRPr b="1" sz="800">
              <a:latin typeface="Arial"/>
              <a:ea typeface="Arial"/>
              <a:cs typeface="Arial"/>
              <a:sym typeface="Arial"/>
            </a:endParaRPr>
          </a:p>
          <a:p>
            <a:pPr indent="0" lvl="0" marL="0" rtl="0" algn="just">
              <a:lnSpc>
                <a:spcPct val="115000"/>
              </a:lnSpc>
              <a:spcBef>
                <a:spcPts val="0"/>
              </a:spcBef>
              <a:spcAft>
                <a:spcPts val="0"/>
              </a:spcAft>
              <a:buSzPts val="1280"/>
              <a:buNone/>
            </a:pPr>
            <a:r>
              <a:t/>
            </a:r>
            <a:endParaRPr b="1" sz="800">
              <a:latin typeface="Arial"/>
              <a:ea typeface="Arial"/>
              <a:cs typeface="Arial"/>
              <a:sym typeface="Arial"/>
            </a:endParaRPr>
          </a:p>
          <a:p>
            <a:pPr indent="0" lvl="0" marL="0" rtl="0" algn="just">
              <a:lnSpc>
                <a:spcPct val="115000"/>
              </a:lnSpc>
              <a:spcBef>
                <a:spcPts val="0"/>
              </a:spcBef>
              <a:spcAft>
                <a:spcPts val="0"/>
              </a:spcAft>
              <a:buSzPts val="1280"/>
              <a:buNone/>
            </a:pPr>
            <a:r>
              <a:rPr b="1" lang="en-US" sz="800">
                <a:latin typeface="Arial"/>
                <a:ea typeface="Arial"/>
                <a:cs typeface="Arial"/>
                <a:sym typeface="Arial"/>
              </a:rPr>
              <a:t>	</a:t>
            </a:r>
            <a:endParaRPr b="1" sz="800">
              <a:latin typeface="Arial"/>
              <a:ea typeface="Arial"/>
              <a:cs typeface="Arial"/>
              <a:sym typeface="Arial"/>
            </a:endParaRPr>
          </a:p>
          <a:p>
            <a:pPr indent="0" lvl="0" marL="0" rtl="0" algn="just">
              <a:lnSpc>
                <a:spcPct val="115000"/>
              </a:lnSpc>
              <a:spcBef>
                <a:spcPts val="0"/>
              </a:spcBef>
              <a:spcAft>
                <a:spcPts val="0"/>
              </a:spcAft>
              <a:buSzPts val="1280"/>
              <a:buNone/>
            </a:pPr>
            <a:r>
              <a:t/>
            </a:r>
            <a:endParaRPr b="1" sz="1200">
              <a:latin typeface="Arial"/>
              <a:ea typeface="Arial"/>
              <a:cs typeface="Arial"/>
              <a:sym typeface="Arial"/>
            </a:endParaRPr>
          </a:p>
          <a:p>
            <a:pPr indent="0" lvl="0" marL="0" rtl="0" algn="just">
              <a:lnSpc>
                <a:spcPct val="115000"/>
              </a:lnSpc>
              <a:spcBef>
                <a:spcPts val="0"/>
              </a:spcBef>
              <a:spcAft>
                <a:spcPts val="0"/>
              </a:spcAft>
              <a:buSzPts val="1280"/>
              <a:buNone/>
            </a:pPr>
            <a:r>
              <a:rPr b="1" lang="en-US" sz="1200">
                <a:latin typeface="Arial"/>
                <a:ea typeface="Arial"/>
                <a:cs typeface="Arial"/>
                <a:sym typeface="Arial"/>
              </a:rPr>
              <a:t>RECOMANDĂRI GENERALE DE REDACTARE A UNUI CV:</a:t>
            </a:r>
            <a:endParaRPr b="1" sz="1200">
              <a:latin typeface="Arial"/>
              <a:ea typeface="Arial"/>
              <a:cs typeface="Arial"/>
              <a:sym typeface="Arial"/>
            </a:endParaRPr>
          </a:p>
          <a:p>
            <a:pPr indent="0" lvl="0" marL="0" rtl="0" algn="just">
              <a:lnSpc>
                <a:spcPct val="115000"/>
              </a:lnSpc>
              <a:spcBef>
                <a:spcPts val="0"/>
              </a:spcBef>
              <a:spcAft>
                <a:spcPts val="0"/>
              </a:spcAft>
              <a:buSzPts val="1280"/>
              <a:buNone/>
            </a:pPr>
            <a:r>
              <a:t/>
            </a:r>
            <a:endParaRPr b="1" sz="1200">
              <a:latin typeface="Arial"/>
              <a:ea typeface="Arial"/>
              <a:cs typeface="Arial"/>
              <a:sym typeface="Arial"/>
            </a:endParaRPr>
          </a:p>
          <a:p>
            <a:pPr indent="-368300" lvl="0" marL="342900" marR="0" rtl="0" algn="just">
              <a:lnSpc>
                <a:spcPct val="100000"/>
              </a:lnSpc>
              <a:spcBef>
                <a:spcPts val="0"/>
              </a:spcBef>
              <a:spcAft>
                <a:spcPts val="0"/>
              </a:spcAft>
              <a:buSzPts val="1680"/>
              <a:buFont typeface="Noto Sans Symbols"/>
              <a:buChar char="∙"/>
            </a:pPr>
            <a:r>
              <a:rPr lang="en-US" sz="1200">
                <a:latin typeface="Arial"/>
                <a:ea typeface="Arial"/>
                <a:cs typeface="Arial"/>
                <a:sym typeface="Arial"/>
              </a:rPr>
              <a:t>CV-UL TREBUIE SĂ FIE PREZENTABIL, ÎNGRIJIT, CORECT ÎNCADRAT ÎN PAGINĂ ŞI FĂRĂ GREŞELI GRAMATICALE SAU DE EXPRIMARE;</a:t>
            </a:r>
            <a:endParaRPr sz="1200"/>
          </a:p>
          <a:p>
            <a:pPr indent="-368300" lvl="0" marL="342900" marR="0" rtl="0" algn="just">
              <a:lnSpc>
                <a:spcPct val="100000"/>
              </a:lnSpc>
              <a:spcBef>
                <a:spcPts val="0"/>
              </a:spcBef>
              <a:spcAft>
                <a:spcPts val="0"/>
              </a:spcAft>
              <a:buSzPts val="1680"/>
              <a:buFont typeface="Noto Sans Symbols"/>
              <a:buChar char="∙"/>
            </a:pPr>
            <a:r>
              <a:rPr lang="en-US" sz="1200">
                <a:latin typeface="Arial"/>
                <a:ea typeface="Arial"/>
                <a:cs typeface="Arial"/>
                <a:sym typeface="Arial"/>
              </a:rPr>
              <a:t>SE VA SPECIFICA EVOLUŢIA ÎN CARIERĂ, COMPETENŢELE AVUTE ÎN ORDINE INVERS CRONOLOGICĂ A LOCURILOR DE MUNCĂ AVUTE;</a:t>
            </a:r>
            <a:endParaRPr sz="1200">
              <a:latin typeface="Arial"/>
              <a:ea typeface="Arial"/>
              <a:cs typeface="Arial"/>
              <a:sym typeface="Arial"/>
            </a:endParaRPr>
          </a:p>
          <a:p>
            <a:pPr indent="-368300" lvl="0" marL="342900" marR="0" rtl="0" algn="just">
              <a:lnSpc>
                <a:spcPct val="100000"/>
              </a:lnSpc>
              <a:spcBef>
                <a:spcPts val="0"/>
              </a:spcBef>
              <a:spcAft>
                <a:spcPts val="0"/>
              </a:spcAft>
              <a:buSzPts val="1680"/>
              <a:buFont typeface="Noto Sans Symbols"/>
              <a:buChar char="∙"/>
            </a:pPr>
            <a:r>
              <a:rPr lang="en-US" sz="1200">
                <a:latin typeface="Arial"/>
                <a:ea typeface="Arial"/>
                <a:cs typeface="Arial"/>
                <a:sym typeface="Arial"/>
              </a:rPr>
              <a:t>ÎN CAZUL ABSOLVENŢILOR ŞI A PERSOANELOR FĂRĂ EXPERIENŢĂ ÎN MUNCĂ, ACCENTUL SE PUNE PE CALITĂŢILE PERSONALE CARE POT COMPENSA LIPSA  ACESTEIA, PRECUM ŞI PE PREMII ŞCOLARE, BURSE, ALTE CURSURI URMATE, SLUJBE TEMPORARE, ATRIBUŢII DE LIDER ETC., CARE DEMONSTREAZĂ POTENŢIALUL LOR PENTRU POSTUL SOLICITAT;</a:t>
            </a:r>
            <a:endParaRPr sz="2400"/>
          </a:p>
          <a:p>
            <a:pPr indent="-368300" lvl="0" marL="342900" marR="0" rtl="0" algn="just">
              <a:lnSpc>
                <a:spcPct val="100000"/>
              </a:lnSpc>
              <a:spcBef>
                <a:spcPts val="0"/>
              </a:spcBef>
              <a:spcAft>
                <a:spcPts val="0"/>
              </a:spcAft>
              <a:buSzPts val="1680"/>
              <a:buFont typeface="Noto Sans Symbols"/>
              <a:buChar char="∙"/>
            </a:pPr>
            <a:r>
              <a:rPr lang="en-US" sz="1200">
                <a:latin typeface="Arial"/>
                <a:ea typeface="Arial"/>
                <a:cs typeface="Arial"/>
                <a:sym typeface="Arial"/>
              </a:rPr>
              <a:t>NU SE LASĂ PERIOADE DE DISCONTINUITATE ÎN PREZENTAREA CARIEREI;</a:t>
            </a:r>
            <a:endParaRPr sz="2400"/>
          </a:p>
          <a:p>
            <a:pPr indent="-368300" lvl="0" marL="342900" marR="0" rtl="0" algn="just">
              <a:lnSpc>
                <a:spcPct val="100000"/>
              </a:lnSpc>
              <a:spcBef>
                <a:spcPts val="0"/>
              </a:spcBef>
              <a:spcAft>
                <a:spcPts val="0"/>
              </a:spcAft>
              <a:buSzPts val="1680"/>
              <a:buFont typeface="Noto Sans Symbols"/>
              <a:buChar char="∙"/>
            </a:pPr>
            <a:r>
              <a:rPr lang="en-US" sz="1200">
                <a:latin typeface="Arial"/>
                <a:ea typeface="Arial"/>
                <a:cs typeface="Arial"/>
                <a:sym typeface="Arial"/>
              </a:rPr>
              <a:t>ESTE UTIL SĂ FIE MENŢIONATE ŞI ALTE COMPETENŢE PERSONALE NECESARE OCUPĂRII POSTULUI: CURSURI DE LIMBI STRĂINE, INFORMATICĂ, MANAGEMENT, MARKETING, POSESIA CARNETULUI DE CONDUCERE ETC.;</a:t>
            </a:r>
            <a:endParaRPr sz="2400"/>
          </a:p>
          <a:p>
            <a:pPr indent="-368300" lvl="0" marL="342900" marR="0" rtl="0" algn="just">
              <a:lnSpc>
                <a:spcPct val="100000"/>
              </a:lnSpc>
              <a:spcBef>
                <a:spcPts val="0"/>
              </a:spcBef>
              <a:spcAft>
                <a:spcPts val="0"/>
              </a:spcAft>
              <a:buSzPts val="1680"/>
              <a:buFont typeface="Noto Sans Symbols"/>
              <a:buChar char="∙"/>
            </a:pPr>
            <a:r>
              <a:rPr lang="en-US" sz="1200">
                <a:latin typeface="Arial"/>
                <a:ea typeface="Arial"/>
                <a:cs typeface="Arial"/>
                <a:sym typeface="Arial"/>
              </a:rPr>
              <a:t>ESTE IMPORTANTĂ, ATUNCI CÂND ESTE CAZUL, MENŢIONAREA DISPONIBILITĂŢII DE A CĂLĂTORI SAU DE A SCHIMBA DOMICILIUL LA SOLICITAREA INSTITUŢIEI;</a:t>
            </a:r>
            <a:endParaRPr sz="2400"/>
          </a:p>
          <a:p>
            <a:pPr indent="-368300" lvl="0" marL="342900" marR="0" rtl="0" algn="just">
              <a:lnSpc>
                <a:spcPct val="100000"/>
              </a:lnSpc>
              <a:spcBef>
                <a:spcPts val="0"/>
              </a:spcBef>
              <a:spcAft>
                <a:spcPts val="0"/>
              </a:spcAft>
              <a:buSzPts val="1680"/>
              <a:buFont typeface="Noto Sans Symbols"/>
              <a:buChar char="∙"/>
            </a:pPr>
            <a:r>
              <a:rPr lang="en-US" sz="1200">
                <a:latin typeface="Arial"/>
                <a:ea typeface="Arial"/>
                <a:cs typeface="Arial"/>
                <a:sym typeface="Arial"/>
              </a:rPr>
              <a:t>ÎN CV </a:t>
            </a:r>
            <a:r>
              <a:rPr b="1" lang="en-US" sz="1200">
                <a:latin typeface="Arial"/>
                <a:ea typeface="Arial"/>
                <a:cs typeface="Arial"/>
                <a:sym typeface="Arial"/>
              </a:rPr>
              <a:t>NU SE PREZINTĂ </a:t>
            </a:r>
            <a:r>
              <a:rPr lang="en-US" sz="1200">
                <a:latin typeface="Arial"/>
                <a:ea typeface="Arial"/>
                <a:cs typeface="Arial"/>
                <a:sym typeface="Arial"/>
              </a:rPr>
              <a:t>DATE ERONATE, FICTIVE; INFORMAŢII SAU PRETENŢII SALARIALE; INFORMAŢII DE NATURĂ RELIGIOASĂ, POLITICĂ SAU DE ALTĂ NATURĂ CONTROVERSATĂ.</a:t>
            </a:r>
            <a:endParaRPr sz="2400"/>
          </a:p>
          <a:p>
            <a:pPr indent="0" lvl="0" marL="0" rtl="0" algn="just">
              <a:lnSpc>
                <a:spcPct val="100000"/>
              </a:lnSpc>
              <a:spcBef>
                <a:spcPts val="0"/>
              </a:spcBef>
              <a:spcAft>
                <a:spcPts val="0"/>
              </a:spcAft>
              <a:buSzPts val="1280"/>
              <a:buNone/>
            </a:pPr>
            <a:r>
              <a:t/>
            </a:r>
            <a:endParaRPr b="1" sz="1200">
              <a:latin typeface="Arial"/>
              <a:ea typeface="Arial"/>
              <a:cs typeface="Arial"/>
              <a:sym typeface="Arial"/>
            </a:endParaRPr>
          </a:p>
          <a:p>
            <a:pPr indent="0" lvl="0" marL="0" rtl="0" algn="just">
              <a:lnSpc>
                <a:spcPct val="100000"/>
              </a:lnSpc>
              <a:spcBef>
                <a:spcPts val="0"/>
              </a:spcBef>
              <a:spcAft>
                <a:spcPts val="0"/>
              </a:spcAft>
              <a:buSzPts val="1280"/>
              <a:buNone/>
            </a:pPr>
            <a:r>
              <a:rPr b="1" lang="en-US" sz="1200">
                <a:latin typeface="Arial"/>
                <a:ea typeface="Arial"/>
                <a:cs typeface="Arial"/>
                <a:sym typeface="Arial"/>
              </a:rPr>
              <a:t>	</a:t>
            </a:r>
            <a:endParaRPr sz="1200">
              <a:latin typeface="Arial"/>
              <a:ea typeface="Arial"/>
              <a:cs typeface="Arial"/>
              <a:sym typeface="Arial"/>
            </a:endParaRPr>
          </a:p>
          <a:p>
            <a:pPr indent="0" lvl="0" marL="0" rtl="0" algn="just">
              <a:lnSpc>
                <a:spcPct val="115000"/>
              </a:lnSpc>
              <a:spcBef>
                <a:spcPts val="0"/>
              </a:spcBef>
              <a:spcAft>
                <a:spcPts val="0"/>
              </a:spcAft>
              <a:buSzPts val="1280"/>
              <a:buNone/>
            </a:pPr>
            <a:r>
              <a:t/>
            </a:r>
            <a:endParaRPr b="1" sz="1200">
              <a:latin typeface="Arial"/>
              <a:ea typeface="Arial"/>
              <a:cs typeface="Arial"/>
              <a:sym typeface="Arial"/>
            </a:endParaRPr>
          </a:p>
          <a:p>
            <a:pPr indent="0" lvl="0" marL="0" rtl="0" algn="just">
              <a:lnSpc>
                <a:spcPct val="115000"/>
              </a:lnSpc>
              <a:spcBef>
                <a:spcPts val="0"/>
              </a:spcBef>
              <a:spcAft>
                <a:spcPts val="0"/>
              </a:spcAft>
              <a:buSzPts val="1280"/>
              <a:buNone/>
            </a:pPr>
            <a:r>
              <a:rPr b="1" lang="en-US" sz="1200">
                <a:latin typeface="Arial"/>
                <a:ea typeface="Arial"/>
                <a:cs typeface="Arial"/>
                <a:sym typeface="Arial"/>
              </a:rPr>
              <a:t>	</a:t>
            </a:r>
            <a:endParaRPr sz="2400"/>
          </a:p>
          <a:p>
            <a:pPr indent="0" lvl="0" marL="0" rtl="0" algn="just">
              <a:lnSpc>
                <a:spcPct val="115000"/>
              </a:lnSpc>
              <a:spcBef>
                <a:spcPts val="0"/>
              </a:spcBef>
              <a:spcAft>
                <a:spcPts val="0"/>
              </a:spcAft>
              <a:buSzPts val="1280"/>
              <a:buNone/>
            </a:pPr>
            <a:r>
              <a:t/>
            </a:r>
            <a:endParaRPr sz="1200">
              <a:latin typeface="Arial"/>
              <a:ea typeface="Arial"/>
              <a:cs typeface="Arial"/>
              <a:sym typeface="Arial"/>
            </a:endParaRPr>
          </a:p>
          <a:p>
            <a:pPr indent="0" lvl="0" marL="0" rtl="0" algn="ctr">
              <a:lnSpc>
                <a:spcPct val="115000"/>
              </a:lnSpc>
              <a:spcBef>
                <a:spcPts val="0"/>
              </a:spcBef>
              <a:spcAft>
                <a:spcPts val="0"/>
              </a:spcAft>
              <a:buSzPts val="1280"/>
              <a:buNone/>
            </a:pPr>
            <a:r>
              <a:t/>
            </a:r>
            <a:endParaRPr b="1" sz="800">
              <a:latin typeface="Arial"/>
              <a:ea typeface="Arial"/>
              <a:cs typeface="Arial"/>
              <a:sym typeface="Arial"/>
            </a:endParaRPr>
          </a:p>
          <a:p>
            <a:pPr indent="0" lvl="0" marL="0" rtl="0" algn="ctr">
              <a:lnSpc>
                <a:spcPct val="115000"/>
              </a:lnSpc>
              <a:spcBef>
                <a:spcPts val="0"/>
              </a:spcBef>
              <a:spcAft>
                <a:spcPts val="0"/>
              </a:spcAft>
              <a:buSzPts val="1280"/>
              <a:buNone/>
            </a:pPr>
            <a:r>
              <a:t/>
            </a:r>
            <a:endParaRPr b="1" sz="800">
              <a:latin typeface="Arial"/>
              <a:ea typeface="Arial"/>
              <a:cs typeface="Arial"/>
              <a:sym typeface="Arial"/>
            </a:endParaRPr>
          </a:p>
          <a:p>
            <a:pPr indent="0" lvl="0" marL="0" rtl="0" algn="l">
              <a:lnSpc>
                <a:spcPct val="120000"/>
              </a:lnSpc>
              <a:spcBef>
                <a:spcPts val="0"/>
              </a:spcBef>
              <a:spcAft>
                <a:spcPts val="0"/>
              </a:spcAft>
              <a:buSzPts val="1280"/>
              <a:buNone/>
            </a:pPr>
            <a:r>
              <a:t/>
            </a:r>
            <a:endParaRPr sz="800">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6" name="Shape 796"/>
        <p:cNvGrpSpPr/>
        <p:nvPr/>
      </p:nvGrpSpPr>
      <p:grpSpPr>
        <a:xfrm>
          <a:off x="0" y="0"/>
          <a:ext cx="0" cy="0"/>
          <a:chOff x="0" y="0"/>
          <a:chExt cx="0" cy="0"/>
        </a:xfrm>
      </p:grpSpPr>
      <p:sp>
        <p:nvSpPr>
          <p:cNvPr id="797" name="Google Shape;797;p64"/>
          <p:cNvSpPr/>
          <p:nvPr/>
        </p:nvSpPr>
        <p:spPr>
          <a:xfrm>
            <a:off x="2483768" y="5805264"/>
            <a:ext cx="613636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100">
                <a:solidFill>
                  <a:schemeClr val="lt1"/>
                </a:solidFill>
                <a:latin typeface="Arial"/>
                <a:ea typeface="Arial"/>
                <a:cs typeface="Arial"/>
                <a:sym typeface="Arial"/>
              </a:rPr>
              <a:t>Proiect cofinanțat de Uniunea Europeană din Fondul Social European </a:t>
            </a:r>
            <a:br>
              <a:rPr b="1" i="1" lang="en-US" sz="1100">
                <a:solidFill>
                  <a:schemeClr val="lt1"/>
                </a:solidFill>
                <a:latin typeface="Arial"/>
                <a:ea typeface="Arial"/>
                <a:cs typeface="Arial"/>
                <a:sym typeface="Arial"/>
              </a:rPr>
            </a:br>
            <a:r>
              <a:rPr b="1" i="1" lang="en-US" sz="1100">
                <a:solidFill>
                  <a:schemeClr val="lt1"/>
                </a:solidFill>
                <a:latin typeface="Arial"/>
                <a:ea typeface="Arial"/>
                <a:cs typeface="Arial"/>
                <a:sym typeface="Arial"/>
              </a:rPr>
              <a:t>prin Programul Operațional Capital Uman 2014-2020</a:t>
            </a:r>
            <a:endParaRPr b="1" sz="1100">
              <a:solidFill>
                <a:schemeClr val="lt1"/>
              </a:solidFill>
              <a:latin typeface="Arial"/>
              <a:ea typeface="Arial"/>
              <a:cs typeface="Arial"/>
              <a:sym typeface="Arial"/>
            </a:endParaRPr>
          </a:p>
        </p:txBody>
      </p:sp>
      <p:pic>
        <p:nvPicPr>
          <p:cNvPr id="798" name="Google Shape;798;p64"/>
          <p:cNvPicPr preferRelativeResize="0"/>
          <p:nvPr/>
        </p:nvPicPr>
        <p:blipFill rotWithShape="1">
          <a:blip r:embed="rId3">
            <a:alphaModFix/>
          </a:blip>
          <a:srcRect b="0" l="0" r="0" t="0"/>
          <a:stretch/>
        </p:blipFill>
        <p:spPr>
          <a:xfrm>
            <a:off x="971600" y="360216"/>
            <a:ext cx="1080120" cy="991869"/>
          </a:xfrm>
          <a:prstGeom prst="rect">
            <a:avLst/>
          </a:prstGeom>
          <a:noFill/>
          <a:ln>
            <a:noFill/>
          </a:ln>
        </p:spPr>
      </p:pic>
      <p:pic>
        <p:nvPicPr>
          <p:cNvPr id="799" name="Google Shape;799;p64"/>
          <p:cNvPicPr preferRelativeResize="0"/>
          <p:nvPr/>
        </p:nvPicPr>
        <p:blipFill rotWithShape="1">
          <a:blip r:embed="rId4">
            <a:alphaModFix/>
          </a:blip>
          <a:srcRect b="0" l="0" r="0" t="0"/>
          <a:stretch/>
        </p:blipFill>
        <p:spPr>
          <a:xfrm>
            <a:off x="3779912" y="315794"/>
            <a:ext cx="1080120" cy="991869"/>
          </a:xfrm>
          <a:prstGeom prst="rect">
            <a:avLst/>
          </a:prstGeom>
          <a:noFill/>
          <a:ln>
            <a:noFill/>
          </a:ln>
        </p:spPr>
      </p:pic>
      <p:pic>
        <p:nvPicPr>
          <p:cNvPr id="800" name="Google Shape;800;p64"/>
          <p:cNvPicPr preferRelativeResize="0"/>
          <p:nvPr/>
        </p:nvPicPr>
        <p:blipFill rotWithShape="1">
          <a:blip r:embed="rId5">
            <a:alphaModFix/>
          </a:blip>
          <a:srcRect b="0" l="0" r="0" t="0"/>
          <a:stretch/>
        </p:blipFill>
        <p:spPr>
          <a:xfrm>
            <a:off x="6588224" y="315794"/>
            <a:ext cx="1080120" cy="1008232"/>
          </a:xfrm>
          <a:prstGeom prst="rect">
            <a:avLst/>
          </a:prstGeom>
          <a:noFill/>
          <a:ln>
            <a:noFill/>
          </a:ln>
        </p:spPr>
      </p:pic>
      <p:pic>
        <p:nvPicPr>
          <p:cNvPr id="801" name="Google Shape;801;p64"/>
          <p:cNvPicPr preferRelativeResize="0"/>
          <p:nvPr/>
        </p:nvPicPr>
        <p:blipFill rotWithShape="1">
          <a:blip r:embed="rId6">
            <a:alphaModFix/>
          </a:blip>
          <a:srcRect b="0" l="0" r="0" t="0"/>
          <a:stretch/>
        </p:blipFill>
        <p:spPr>
          <a:xfrm>
            <a:off x="284772" y="5737497"/>
            <a:ext cx="2072640" cy="566420"/>
          </a:xfrm>
          <a:prstGeom prst="rect">
            <a:avLst/>
          </a:prstGeom>
          <a:noFill/>
          <a:ln>
            <a:noFill/>
          </a:ln>
        </p:spPr>
      </p:pic>
      <p:sp>
        <p:nvSpPr>
          <p:cNvPr id="802" name="Google Shape;802;p64"/>
          <p:cNvSpPr txBox="1"/>
          <p:nvPr>
            <p:ph idx="1" type="body"/>
          </p:nvPr>
        </p:nvSpPr>
        <p:spPr>
          <a:xfrm>
            <a:off x="539552" y="1307663"/>
            <a:ext cx="7797662" cy="4281576"/>
          </a:xfrm>
          <a:prstGeom prst="rect">
            <a:avLst/>
          </a:prstGeom>
          <a:noFill/>
          <a:ln>
            <a:noFill/>
          </a:ln>
        </p:spPr>
        <p:txBody>
          <a:bodyPr anchorCtr="0" anchor="ctr" bIns="45700" lIns="91425" spcFirstLastPara="1" rIns="91425" wrap="square" tIns="45700">
            <a:noAutofit/>
          </a:bodyPr>
          <a:lstStyle/>
          <a:p>
            <a:pPr indent="0" lvl="0" marL="0" rtl="0" algn="just">
              <a:lnSpc>
                <a:spcPct val="115000"/>
              </a:lnSpc>
              <a:spcBef>
                <a:spcPts val="0"/>
              </a:spcBef>
              <a:spcAft>
                <a:spcPts val="0"/>
              </a:spcAft>
              <a:buSzPts val="1600"/>
              <a:buNone/>
            </a:pPr>
            <a:r>
              <a:rPr b="1" lang="en-US" sz="1000">
                <a:latin typeface="Arial"/>
                <a:ea typeface="Arial"/>
                <a:cs typeface="Arial"/>
                <a:sym typeface="Arial"/>
              </a:rPr>
              <a:t>	</a:t>
            </a:r>
            <a:endParaRPr/>
          </a:p>
          <a:p>
            <a:pPr indent="0" lvl="0" marL="0" rtl="0" algn="just">
              <a:lnSpc>
                <a:spcPct val="115000"/>
              </a:lnSpc>
              <a:spcBef>
                <a:spcPts val="0"/>
              </a:spcBef>
              <a:spcAft>
                <a:spcPts val="0"/>
              </a:spcAft>
              <a:buSzPts val="1600"/>
              <a:buNone/>
            </a:pPr>
            <a:r>
              <a:t/>
            </a:r>
            <a:endParaRPr b="1" sz="1000">
              <a:latin typeface="Arial"/>
              <a:ea typeface="Arial"/>
              <a:cs typeface="Arial"/>
              <a:sym typeface="Arial"/>
            </a:endParaRPr>
          </a:p>
          <a:p>
            <a:pPr indent="0" lvl="0" marL="0" rtl="0" algn="just">
              <a:lnSpc>
                <a:spcPct val="115000"/>
              </a:lnSpc>
              <a:spcBef>
                <a:spcPts val="0"/>
              </a:spcBef>
              <a:spcAft>
                <a:spcPts val="0"/>
              </a:spcAft>
              <a:buSzPts val="1600"/>
              <a:buNone/>
            </a:pPr>
            <a:r>
              <a:t/>
            </a:r>
            <a:endParaRPr b="1" sz="1000">
              <a:latin typeface="Arial"/>
              <a:ea typeface="Arial"/>
              <a:cs typeface="Arial"/>
              <a:sym typeface="Arial"/>
            </a:endParaRPr>
          </a:p>
          <a:p>
            <a:pPr indent="0" lvl="0" marL="0" rtl="0" algn="just">
              <a:lnSpc>
                <a:spcPct val="115000"/>
              </a:lnSpc>
              <a:spcBef>
                <a:spcPts val="0"/>
              </a:spcBef>
              <a:spcAft>
                <a:spcPts val="0"/>
              </a:spcAft>
              <a:buSzPts val="1600"/>
              <a:buNone/>
            </a:pPr>
            <a:r>
              <a:t/>
            </a:r>
            <a:endParaRPr b="1" sz="1000">
              <a:latin typeface="Arial"/>
              <a:ea typeface="Arial"/>
              <a:cs typeface="Arial"/>
              <a:sym typeface="Arial"/>
            </a:endParaRPr>
          </a:p>
          <a:p>
            <a:pPr indent="0" lvl="0" marL="0" rtl="0" algn="just">
              <a:lnSpc>
                <a:spcPct val="115000"/>
              </a:lnSpc>
              <a:spcBef>
                <a:spcPts val="0"/>
              </a:spcBef>
              <a:spcAft>
                <a:spcPts val="0"/>
              </a:spcAft>
              <a:buSzPts val="1600"/>
              <a:buNone/>
            </a:pPr>
            <a:r>
              <a:t/>
            </a:r>
            <a:endParaRPr b="1" sz="1000">
              <a:latin typeface="Arial"/>
              <a:ea typeface="Arial"/>
              <a:cs typeface="Arial"/>
              <a:sym typeface="Arial"/>
            </a:endParaRPr>
          </a:p>
          <a:p>
            <a:pPr indent="0" lvl="0" marL="0" marR="0" rtl="0" algn="l">
              <a:lnSpc>
                <a:spcPct val="115000"/>
              </a:lnSpc>
              <a:spcBef>
                <a:spcPts val="0"/>
              </a:spcBef>
              <a:spcAft>
                <a:spcPts val="0"/>
              </a:spcAft>
              <a:buSzPts val="1600"/>
              <a:buNone/>
            </a:pPr>
            <a:r>
              <a:rPr b="1" lang="en-US" sz="1000">
                <a:latin typeface="Arial"/>
                <a:ea typeface="Arial"/>
                <a:cs typeface="Arial"/>
                <a:sym typeface="Arial"/>
              </a:rPr>
              <a:t>	</a:t>
            </a:r>
            <a:endParaRPr/>
          </a:p>
          <a:p>
            <a:pPr indent="0" lvl="0" marL="0" marR="0" rtl="0" algn="l">
              <a:lnSpc>
                <a:spcPct val="115000"/>
              </a:lnSpc>
              <a:spcBef>
                <a:spcPts val="0"/>
              </a:spcBef>
              <a:spcAft>
                <a:spcPts val="0"/>
              </a:spcAft>
              <a:buSzPts val="1600"/>
              <a:buNone/>
            </a:pPr>
            <a:r>
              <a:t/>
            </a:r>
            <a:endParaRPr b="1" sz="1000">
              <a:latin typeface="Arial"/>
              <a:ea typeface="Arial"/>
              <a:cs typeface="Arial"/>
              <a:sym typeface="Arial"/>
            </a:endParaRPr>
          </a:p>
          <a:p>
            <a:pPr indent="0" lvl="0" marL="0" marR="0" rtl="0" algn="l">
              <a:lnSpc>
                <a:spcPct val="115000"/>
              </a:lnSpc>
              <a:spcBef>
                <a:spcPts val="0"/>
              </a:spcBef>
              <a:spcAft>
                <a:spcPts val="0"/>
              </a:spcAft>
              <a:buSzPts val="1600"/>
              <a:buNone/>
            </a:pPr>
            <a:r>
              <a:rPr b="1" lang="en-US" sz="1000">
                <a:latin typeface="Arial"/>
                <a:ea typeface="Arial"/>
                <a:cs typeface="Arial"/>
                <a:sym typeface="Arial"/>
              </a:rPr>
              <a:t>	</a:t>
            </a:r>
            <a:endParaRPr/>
          </a:p>
          <a:p>
            <a:pPr indent="0" lvl="0" marL="0" marR="0" rtl="0" algn="l">
              <a:lnSpc>
                <a:spcPct val="115000"/>
              </a:lnSpc>
              <a:spcBef>
                <a:spcPts val="0"/>
              </a:spcBef>
              <a:spcAft>
                <a:spcPts val="0"/>
              </a:spcAft>
              <a:buSzPts val="1600"/>
              <a:buNone/>
            </a:pPr>
            <a:r>
              <a:t/>
            </a:r>
            <a:endParaRPr b="1" sz="1000">
              <a:latin typeface="Arial"/>
              <a:ea typeface="Arial"/>
              <a:cs typeface="Arial"/>
              <a:sym typeface="Arial"/>
            </a:endParaRPr>
          </a:p>
          <a:p>
            <a:pPr indent="0" lvl="0" marL="0" marR="0" rtl="0" algn="l">
              <a:lnSpc>
                <a:spcPct val="115000"/>
              </a:lnSpc>
              <a:spcBef>
                <a:spcPts val="0"/>
              </a:spcBef>
              <a:spcAft>
                <a:spcPts val="0"/>
              </a:spcAft>
              <a:buSzPts val="1600"/>
              <a:buNone/>
            </a:pPr>
            <a:r>
              <a:rPr b="1" lang="en-US" sz="1000">
                <a:latin typeface="Arial"/>
                <a:ea typeface="Arial"/>
                <a:cs typeface="Arial"/>
                <a:sym typeface="Arial"/>
              </a:rPr>
              <a:t>	ERORI ÎN REDACTAREA UNUI CV:</a:t>
            </a:r>
            <a:endParaRPr sz="1000">
              <a:latin typeface="Arial"/>
              <a:ea typeface="Arial"/>
              <a:cs typeface="Arial"/>
              <a:sym typeface="Arial"/>
            </a:endParaRPr>
          </a:p>
          <a:p>
            <a:pPr indent="-228600" lvl="1" marL="685800" rtl="0" algn="l">
              <a:lnSpc>
                <a:spcPct val="100000"/>
              </a:lnSpc>
              <a:spcBef>
                <a:spcPts val="0"/>
              </a:spcBef>
              <a:spcAft>
                <a:spcPts val="0"/>
              </a:spcAft>
              <a:buSzPts val="1600"/>
              <a:buFont typeface="Noto Sans Symbols"/>
              <a:buChar char="⮚"/>
            </a:pPr>
            <a:r>
              <a:rPr b="1" lang="en-US" sz="1000">
                <a:latin typeface="Arial"/>
                <a:ea typeface="Arial"/>
                <a:cs typeface="Arial"/>
                <a:sym typeface="Arial"/>
              </a:rPr>
              <a:t>ABSENŢA UNOR DATE ESENŢIALE</a:t>
            </a:r>
            <a:r>
              <a:rPr lang="en-US" sz="1000">
                <a:latin typeface="Arial"/>
                <a:ea typeface="Arial"/>
                <a:cs typeface="Arial"/>
                <a:sym typeface="Arial"/>
              </a:rPr>
              <a:t>: ADRESA ŞI TELEFONUL LA CARE POŢI FI CONTACTAT</a:t>
            </a:r>
            <a:endParaRPr sz="1000">
              <a:latin typeface="Arial"/>
              <a:ea typeface="Arial"/>
              <a:cs typeface="Arial"/>
              <a:sym typeface="Arial"/>
            </a:endParaRPr>
          </a:p>
          <a:p>
            <a:pPr indent="-228600" lvl="1" marL="685800" rtl="0" algn="l">
              <a:lnSpc>
                <a:spcPct val="100000"/>
              </a:lnSpc>
              <a:spcBef>
                <a:spcPts val="0"/>
              </a:spcBef>
              <a:spcAft>
                <a:spcPts val="0"/>
              </a:spcAft>
              <a:buSzPts val="1600"/>
              <a:buFont typeface="Noto Sans Symbols"/>
              <a:buChar char="⮚"/>
            </a:pPr>
            <a:r>
              <a:rPr b="1" lang="en-US" sz="1000">
                <a:latin typeface="Arial"/>
                <a:ea typeface="Arial"/>
                <a:cs typeface="Arial"/>
                <a:sym typeface="Arial"/>
              </a:rPr>
              <a:t>SCRISUL DE MÂNĂ</a:t>
            </a:r>
            <a:r>
              <a:rPr lang="en-US" sz="1000">
                <a:latin typeface="Arial"/>
                <a:ea typeface="Arial"/>
                <a:cs typeface="Arial"/>
                <a:sym typeface="Arial"/>
              </a:rPr>
              <a:t>: SĂ REDACTEZI CV-UL PE COMPUTER</a:t>
            </a:r>
            <a:endParaRPr sz="1000">
              <a:latin typeface="Arial"/>
              <a:ea typeface="Arial"/>
              <a:cs typeface="Arial"/>
              <a:sym typeface="Arial"/>
            </a:endParaRPr>
          </a:p>
          <a:p>
            <a:pPr indent="-228600" lvl="1" marL="685800" rtl="0" algn="l">
              <a:lnSpc>
                <a:spcPct val="100000"/>
              </a:lnSpc>
              <a:spcBef>
                <a:spcPts val="0"/>
              </a:spcBef>
              <a:spcAft>
                <a:spcPts val="0"/>
              </a:spcAft>
              <a:buSzPts val="1600"/>
              <a:buFont typeface="Noto Sans Symbols"/>
              <a:buChar char="⮚"/>
            </a:pPr>
            <a:r>
              <a:rPr b="1" lang="en-US" sz="1000">
                <a:latin typeface="Arial"/>
                <a:ea typeface="Arial"/>
                <a:cs typeface="Arial"/>
                <a:sym typeface="Arial"/>
              </a:rPr>
              <a:t>PREZENŢA UNOR DATE INUTILE</a:t>
            </a:r>
            <a:r>
              <a:rPr lang="en-US" sz="1000">
                <a:latin typeface="Arial"/>
                <a:ea typeface="Arial"/>
                <a:cs typeface="Arial"/>
                <a:sym typeface="Arial"/>
              </a:rPr>
              <a:t>: NU SPECIFICA ASPECTE CARE NU AU LEGĂTURĂ CU SERVICIUL (NU-ŞI AU LOCUL ORIENTAREA POLITICĂ SAU RELIGIOASĂ; CULOAREA OCHILOR SAU A PĂRULUI);</a:t>
            </a:r>
            <a:endParaRPr sz="1000">
              <a:latin typeface="Arial"/>
              <a:ea typeface="Arial"/>
              <a:cs typeface="Arial"/>
              <a:sym typeface="Arial"/>
            </a:endParaRPr>
          </a:p>
          <a:p>
            <a:pPr indent="-228600" lvl="1" marL="685800" rtl="0" algn="l">
              <a:lnSpc>
                <a:spcPct val="100000"/>
              </a:lnSpc>
              <a:spcBef>
                <a:spcPts val="0"/>
              </a:spcBef>
              <a:spcAft>
                <a:spcPts val="0"/>
              </a:spcAft>
              <a:buSzPts val="1600"/>
              <a:buFont typeface="Noto Sans Symbols"/>
              <a:buChar char="⮚"/>
            </a:pPr>
            <a:r>
              <a:rPr lang="en-US" sz="1000">
                <a:latin typeface="Arial"/>
                <a:ea typeface="Arial"/>
                <a:cs typeface="Arial"/>
                <a:sym typeface="Arial"/>
              </a:rPr>
              <a:t>NU TRIMITE </a:t>
            </a:r>
            <a:r>
              <a:rPr b="1" lang="en-US" sz="1000">
                <a:latin typeface="Arial"/>
                <a:ea typeface="Arial"/>
                <a:cs typeface="Arial"/>
                <a:sym typeface="Arial"/>
              </a:rPr>
              <a:t>FOTOGRAFIA </a:t>
            </a:r>
            <a:r>
              <a:rPr lang="en-US" sz="1000">
                <a:latin typeface="Arial"/>
                <a:ea typeface="Arial"/>
                <a:cs typeface="Arial"/>
                <a:sym typeface="Arial"/>
              </a:rPr>
              <a:t>DECÂT DACĂ SE CERE;</a:t>
            </a:r>
            <a:endParaRPr sz="1000">
              <a:latin typeface="Arial"/>
              <a:ea typeface="Arial"/>
              <a:cs typeface="Arial"/>
              <a:sym typeface="Arial"/>
            </a:endParaRPr>
          </a:p>
          <a:p>
            <a:pPr indent="-228600" lvl="1" marL="685800" rtl="0" algn="l">
              <a:lnSpc>
                <a:spcPct val="100000"/>
              </a:lnSpc>
              <a:spcBef>
                <a:spcPts val="0"/>
              </a:spcBef>
              <a:spcAft>
                <a:spcPts val="0"/>
              </a:spcAft>
              <a:buSzPts val="1600"/>
              <a:buFont typeface="Noto Sans Symbols"/>
              <a:buChar char="⮚"/>
            </a:pPr>
            <a:r>
              <a:rPr b="1" lang="en-US" sz="1000">
                <a:latin typeface="Arial"/>
                <a:ea typeface="Arial"/>
                <a:cs typeface="Arial"/>
                <a:sym typeface="Arial"/>
              </a:rPr>
              <a:t>DATAREA INEXACTĂ A ANILOR </a:t>
            </a:r>
            <a:r>
              <a:rPr lang="en-US" sz="1000">
                <a:latin typeface="Arial"/>
                <a:ea typeface="Arial"/>
                <a:cs typeface="Arial"/>
                <a:sym typeface="Arial"/>
              </a:rPr>
              <a:t>PRIVIND ANUMITE ACTIVITĂŢI; ERORILE DE CRONOLOGIE ARATĂ CĂ NU AI ABILITĂŢI DE A LUCRA CU DETALIILE SAU CĂ EŞTI NEATENT;</a:t>
            </a:r>
            <a:endParaRPr sz="1000">
              <a:latin typeface="Arial"/>
              <a:ea typeface="Arial"/>
              <a:cs typeface="Arial"/>
              <a:sym typeface="Arial"/>
            </a:endParaRPr>
          </a:p>
          <a:p>
            <a:pPr indent="-228600" lvl="1" marL="685800" rtl="0" algn="l">
              <a:lnSpc>
                <a:spcPct val="100000"/>
              </a:lnSpc>
              <a:spcBef>
                <a:spcPts val="0"/>
              </a:spcBef>
              <a:spcAft>
                <a:spcPts val="0"/>
              </a:spcAft>
              <a:buSzPts val="1600"/>
              <a:buFont typeface="Noto Sans Symbols"/>
              <a:buChar char="⮚"/>
            </a:pPr>
            <a:r>
              <a:rPr lang="en-US" sz="1000">
                <a:latin typeface="Arial"/>
                <a:ea typeface="Arial"/>
                <a:cs typeface="Arial"/>
                <a:sym typeface="Arial"/>
              </a:rPr>
              <a:t>NU FOLOSI </a:t>
            </a:r>
            <a:r>
              <a:rPr b="1" lang="en-US" sz="1000">
                <a:latin typeface="Arial"/>
                <a:ea typeface="Arial"/>
                <a:cs typeface="Arial"/>
                <a:sym typeface="Arial"/>
              </a:rPr>
              <a:t>ADJECTIVE LA SUPERLATIV </a:t>
            </a:r>
            <a:r>
              <a:rPr lang="en-US" sz="1000">
                <a:latin typeface="Arial"/>
                <a:ea typeface="Arial"/>
                <a:cs typeface="Arial"/>
                <a:sym typeface="Arial"/>
              </a:rPr>
              <a:t>LA ADRESA TA SAU DESPRE ACTIVITĂŢILE PE CARE LE-AI ÎNDEPLINIT.</a:t>
            </a:r>
            <a:endParaRPr sz="1000">
              <a:latin typeface="Arial"/>
              <a:ea typeface="Arial"/>
              <a:cs typeface="Arial"/>
              <a:sym typeface="Arial"/>
            </a:endParaRPr>
          </a:p>
          <a:p>
            <a:pPr indent="0" lvl="0" marL="228600" marR="0" rtl="0" algn="just">
              <a:lnSpc>
                <a:spcPct val="115000"/>
              </a:lnSpc>
              <a:spcBef>
                <a:spcPts val="0"/>
              </a:spcBef>
              <a:spcAft>
                <a:spcPts val="0"/>
              </a:spcAft>
              <a:buSzPts val="1600"/>
              <a:buNone/>
            </a:pPr>
            <a:r>
              <a:rPr b="1" lang="en-US" sz="1000">
                <a:solidFill>
                  <a:srgbClr val="000000"/>
                </a:solidFill>
                <a:latin typeface="Arial"/>
                <a:ea typeface="Arial"/>
                <a:cs typeface="Arial"/>
                <a:sym typeface="Arial"/>
              </a:rPr>
              <a:t>	</a:t>
            </a:r>
            <a:endParaRPr b="1" sz="1000">
              <a:solidFill>
                <a:srgbClr val="000000"/>
              </a:solidFill>
              <a:latin typeface="Arial"/>
              <a:ea typeface="Arial"/>
              <a:cs typeface="Arial"/>
              <a:sym typeface="Arial"/>
            </a:endParaRPr>
          </a:p>
          <a:p>
            <a:pPr indent="0" lvl="0" marL="228600" marR="0" rtl="0" algn="just">
              <a:lnSpc>
                <a:spcPct val="115000"/>
              </a:lnSpc>
              <a:spcBef>
                <a:spcPts val="0"/>
              </a:spcBef>
              <a:spcAft>
                <a:spcPts val="0"/>
              </a:spcAft>
              <a:buSzPts val="1600"/>
              <a:buNone/>
            </a:pPr>
            <a:r>
              <a:rPr b="1" lang="en-US" sz="1000">
                <a:solidFill>
                  <a:srgbClr val="000000"/>
                </a:solidFill>
                <a:latin typeface="Arial"/>
                <a:ea typeface="Arial"/>
                <a:cs typeface="Arial"/>
                <a:sym typeface="Arial"/>
              </a:rPr>
              <a:t>REGULI DE MENȚIONARE A ABILITĂȚILOR ÎN CV</a:t>
            </a:r>
            <a:r>
              <a:rPr b="1" lang="en-US" sz="1000">
                <a:latin typeface="Arial"/>
                <a:ea typeface="Arial"/>
                <a:cs typeface="Arial"/>
                <a:sym typeface="Arial"/>
              </a:rPr>
              <a:t> </a:t>
            </a:r>
            <a:endParaRPr sz="1000">
              <a:latin typeface="Arial"/>
              <a:ea typeface="Arial"/>
              <a:cs typeface="Arial"/>
              <a:sym typeface="Arial"/>
            </a:endParaRPr>
          </a:p>
          <a:p>
            <a:pPr indent="0" lvl="0" marL="0" marR="0" rtl="0" algn="just">
              <a:lnSpc>
                <a:spcPct val="120000"/>
              </a:lnSpc>
              <a:spcBef>
                <a:spcPts val="0"/>
              </a:spcBef>
              <a:spcAft>
                <a:spcPts val="0"/>
              </a:spcAft>
              <a:buSzPts val="1600"/>
              <a:buNone/>
            </a:pPr>
            <a:r>
              <a:rPr lang="en-US" sz="1000">
                <a:solidFill>
                  <a:srgbClr val="000000"/>
                </a:solidFill>
                <a:latin typeface="Arial"/>
                <a:ea typeface="Arial"/>
                <a:cs typeface="Arial"/>
                <a:sym typeface="Arial"/>
              </a:rPr>
              <a:t>	ADAUGĂ CÂTEVA DINTRE CELE MAI RELEVANTE ABILITĂȚI PERSONALE DIN LISTĂ CV-ULUI TĂU, INDIFERENT DE JOBUL PE CARE ÎL CAUȚI ACUM. MENȚIONEAZĂ-LE ÎN DESCRIERILE EXPERIENȚELOR TALE, PREFERABIL DESCRIIND SITUAȚII ÎN CARE LE-AI UTILIZAT ȘI FELUL ÎN CARE AU CONTRIBUIT LA CREȘTEREA REZULTATELOR TALE.</a:t>
            </a:r>
            <a:endParaRPr sz="1000">
              <a:latin typeface="Arial"/>
              <a:ea typeface="Arial"/>
              <a:cs typeface="Arial"/>
              <a:sym typeface="Arial"/>
            </a:endParaRPr>
          </a:p>
          <a:p>
            <a:pPr indent="0" lvl="0" marL="0" marR="0" rtl="0" algn="just">
              <a:lnSpc>
                <a:spcPct val="120000"/>
              </a:lnSpc>
              <a:spcBef>
                <a:spcPts val="0"/>
              </a:spcBef>
              <a:spcAft>
                <a:spcPts val="0"/>
              </a:spcAft>
              <a:buSzPts val="1600"/>
              <a:buNone/>
            </a:pPr>
            <a:r>
              <a:rPr lang="en-US" sz="1000">
                <a:solidFill>
                  <a:srgbClr val="000000"/>
                </a:solidFill>
                <a:latin typeface="Arial"/>
                <a:ea typeface="Arial"/>
                <a:cs typeface="Arial"/>
                <a:sym typeface="Arial"/>
              </a:rPr>
              <a:t>	NU UITA SĂ FII RELEVANT, DEOARECE FIECARE PARTE DIN CV-UL TĂU TREBUIE SĂ FIE ADAPTATĂ PERSONALITĂȚII TALE ȘI CERINȚELOR SPECIFICE TIPULUI DE POST PE CARE ÎL URMĂREȘTI.</a:t>
            </a:r>
            <a:endParaRPr sz="1000">
              <a:solidFill>
                <a:srgbClr val="000000"/>
              </a:solidFill>
              <a:latin typeface="Arial"/>
              <a:ea typeface="Arial"/>
              <a:cs typeface="Arial"/>
              <a:sym typeface="Arial"/>
            </a:endParaRPr>
          </a:p>
          <a:p>
            <a:pPr indent="0" lvl="0" marL="0" marR="0" rtl="0" algn="just">
              <a:lnSpc>
                <a:spcPct val="120000"/>
              </a:lnSpc>
              <a:spcBef>
                <a:spcPts val="0"/>
              </a:spcBef>
              <a:spcAft>
                <a:spcPts val="0"/>
              </a:spcAft>
              <a:buSzPts val="1600"/>
              <a:buNone/>
            </a:pPr>
            <a:r>
              <a:rPr lang="en-US" sz="1000">
                <a:latin typeface="Arial"/>
                <a:ea typeface="Arial"/>
                <a:cs typeface="Arial"/>
                <a:sym typeface="Arial"/>
              </a:rPr>
              <a:t>	ÎN PREZENT ÎN ROMÂNIA CA ȘI ÎN MAJORITATEA ŢĂRILOR EUROPENE ESTE ACCEPTAT MODELUL DE CV ÎN FORMAT EUROPASS PE CARE ÎL GĂSIȚI ANEXAT SAU ÎL PUTEŢI DESCĂRCA DE PE SITE-URILE  </a:t>
            </a:r>
            <a:r>
              <a:rPr lang="en-US" sz="1000" u="sng">
                <a:solidFill>
                  <a:srgbClr val="0000FF"/>
                </a:solidFill>
                <a:latin typeface="Arial"/>
                <a:ea typeface="Arial"/>
                <a:cs typeface="Arial"/>
                <a:sym typeface="Arial"/>
                <a:hlinkClick r:id="rId7">
                  <a:extLst>
                    <a:ext uri="{A12FA001-AC4F-418D-AE19-62706E023703}">
                      <ahyp:hlinkClr val="tx"/>
                    </a:ext>
                  </a:extLst>
                </a:hlinkClick>
              </a:rPr>
              <a:t>WWW.EUROPASS-RO.RO</a:t>
            </a:r>
            <a:r>
              <a:rPr lang="en-US" sz="1000">
                <a:latin typeface="Arial"/>
                <a:ea typeface="Arial"/>
                <a:cs typeface="Arial"/>
                <a:sym typeface="Arial"/>
              </a:rPr>
              <a:t> , </a:t>
            </a:r>
            <a:r>
              <a:rPr lang="en-US" sz="1000" u="sng">
                <a:solidFill>
                  <a:srgbClr val="0000FF"/>
                </a:solidFill>
                <a:latin typeface="Arial"/>
                <a:ea typeface="Arial"/>
                <a:cs typeface="Arial"/>
                <a:sym typeface="Arial"/>
              </a:rPr>
              <a:t>WWW.EUROPA.EU.</a:t>
            </a:r>
            <a:endParaRPr sz="1000">
              <a:latin typeface="Arial"/>
              <a:ea typeface="Arial"/>
              <a:cs typeface="Arial"/>
              <a:sym typeface="Arial"/>
            </a:endParaRPr>
          </a:p>
          <a:p>
            <a:pPr indent="0" lvl="0" marL="0" rtl="0" algn="just">
              <a:lnSpc>
                <a:spcPct val="100000"/>
              </a:lnSpc>
              <a:spcBef>
                <a:spcPts val="0"/>
              </a:spcBef>
              <a:spcAft>
                <a:spcPts val="0"/>
              </a:spcAft>
              <a:buSzPts val="1600"/>
              <a:buNone/>
            </a:pPr>
            <a:r>
              <a:rPr lang="en-US" sz="1000">
                <a:latin typeface="Arial"/>
                <a:ea typeface="Arial"/>
                <a:cs typeface="Arial"/>
                <a:sym typeface="Arial"/>
              </a:rPr>
              <a:t>	ESTE RECOMANDAT CA ATUNCI CAND VA DEPUNEȚI CANDIDATURA PENTRU UN JOB, CV-UL VOSTRU SA</a:t>
            </a:r>
            <a:endParaRPr sz="1000">
              <a:latin typeface="Arial"/>
              <a:ea typeface="Arial"/>
              <a:cs typeface="Arial"/>
              <a:sym typeface="Arial"/>
            </a:endParaRPr>
          </a:p>
          <a:p>
            <a:pPr indent="0" lvl="0" marL="0" rtl="0" algn="just">
              <a:lnSpc>
                <a:spcPct val="100000"/>
              </a:lnSpc>
              <a:spcBef>
                <a:spcPts val="0"/>
              </a:spcBef>
              <a:spcAft>
                <a:spcPts val="0"/>
              </a:spcAft>
              <a:buSzPts val="1600"/>
              <a:buNone/>
            </a:pPr>
            <a:r>
              <a:rPr lang="en-US" sz="1000">
                <a:latin typeface="Arial"/>
                <a:ea typeface="Arial"/>
                <a:cs typeface="Arial"/>
                <a:sym typeface="Arial"/>
              </a:rPr>
              <a:t>FIE ÎNSOȚIT ȘI DE O SCRISOARE DE INTENȚIE</a:t>
            </a:r>
            <a:r>
              <a:rPr lang="en-US" sz="1800">
                <a:latin typeface="Arial"/>
                <a:ea typeface="Arial"/>
                <a:cs typeface="Arial"/>
                <a:sym typeface="Arial"/>
              </a:rPr>
              <a:t>.</a:t>
            </a:r>
            <a:endParaRPr/>
          </a:p>
          <a:p>
            <a:pPr indent="0" lvl="0" marL="0" marR="0" rtl="0" algn="just">
              <a:lnSpc>
                <a:spcPct val="120000"/>
              </a:lnSpc>
              <a:spcBef>
                <a:spcPts val="0"/>
              </a:spcBef>
              <a:spcAft>
                <a:spcPts val="0"/>
              </a:spcAft>
              <a:buSzPts val="1600"/>
              <a:buNone/>
            </a:pPr>
            <a:r>
              <a:t/>
            </a:r>
            <a:endParaRPr sz="1000">
              <a:latin typeface="Arial"/>
              <a:ea typeface="Arial"/>
              <a:cs typeface="Arial"/>
              <a:sym typeface="Arial"/>
            </a:endParaRPr>
          </a:p>
          <a:p>
            <a:pPr indent="0" lvl="0" marL="0" rtl="0" algn="just">
              <a:lnSpc>
                <a:spcPct val="115000"/>
              </a:lnSpc>
              <a:spcBef>
                <a:spcPts val="0"/>
              </a:spcBef>
              <a:spcAft>
                <a:spcPts val="0"/>
              </a:spcAft>
              <a:buSzPts val="1600"/>
              <a:buNone/>
            </a:pPr>
            <a:r>
              <a:t/>
            </a:r>
            <a:endParaRPr b="1" sz="1000">
              <a:latin typeface="Arial"/>
              <a:ea typeface="Arial"/>
              <a:cs typeface="Arial"/>
              <a:sym typeface="Arial"/>
            </a:endParaRPr>
          </a:p>
          <a:p>
            <a:pPr indent="0" lvl="0" marL="0" rtl="0" algn="just">
              <a:lnSpc>
                <a:spcPct val="115000"/>
              </a:lnSpc>
              <a:spcBef>
                <a:spcPts val="0"/>
              </a:spcBef>
              <a:spcAft>
                <a:spcPts val="0"/>
              </a:spcAft>
              <a:buSzPts val="1600"/>
              <a:buNone/>
            </a:pPr>
            <a:r>
              <a:rPr b="1" lang="en-US" sz="1000">
                <a:latin typeface="Arial"/>
                <a:ea typeface="Arial"/>
                <a:cs typeface="Arial"/>
                <a:sym typeface="Arial"/>
              </a:rPr>
              <a:t>	</a:t>
            </a:r>
            <a:endParaRPr sz="1000">
              <a:latin typeface="Arial"/>
              <a:ea typeface="Arial"/>
              <a:cs typeface="Arial"/>
              <a:sym typeface="Arial"/>
            </a:endParaRPr>
          </a:p>
          <a:p>
            <a:pPr indent="0" lvl="0" marL="0" rtl="0" algn="just">
              <a:lnSpc>
                <a:spcPct val="115000"/>
              </a:lnSpc>
              <a:spcBef>
                <a:spcPts val="0"/>
              </a:spcBef>
              <a:spcAft>
                <a:spcPts val="0"/>
              </a:spcAft>
              <a:buSzPts val="1600"/>
              <a:buNone/>
            </a:pPr>
            <a:r>
              <a:t/>
            </a:r>
            <a:endParaRPr b="1" sz="1000">
              <a:latin typeface="Arial"/>
              <a:ea typeface="Arial"/>
              <a:cs typeface="Arial"/>
              <a:sym typeface="Arial"/>
            </a:endParaRPr>
          </a:p>
          <a:p>
            <a:pPr indent="0" lvl="0" marL="0" rtl="0" algn="just">
              <a:lnSpc>
                <a:spcPct val="115000"/>
              </a:lnSpc>
              <a:spcBef>
                <a:spcPts val="0"/>
              </a:spcBef>
              <a:spcAft>
                <a:spcPts val="0"/>
              </a:spcAft>
              <a:buSzPts val="1600"/>
              <a:buNone/>
            </a:pPr>
            <a:r>
              <a:rPr b="1" lang="en-US" sz="1000">
                <a:latin typeface="Arial"/>
                <a:ea typeface="Arial"/>
                <a:cs typeface="Arial"/>
                <a:sym typeface="Arial"/>
              </a:rPr>
              <a:t>	</a:t>
            </a:r>
            <a:endParaRPr/>
          </a:p>
          <a:p>
            <a:pPr indent="0" lvl="0" marL="0" rtl="0" algn="just">
              <a:lnSpc>
                <a:spcPct val="115000"/>
              </a:lnSpc>
              <a:spcBef>
                <a:spcPts val="0"/>
              </a:spcBef>
              <a:spcAft>
                <a:spcPts val="0"/>
              </a:spcAft>
              <a:buSzPts val="1600"/>
              <a:buNone/>
            </a:pPr>
            <a:r>
              <a:t/>
            </a:r>
            <a:endParaRPr sz="1000">
              <a:latin typeface="Arial"/>
              <a:ea typeface="Arial"/>
              <a:cs typeface="Arial"/>
              <a:sym typeface="Arial"/>
            </a:endParaRPr>
          </a:p>
          <a:p>
            <a:pPr indent="0" lvl="0" marL="0" rtl="0" algn="ctr">
              <a:lnSpc>
                <a:spcPct val="115000"/>
              </a:lnSpc>
              <a:spcBef>
                <a:spcPts val="0"/>
              </a:spcBef>
              <a:spcAft>
                <a:spcPts val="0"/>
              </a:spcAft>
              <a:buSzPts val="1600"/>
              <a:buNone/>
            </a:pPr>
            <a:r>
              <a:t/>
            </a:r>
            <a:endParaRPr b="1" sz="1000">
              <a:latin typeface="Arial"/>
              <a:ea typeface="Arial"/>
              <a:cs typeface="Arial"/>
              <a:sym typeface="Arial"/>
            </a:endParaRPr>
          </a:p>
          <a:p>
            <a:pPr indent="0" lvl="0" marL="0" rtl="0" algn="ctr">
              <a:lnSpc>
                <a:spcPct val="115000"/>
              </a:lnSpc>
              <a:spcBef>
                <a:spcPts val="0"/>
              </a:spcBef>
              <a:spcAft>
                <a:spcPts val="0"/>
              </a:spcAft>
              <a:buSzPts val="1600"/>
              <a:buNone/>
            </a:pPr>
            <a:r>
              <a:t/>
            </a:r>
            <a:endParaRPr b="1" sz="1000">
              <a:latin typeface="Arial"/>
              <a:ea typeface="Arial"/>
              <a:cs typeface="Arial"/>
              <a:sym typeface="Arial"/>
            </a:endParaRPr>
          </a:p>
          <a:p>
            <a:pPr indent="0" lvl="0" marL="0" rtl="0" algn="l">
              <a:lnSpc>
                <a:spcPct val="120000"/>
              </a:lnSpc>
              <a:spcBef>
                <a:spcPts val="0"/>
              </a:spcBef>
              <a:spcAft>
                <a:spcPts val="0"/>
              </a:spcAft>
              <a:buSzPts val="1600"/>
              <a:buNone/>
            </a:pPr>
            <a:r>
              <a:t/>
            </a:r>
            <a:endParaRPr sz="1000">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6" name="Shape 806"/>
        <p:cNvGrpSpPr/>
        <p:nvPr/>
      </p:nvGrpSpPr>
      <p:grpSpPr>
        <a:xfrm>
          <a:off x="0" y="0"/>
          <a:ext cx="0" cy="0"/>
          <a:chOff x="0" y="0"/>
          <a:chExt cx="0" cy="0"/>
        </a:xfrm>
      </p:grpSpPr>
      <p:sp>
        <p:nvSpPr>
          <p:cNvPr id="807" name="Google Shape;807;p65"/>
          <p:cNvSpPr/>
          <p:nvPr/>
        </p:nvSpPr>
        <p:spPr>
          <a:xfrm>
            <a:off x="2483768" y="5805264"/>
            <a:ext cx="613636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100">
                <a:solidFill>
                  <a:schemeClr val="lt1"/>
                </a:solidFill>
                <a:latin typeface="Arial"/>
                <a:ea typeface="Arial"/>
                <a:cs typeface="Arial"/>
                <a:sym typeface="Arial"/>
              </a:rPr>
              <a:t>Proiect cofinanțat de Uniunea Europeană din Fondul Social European </a:t>
            </a:r>
            <a:br>
              <a:rPr b="1" i="1" lang="en-US" sz="1100">
                <a:solidFill>
                  <a:schemeClr val="lt1"/>
                </a:solidFill>
                <a:latin typeface="Arial"/>
                <a:ea typeface="Arial"/>
                <a:cs typeface="Arial"/>
                <a:sym typeface="Arial"/>
              </a:rPr>
            </a:br>
            <a:r>
              <a:rPr b="1" i="1" lang="en-US" sz="1100">
                <a:solidFill>
                  <a:schemeClr val="lt1"/>
                </a:solidFill>
                <a:latin typeface="Arial"/>
                <a:ea typeface="Arial"/>
                <a:cs typeface="Arial"/>
                <a:sym typeface="Arial"/>
              </a:rPr>
              <a:t>prin Programul Operațional Capital Uman 2014-2020</a:t>
            </a:r>
            <a:endParaRPr b="1" sz="1100">
              <a:solidFill>
                <a:schemeClr val="lt1"/>
              </a:solidFill>
              <a:latin typeface="Arial"/>
              <a:ea typeface="Arial"/>
              <a:cs typeface="Arial"/>
              <a:sym typeface="Arial"/>
            </a:endParaRPr>
          </a:p>
        </p:txBody>
      </p:sp>
      <p:pic>
        <p:nvPicPr>
          <p:cNvPr id="808" name="Google Shape;808;p65"/>
          <p:cNvPicPr preferRelativeResize="0"/>
          <p:nvPr/>
        </p:nvPicPr>
        <p:blipFill rotWithShape="1">
          <a:blip r:embed="rId3">
            <a:alphaModFix/>
          </a:blip>
          <a:srcRect b="0" l="0" r="0" t="0"/>
          <a:stretch/>
        </p:blipFill>
        <p:spPr>
          <a:xfrm>
            <a:off x="971600" y="360216"/>
            <a:ext cx="1080120" cy="991869"/>
          </a:xfrm>
          <a:prstGeom prst="rect">
            <a:avLst/>
          </a:prstGeom>
          <a:noFill/>
          <a:ln>
            <a:noFill/>
          </a:ln>
        </p:spPr>
      </p:pic>
      <p:pic>
        <p:nvPicPr>
          <p:cNvPr id="809" name="Google Shape;809;p65"/>
          <p:cNvPicPr preferRelativeResize="0"/>
          <p:nvPr/>
        </p:nvPicPr>
        <p:blipFill rotWithShape="1">
          <a:blip r:embed="rId4">
            <a:alphaModFix/>
          </a:blip>
          <a:srcRect b="0" l="0" r="0" t="0"/>
          <a:stretch/>
        </p:blipFill>
        <p:spPr>
          <a:xfrm>
            <a:off x="3779912" y="315794"/>
            <a:ext cx="1080120" cy="991869"/>
          </a:xfrm>
          <a:prstGeom prst="rect">
            <a:avLst/>
          </a:prstGeom>
          <a:noFill/>
          <a:ln>
            <a:noFill/>
          </a:ln>
        </p:spPr>
      </p:pic>
      <p:pic>
        <p:nvPicPr>
          <p:cNvPr id="810" name="Google Shape;810;p65"/>
          <p:cNvPicPr preferRelativeResize="0"/>
          <p:nvPr/>
        </p:nvPicPr>
        <p:blipFill rotWithShape="1">
          <a:blip r:embed="rId5">
            <a:alphaModFix/>
          </a:blip>
          <a:srcRect b="0" l="0" r="0" t="0"/>
          <a:stretch/>
        </p:blipFill>
        <p:spPr>
          <a:xfrm>
            <a:off x="6588224" y="315794"/>
            <a:ext cx="1080120" cy="1008232"/>
          </a:xfrm>
          <a:prstGeom prst="rect">
            <a:avLst/>
          </a:prstGeom>
          <a:noFill/>
          <a:ln>
            <a:noFill/>
          </a:ln>
        </p:spPr>
      </p:pic>
      <p:pic>
        <p:nvPicPr>
          <p:cNvPr id="811" name="Google Shape;811;p65"/>
          <p:cNvPicPr preferRelativeResize="0"/>
          <p:nvPr/>
        </p:nvPicPr>
        <p:blipFill rotWithShape="1">
          <a:blip r:embed="rId6">
            <a:alphaModFix/>
          </a:blip>
          <a:srcRect b="0" l="0" r="0" t="0"/>
          <a:stretch/>
        </p:blipFill>
        <p:spPr>
          <a:xfrm>
            <a:off x="284772" y="5737497"/>
            <a:ext cx="2072640" cy="566420"/>
          </a:xfrm>
          <a:prstGeom prst="rect">
            <a:avLst/>
          </a:prstGeom>
          <a:noFill/>
          <a:ln>
            <a:noFill/>
          </a:ln>
        </p:spPr>
      </p:pic>
      <p:sp>
        <p:nvSpPr>
          <p:cNvPr id="812" name="Google Shape;812;p65"/>
          <p:cNvSpPr txBox="1"/>
          <p:nvPr>
            <p:ph idx="1" type="body"/>
          </p:nvPr>
        </p:nvSpPr>
        <p:spPr>
          <a:xfrm>
            <a:off x="539552" y="1307663"/>
            <a:ext cx="7797662" cy="4281576"/>
          </a:xfrm>
          <a:prstGeom prst="rect">
            <a:avLst/>
          </a:prstGeom>
          <a:noFill/>
          <a:ln>
            <a:noFill/>
          </a:ln>
        </p:spPr>
        <p:txBody>
          <a:bodyPr anchorCtr="0" anchor="ctr" bIns="45700" lIns="91425" spcFirstLastPara="1" rIns="91425" wrap="square" tIns="45700">
            <a:noAutofit/>
          </a:bodyPr>
          <a:lstStyle/>
          <a:p>
            <a:pPr indent="0" lvl="0" marL="0" rtl="0" algn="just">
              <a:lnSpc>
                <a:spcPct val="115000"/>
              </a:lnSpc>
              <a:spcBef>
                <a:spcPts val="0"/>
              </a:spcBef>
              <a:spcAft>
                <a:spcPts val="0"/>
              </a:spcAft>
              <a:buSzPts val="1600"/>
              <a:buNone/>
            </a:pPr>
            <a:r>
              <a:rPr b="1" lang="en-US" sz="1000">
                <a:latin typeface="Arial"/>
                <a:ea typeface="Arial"/>
                <a:cs typeface="Arial"/>
                <a:sym typeface="Arial"/>
              </a:rPr>
              <a:t>	</a:t>
            </a:r>
            <a:endParaRPr/>
          </a:p>
          <a:p>
            <a:pPr indent="0" lvl="0" marL="0" rtl="0" algn="just">
              <a:lnSpc>
                <a:spcPct val="115000"/>
              </a:lnSpc>
              <a:spcBef>
                <a:spcPts val="0"/>
              </a:spcBef>
              <a:spcAft>
                <a:spcPts val="0"/>
              </a:spcAft>
              <a:buSzPts val="1600"/>
              <a:buNone/>
            </a:pPr>
            <a:r>
              <a:t/>
            </a:r>
            <a:endParaRPr b="1" sz="1000">
              <a:latin typeface="Arial"/>
              <a:ea typeface="Arial"/>
              <a:cs typeface="Arial"/>
              <a:sym typeface="Arial"/>
            </a:endParaRPr>
          </a:p>
          <a:p>
            <a:pPr indent="0" lvl="0" marL="0" marR="0" rtl="0" algn="just">
              <a:lnSpc>
                <a:spcPct val="115000"/>
              </a:lnSpc>
              <a:spcBef>
                <a:spcPts val="0"/>
              </a:spcBef>
              <a:spcAft>
                <a:spcPts val="0"/>
              </a:spcAft>
              <a:buSzPts val="1600"/>
              <a:buNone/>
            </a:pPr>
            <a:r>
              <a:t/>
            </a:r>
            <a:endParaRPr b="1" sz="1000">
              <a:latin typeface="Arial"/>
              <a:ea typeface="Arial"/>
              <a:cs typeface="Arial"/>
              <a:sym typeface="Arial"/>
            </a:endParaRPr>
          </a:p>
          <a:p>
            <a:pPr indent="0" lvl="0" marL="0" marR="0" rtl="0" algn="just">
              <a:lnSpc>
                <a:spcPct val="115000"/>
              </a:lnSpc>
              <a:spcBef>
                <a:spcPts val="0"/>
              </a:spcBef>
              <a:spcAft>
                <a:spcPts val="0"/>
              </a:spcAft>
              <a:buSzPts val="1600"/>
              <a:buNone/>
            </a:pPr>
            <a:r>
              <a:t/>
            </a:r>
            <a:endParaRPr b="1" sz="1000">
              <a:latin typeface="Arial"/>
              <a:ea typeface="Arial"/>
              <a:cs typeface="Arial"/>
              <a:sym typeface="Arial"/>
            </a:endParaRPr>
          </a:p>
          <a:p>
            <a:pPr indent="0" lvl="0" marL="0" marR="0" rtl="0" algn="just">
              <a:lnSpc>
                <a:spcPct val="115000"/>
              </a:lnSpc>
              <a:spcBef>
                <a:spcPts val="0"/>
              </a:spcBef>
              <a:spcAft>
                <a:spcPts val="0"/>
              </a:spcAft>
              <a:buSzPts val="1600"/>
              <a:buNone/>
            </a:pPr>
            <a:r>
              <a:t/>
            </a:r>
            <a:endParaRPr b="1" sz="1000">
              <a:latin typeface="Arial"/>
              <a:ea typeface="Arial"/>
              <a:cs typeface="Arial"/>
              <a:sym typeface="Arial"/>
            </a:endParaRPr>
          </a:p>
          <a:p>
            <a:pPr indent="0" lvl="0" marL="0" marR="0" rtl="0" algn="just">
              <a:lnSpc>
                <a:spcPct val="115000"/>
              </a:lnSpc>
              <a:spcBef>
                <a:spcPts val="0"/>
              </a:spcBef>
              <a:spcAft>
                <a:spcPts val="0"/>
              </a:spcAft>
              <a:buSzPts val="1600"/>
              <a:buNone/>
            </a:pPr>
            <a:r>
              <a:t/>
            </a:r>
            <a:endParaRPr b="1" sz="1000">
              <a:latin typeface="Arial"/>
              <a:ea typeface="Arial"/>
              <a:cs typeface="Arial"/>
              <a:sym typeface="Arial"/>
            </a:endParaRPr>
          </a:p>
          <a:p>
            <a:pPr indent="0" lvl="0" marL="0" marR="0" rtl="0" algn="just">
              <a:lnSpc>
                <a:spcPct val="115000"/>
              </a:lnSpc>
              <a:spcBef>
                <a:spcPts val="0"/>
              </a:spcBef>
              <a:spcAft>
                <a:spcPts val="0"/>
              </a:spcAft>
              <a:buSzPts val="1600"/>
              <a:buNone/>
            </a:pPr>
            <a:r>
              <a:t/>
            </a:r>
            <a:endParaRPr b="1" sz="1000">
              <a:latin typeface="Arial"/>
              <a:ea typeface="Arial"/>
              <a:cs typeface="Arial"/>
              <a:sym typeface="Arial"/>
            </a:endParaRPr>
          </a:p>
          <a:p>
            <a:pPr indent="0" lvl="0" marL="0" marR="0" rtl="0" algn="just">
              <a:lnSpc>
                <a:spcPct val="115000"/>
              </a:lnSpc>
              <a:spcBef>
                <a:spcPts val="0"/>
              </a:spcBef>
              <a:spcAft>
                <a:spcPts val="0"/>
              </a:spcAft>
              <a:buSzPts val="1600"/>
              <a:buNone/>
            </a:pPr>
            <a:r>
              <a:t/>
            </a:r>
            <a:endParaRPr b="1" sz="1000">
              <a:latin typeface="Arial"/>
              <a:ea typeface="Arial"/>
              <a:cs typeface="Arial"/>
              <a:sym typeface="Arial"/>
            </a:endParaRPr>
          </a:p>
          <a:p>
            <a:pPr indent="0" lvl="0" marL="0" marR="0" rtl="0" algn="just">
              <a:lnSpc>
                <a:spcPct val="115000"/>
              </a:lnSpc>
              <a:spcBef>
                <a:spcPts val="0"/>
              </a:spcBef>
              <a:spcAft>
                <a:spcPts val="0"/>
              </a:spcAft>
              <a:buSzPts val="1600"/>
              <a:buNone/>
            </a:pPr>
            <a:r>
              <a:t/>
            </a:r>
            <a:endParaRPr b="1" sz="1000">
              <a:latin typeface="Arial"/>
              <a:ea typeface="Arial"/>
              <a:cs typeface="Arial"/>
              <a:sym typeface="Arial"/>
            </a:endParaRPr>
          </a:p>
          <a:p>
            <a:pPr indent="0" lvl="0" marL="0" marR="0" rtl="0" algn="just">
              <a:lnSpc>
                <a:spcPct val="115000"/>
              </a:lnSpc>
              <a:spcBef>
                <a:spcPts val="0"/>
              </a:spcBef>
              <a:spcAft>
                <a:spcPts val="0"/>
              </a:spcAft>
              <a:buSzPts val="1600"/>
              <a:buNone/>
            </a:pPr>
            <a:r>
              <a:t/>
            </a:r>
            <a:endParaRPr b="1" sz="1000">
              <a:latin typeface="Arial"/>
              <a:ea typeface="Arial"/>
              <a:cs typeface="Arial"/>
              <a:sym typeface="Arial"/>
            </a:endParaRPr>
          </a:p>
          <a:p>
            <a:pPr indent="0" lvl="0" marL="0" marR="0" rtl="0" algn="just">
              <a:lnSpc>
                <a:spcPct val="115000"/>
              </a:lnSpc>
              <a:spcBef>
                <a:spcPts val="0"/>
              </a:spcBef>
              <a:spcAft>
                <a:spcPts val="0"/>
              </a:spcAft>
              <a:buSzPts val="1600"/>
              <a:buNone/>
            </a:pPr>
            <a:r>
              <a:rPr b="1" lang="en-US" sz="1000">
                <a:latin typeface="Arial"/>
                <a:ea typeface="Arial"/>
                <a:cs typeface="Arial"/>
                <a:sym typeface="Arial"/>
              </a:rPr>
              <a:t>	SCRISOAREA DE INTENŢIE </a:t>
            </a:r>
            <a:r>
              <a:rPr lang="en-US" sz="1000">
                <a:latin typeface="Arial"/>
                <a:ea typeface="Arial"/>
                <a:cs typeface="Arial"/>
                <a:sym typeface="Arial"/>
              </a:rPr>
              <a:t>– ESTE UN INSTRUMENT DE PROMOVARE PERSONALĂ ÎN CARE CANDIDATUL ÎŞI ARGUMENTEAZĂ INTERESUL ŞI ÎŞI JUSTIFICĂ CANDIDATURA PENTRU UN POST/ FUNCŢIE.</a:t>
            </a:r>
            <a:endParaRPr/>
          </a:p>
          <a:p>
            <a:pPr indent="0" lvl="0" marL="0" marR="0" rtl="0" algn="just">
              <a:lnSpc>
                <a:spcPct val="115000"/>
              </a:lnSpc>
              <a:spcBef>
                <a:spcPts val="0"/>
              </a:spcBef>
              <a:spcAft>
                <a:spcPts val="0"/>
              </a:spcAft>
              <a:buSzPts val="1600"/>
              <a:buNone/>
            </a:pPr>
            <a:r>
              <a:rPr lang="en-US" sz="1000">
                <a:latin typeface="Arial"/>
                <a:ea typeface="Arial"/>
                <a:cs typeface="Arial"/>
                <a:sym typeface="Arial"/>
              </a:rPr>
              <a:t> • PRIMUL PARAGRAF – MENŢIONEAZĂ PENTRU CE POST APLICI ŞI DE CE EŞTI CEL MAI BUN CANDIDAT PENTRU POSTUL RESPECTIV.</a:t>
            </a:r>
            <a:endParaRPr/>
          </a:p>
          <a:p>
            <a:pPr indent="0" lvl="0" marL="228600" marR="0" rtl="0" algn="just">
              <a:lnSpc>
                <a:spcPct val="115000"/>
              </a:lnSpc>
              <a:spcBef>
                <a:spcPts val="0"/>
              </a:spcBef>
              <a:spcAft>
                <a:spcPts val="0"/>
              </a:spcAft>
              <a:buSzPts val="1600"/>
              <a:buNone/>
            </a:pPr>
            <a:r>
              <a:rPr lang="en-US" sz="1000">
                <a:latin typeface="Arial"/>
                <a:ea typeface="Arial"/>
                <a:cs typeface="Arial"/>
                <a:sym typeface="Arial"/>
              </a:rPr>
              <a:t>• AL DOILEA PARAGRAF – OFERĂ DETALII DESPRE CUM POŢI CONTRIBUI TU ÎN CADRUL COMPANIEI ŞI CARE SUNT CALITĂŢILE TALE CARE TE FAC POTRIVIT PENTRU POSTUL RESPECTIV.</a:t>
            </a:r>
            <a:endParaRPr/>
          </a:p>
          <a:p>
            <a:pPr indent="0" lvl="0" marL="228600" marR="0" rtl="0" algn="just">
              <a:lnSpc>
                <a:spcPct val="115000"/>
              </a:lnSpc>
              <a:spcBef>
                <a:spcPts val="0"/>
              </a:spcBef>
              <a:spcAft>
                <a:spcPts val="0"/>
              </a:spcAft>
              <a:buSzPts val="1600"/>
              <a:buNone/>
            </a:pPr>
            <a:r>
              <a:rPr lang="en-US" sz="1000">
                <a:latin typeface="Arial"/>
                <a:ea typeface="Arial"/>
                <a:cs typeface="Arial"/>
                <a:sym typeface="Arial"/>
              </a:rPr>
              <a:t>• AL TREILEA PARAGRAF – SCRIE DESPRE SCOPURILE TALE, LEGÂNDU-LE DE DOMENIUL COMPANIEI ŞI DE POSTUL PENTRU CARE APLICI.</a:t>
            </a:r>
            <a:endParaRPr/>
          </a:p>
          <a:p>
            <a:pPr indent="0" lvl="0" marL="0" marR="0" rtl="0" algn="just">
              <a:lnSpc>
                <a:spcPct val="115000"/>
              </a:lnSpc>
              <a:spcBef>
                <a:spcPts val="0"/>
              </a:spcBef>
              <a:spcAft>
                <a:spcPts val="0"/>
              </a:spcAft>
              <a:buSzPts val="1600"/>
              <a:buNone/>
            </a:pPr>
            <a:r>
              <a:rPr b="1" lang="en-US" sz="1000">
                <a:latin typeface="Arial"/>
                <a:ea typeface="Arial"/>
                <a:cs typeface="Arial"/>
                <a:sym typeface="Arial"/>
              </a:rPr>
              <a:t> </a:t>
            </a:r>
            <a:endParaRPr sz="1000">
              <a:latin typeface="Arial"/>
              <a:ea typeface="Arial"/>
              <a:cs typeface="Arial"/>
              <a:sym typeface="Arial"/>
            </a:endParaRPr>
          </a:p>
          <a:p>
            <a:pPr indent="0" lvl="0" marL="0" marR="0" rtl="0" algn="just">
              <a:lnSpc>
                <a:spcPct val="115000"/>
              </a:lnSpc>
              <a:spcBef>
                <a:spcPts val="0"/>
              </a:spcBef>
              <a:spcAft>
                <a:spcPts val="0"/>
              </a:spcAft>
              <a:buSzPts val="1600"/>
              <a:buNone/>
            </a:pPr>
            <a:r>
              <a:rPr b="1" lang="en-US" sz="1000">
                <a:latin typeface="Arial"/>
                <a:ea typeface="Arial"/>
                <a:cs typeface="Arial"/>
                <a:sym typeface="Arial"/>
              </a:rPr>
              <a:t>	SCRISOAREA DE INTENŢIE </a:t>
            </a:r>
            <a:r>
              <a:rPr lang="en-US" sz="1000">
                <a:latin typeface="Arial"/>
                <a:ea typeface="Arial"/>
                <a:cs typeface="Arial"/>
                <a:sym typeface="Arial"/>
              </a:rPr>
              <a:t>NU ARE O FORMĂ FIXĂ, EA ESTE PERSONALIZATĂ ŞI TREBUIE SĂ RĂSPUNDĂ CERINŢELOR FIRMEI LA CARE VREI SĂ LUCREZI. DE ASEMENEA, TREBUIE SĂ FIE SCURTĂ, CONCISĂ ŞI ATRAGĂTOARE.</a:t>
            </a:r>
            <a:endParaRPr/>
          </a:p>
          <a:p>
            <a:pPr indent="0" lvl="0" marL="0" marR="0" rtl="0" algn="just">
              <a:lnSpc>
                <a:spcPct val="115000"/>
              </a:lnSpc>
              <a:spcBef>
                <a:spcPts val="0"/>
              </a:spcBef>
              <a:spcAft>
                <a:spcPts val="0"/>
              </a:spcAft>
              <a:buSzPts val="1600"/>
              <a:buNone/>
            </a:pPr>
            <a:r>
              <a:rPr lang="en-US" sz="1000">
                <a:latin typeface="Arial"/>
                <a:ea typeface="Arial"/>
                <a:cs typeface="Arial"/>
                <a:sym typeface="Arial"/>
              </a:rPr>
              <a:t> </a:t>
            </a:r>
            <a:endParaRPr/>
          </a:p>
          <a:p>
            <a:pPr indent="0" lvl="0" marL="316230" marR="0" rtl="0" algn="just">
              <a:lnSpc>
                <a:spcPct val="115000"/>
              </a:lnSpc>
              <a:spcBef>
                <a:spcPts val="0"/>
              </a:spcBef>
              <a:spcAft>
                <a:spcPts val="0"/>
              </a:spcAft>
              <a:buSzPts val="1600"/>
              <a:buNone/>
            </a:pPr>
            <a:r>
              <a:rPr b="1" lang="en-US" sz="1000">
                <a:latin typeface="Arial"/>
                <a:ea typeface="Arial"/>
                <a:cs typeface="Arial"/>
                <a:sym typeface="Arial"/>
              </a:rPr>
              <a:t>REGULI GENERALE</a:t>
            </a:r>
            <a:r>
              <a:rPr lang="en-US" sz="1000">
                <a:latin typeface="Arial"/>
                <a:ea typeface="Arial"/>
                <a:cs typeface="Arial"/>
                <a:sym typeface="Arial"/>
              </a:rPr>
              <a:t> DE CONSTRUIRE A UNEI SCRISORI DE INTENŢIE: </a:t>
            </a:r>
            <a:endParaRPr/>
          </a:p>
          <a:p>
            <a:pPr indent="-228600" lvl="1" marL="685800" rtl="0" algn="just">
              <a:lnSpc>
                <a:spcPct val="100000"/>
              </a:lnSpc>
              <a:spcBef>
                <a:spcPts val="0"/>
              </a:spcBef>
              <a:spcAft>
                <a:spcPts val="0"/>
              </a:spcAft>
              <a:buSzPts val="1600"/>
              <a:buFont typeface="Noto Sans Symbols"/>
              <a:buChar char="⮚"/>
            </a:pPr>
            <a:r>
              <a:rPr lang="en-US" sz="1000">
                <a:latin typeface="Arial"/>
                <a:ea typeface="Arial"/>
                <a:cs typeface="Arial"/>
                <a:sym typeface="Arial"/>
              </a:rPr>
              <a:t>NU TREBUIE SĂ DEPĂŞEASCĂ O PAGINĂ;</a:t>
            </a:r>
            <a:endParaRPr/>
          </a:p>
          <a:p>
            <a:pPr indent="-228600" lvl="1" marL="685800" rtl="0" algn="just">
              <a:lnSpc>
                <a:spcPct val="100000"/>
              </a:lnSpc>
              <a:spcBef>
                <a:spcPts val="0"/>
              </a:spcBef>
              <a:spcAft>
                <a:spcPts val="0"/>
              </a:spcAft>
              <a:buSzPts val="1600"/>
              <a:buFont typeface="Noto Sans Symbols"/>
              <a:buChar char="⮚"/>
            </a:pPr>
            <a:r>
              <a:rPr lang="en-US" sz="1000">
                <a:latin typeface="Arial"/>
                <a:ea typeface="Arial"/>
                <a:cs typeface="Arial"/>
                <a:sym typeface="Arial"/>
              </a:rPr>
              <a:t>SĂ CONŢINĂ PARAGRAFE SCURTE ŞI CONCISE;</a:t>
            </a:r>
            <a:endParaRPr/>
          </a:p>
          <a:p>
            <a:pPr indent="-228600" lvl="1" marL="685800" rtl="0" algn="just">
              <a:lnSpc>
                <a:spcPct val="100000"/>
              </a:lnSpc>
              <a:spcBef>
                <a:spcPts val="0"/>
              </a:spcBef>
              <a:spcAft>
                <a:spcPts val="0"/>
              </a:spcAft>
              <a:buSzPts val="1600"/>
              <a:buFont typeface="Noto Sans Symbols"/>
              <a:buChar char="⮚"/>
            </a:pPr>
            <a:r>
              <a:rPr lang="en-US" sz="1000">
                <a:latin typeface="Arial"/>
                <a:ea typeface="Arial"/>
                <a:cs typeface="Arial"/>
                <a:sym typeface="Arial"/>
              </a:rPr>
              <a:t>SĂ FIE TEHNOREDACTATĂ PE COMPUTER, CU FONT UŞOR DE CITIT;</a:t>
            </a:r>
            <a:endParaRPr/>
          </a:p>
          <a:p>
            <a:pPr indent="-228600" lvl="1" marL="685800" rtl="0" algn="just">
              <a:lnSpc>
                <a:spcPct val="100000"/>
              </a:lnSpc>
              <a:spcBef>
                <a:spcPts val="0"/>
              </a:spcBef>
              <a:spcAft>
                <a:spcPts val="0"/>
              </a:spcAft>
              <a:buSzPts val="1600"/>
              <a:buFont typeface="Noto Sans Symbols"/>
              <a:buChar char="⮚"/>
            </a:pPr>
            <a:r>
              <a:rPr lang="en-US" sz="1000">
                <a:latin typeface="Arial"/>
                <a:ea typeface="Arial"/>
                <a:cs typeface="Arial"/>
                <a:sym typeface="Arial"/>
              </a:rPr>
              <a:t>EVITĂ HÂRTIA COLORATĂ;</a:t>
            </a:r>
            <a:endParaRPr/>
          </a:p>
          <a:p>
            <a:pPr indent="-228600" lvl="1" marL="685800" rtl="0" algn="just">
              <a:lnSpc>
                <a:spcPct val="100000"/>
              </a:lnSpc>
              <a:spcBef>
                <a:spcPts val="0"/>
              </a:spcBef>
              <a:spcAft>
                <a:spcPts val="0"/>
              </a:spcAft>
              <a:buSzPts val="1600"/>
              <a:buFont typeface="Noto Sans Symbols"/>
              <a:buChar char="⮚"/>
            </a:pPr>
            <a:r>
              <a:rPr lang="en-US" sz="1000">
                <a:latin typeface="Arial"/>
                <a:ea typeface="Arial"/>
                <a:cs typeface="Arial"/>
                <a:sym typeface="Arial"/>
              </a:rPr>
              <a:t>NU TRIMITE FOTOGRAFIE, DECÂT DACĂ SE CERE;</a:t>
            </a:r>
            <a:endParaRPr/>
          </a:p>
          <a:p>
            <a:pPr indent="-228600" lvl="1" marL="685800" rtl="0" algn="just">
              <a:lnSpc>
                <a:spcPct val="100000"/>
              </a:lnSpc>
              <a:spcBef>
                <a:spcPts val="0"/>
              </a:spcBef>
              <a:spcAft>
                <a:spcPts val="0"/>
              </a:spcAft>
              <a:buSzPts val="1600"/>
              <a:buFont typeface="Noto Sans Symbols"/>
              <a:buChar char="⮚"/>
            </a:pPr>
            <a:r>
              <a:rPr lang="en-US" sz="1000">
                <a:latin typeface="Arial"/>
                <a:ea typeface="Arial"/>
                <a:cs typeface="Arial"/>
                <a:sym typeface="Arial"/>
              </a:rPr>
              <a:t>SA FIE MENȚIONAT NUMELE COMPANIEI.</a:t>
            </a:r>
            <a:endParaRPr/>
          </a:p>
          <a:p>
            <a:pPr indent="-228600" lvl="1" marL="685800" rtl="0" algn="just">
              <a:lnSpc>
                <a:spcPct val="100000"/>
              </a:lnSpc>
              <a:spcBef>
                <a:spcPts val="0"/>
              </a:spcBef>
              <a:spcAft>
                <a:spcPts val="0"/>
              </a:spcAft>
              <a:buSzPts val="1600"/>
              <a:buFont typeface="Noto Sans Symbols"/>
              <a:buChar char="⮚"/>
            </a:pPr>
            <a:r>
              <a:rPr lang="en-US" sz="1000">
                <a:latin typeface="Arial"/>
                <a:ea typeface="Arial"/>
                <a:cs typeface="Arial"/>
                <a:sym typeface="Arial"/>
              </a:rPr>
              <a:t>NU TREBUIE SĂ CONTRAZICĂ INFORMAŢIILE DIN CV, DAR NICI NU TREBUIE SĂ CONŢINĂ LUCRURILE DIN CV. </a:t>
            </a:r>
            <a:endParaRPr/>
          </a:p>
          <a:p>
            <a:pPr indent="-228600" lvl="1" marL="685800" marR="220980" rtl="0" algn="just">
              <a:lnSpc>
                <a:spcPct val="100000"/>
              </a:lnSpc>
              <a:spcBef>
                <a:spcPts val="10"/>
              </a:spcBef>
              <a:spcAft>
                <a:spcPts val="0"/>
              </a:spcAft>
              <a:buSzPts val="1600"/>
              <a:buFont typeface="Noto Sans Symbols"/>
              <a:buChar char="⮚"/>
            </a:pPr>
            <a:r>
              <a:rPr lang="en-US" sz="1000">
                <a:latin typeface="Arial"/>
                <a:ea typeface="Arial"/>
                <a:cs typeface="Arial"/>
                <a:sym typeface="Arial"/>
              </a:rPr>
              <a:t>SE ADRESEAZĂ DEPARTAMENTULUI RESURSE UMANE SAU PERSOANEI RESPONSABILE DE ANGAJĂRI</a:t>
            </a:r>
            <a:endParaRPr sz="1000">
              <a:latin typeface="Arial"/>
              <a:ea typeface="Arial"/>
              <a:cs typeface="Arial"/>
              <a:sym typeface="Arial"/>
            </a:endParaRPr>
          </a:p>
          <a:p>
            <a:pPr indent="0" lvl="0" marL="0" marR="221615" rtl="0" algn="just">
              <a:lnSpc>
                <a:spcPct val="100000"/>
              </a:lnSpc>
              <a:spcBef>
                <a:spcPts val="5"/>
              </a:spcBef>
              <a:spcAft>
                <a:spcPts val="0"/>
              </a:spcAft>
              <a:buSzPts val="1600"/>
              <a:buNone/>
            </a:pPr>
            <a:r>
              <a:rPr b="1" lang="en-US" sz="1000">
                <a:latin typeface="Arial"/>
                <a:ea typeface="Arial"/>
                <a:cs typeface="Arial"/>
                <a:sym typeface="Arial"/>
              </a:rPr>
              <a:t>	</a:t>
            </a:r>
            <a:endParaRPr sz="1000">
              <a:latin typeface="Arial"/>
              <a:ea typeface="Arial"/>
              <a:cs typeface="Arial"/>
              <a:sym typeface="Arial"/>
            </a:endParaRPr>
          </a:p>
          <a:p>
            <a:pPr indent="0" lvl="0" marL="0" rtl="0" algn="just">
              <a:lnSpc>
                <a:spcPct val="115000"/>
              </a:lnSpc>
              <a:spcBef>
                <a:spcPts val="0"/>
              </a:spcBef>
              <a:spcAft>
                <a:spcPts val="0"/>
              </a:spcAft>
              <a:buSzPts val="1600"/>
              <a:buNone/>
            </a:pPr>
            <a:r>
              <a:t/>
            </a:r>
            <a:endParaRPr b="1" sz="1000">
              <a:latin typeface="Arial"/>
              <a:ea typeface="Arial"/>
              <a:cs typeface="Arial"/>
              <a:sym typeface="Arial"/>
            </a:endParaRPr>
          </a:p>
          <a:p>
            <a:pPr indent="0" lvl="0" marL="0" rtl="0" algn="just">
              <a:lnSpc>
                <a:spcPct val="115000"/>
              </a:lnSpc>
              <a:spcBef>
                <a:spcPts val="0"/>
              </a:spcBef>
              <a:spcAft>
                <a:spcPts val="0"/>
              </a:spcAft>
              <a:buSzPts val="1600"/>
              <a:buNone/>
            </a:pPr>
            <a:r>
              <a:t/>
            </a:r>
            <a:endParaRPr b="1" sz="1000">
              <a:latin typeface="Arial"/>
              <a:ea typeface="Arial"/>
              <a:cs typeface="Arial"/>
              <a:sym typeface="Arial"/>
            </a:endParaRPr>
          </a:p>
          <a:p>
            <a:pPr indent="0" lvl="0" marL="0" rtl="0" algn="just">
              <a:lnSpc>
                <a:spcPct val="115000"/>
              </a:lnSpc>
              <a:spcBef>
                <a:spcPts val="0"/>
              </a:spcBef>
              <a:spcAft>
                <a:spcPts val="0"/>
              </a:spcAft>
              <a:buSzPts val="1600"/>
              <a:buNone/>
            </a:pPr>
            <a:r>
              <a:t/>
            </a:r>
            <a:endParaRPr b="1" sz="1000">
              <a:latin typeface="Arial"/>
              <a:ea typeface="Arial"/>
              <a:cs typeface="Arial"/>
              <a:sym typeface="Arial"/>
            </a:endParaRPr>
          </a:p>
          <a:p>
            <a:pPr indent="0" lvl="0" marL="0" marR="0" rtl="0" algn="l">
              <a:lnSpc>
                <a:spcPct val="115000"/>
              </a:lnSpc>
              <a:spcBef>
                <a:spcPts val="0"/>
              </a:spcBef>
              <a:spcAft>
                <a:spcPts val="0"/>
              </a:spcAft>
              <a:buSzPts val="1600"/>
              <a:buNone/>
            </a:pPr>
            <a:r>
              <a:rPr b="1" lang="en-US" sz="1000">
                <a:latin typeface="Arial"/>
                <a:ea typeface="Arial"/>
                <a:cs typeface="Arial"/>
                <a:sym typeface="Arial"/>
              </a:rPr>
              <a:t>	</a:t>
            </a:r>
            <a:endParaRPr/>
          </a:p>
          <a:p>
            <a:pPr indent="0" lvl="0" marL="0" marR="0" rtl="0" algn="l">
              <a:lnSpc>
                <a:spcPct val="115000"/>
              </a:lnSpc>
              <a:spcBef>
                <a:spcPts val="0"/>
              </a:spcBef>
              <a:spcAft>
                <a:spcPts val="0"/>
              </a:spcAft>
              <a:buSzPts val="1600"/>
              <a:buNone/>
            </a:pPr>
            <a:r>
              <a:t/>
            </a:r>
            <a:endParaRPr b="1" sz="1000">
              <a:latin typeface="Arial"/>
              <a:ea typeface="Arial"/>
              <a:cs typeface="Arial"/>
              <a:sym typeface="Arial"/>
            </a:endParaRPr>
          </a:p>
          <a:p>
            <a:pPr indent="0" lvl="0" marL="0" marR="0" rtl="0" algn="l">
              <a:lnSpc>
                <a:spcPct val="115000"/>
              </a:lnSpc>
              <a:spcBef>
                <a:spcPts val="0"/>
              </a:spcBef>
              <a:spcAft>
                <a:spcPts val="0"/>
              </a:spcAft>
              <a:buSzPts val="1600"/>
              <a:buNone/>
            </a:pPr>
            <a:r>
              <a:rPr b="1" lang="en-US" sz="1000">
                <a:latin typeface="Arial"/>
                <a:ea typeface="Arial"/>
                <a:cs typeface="Arial"/>
                <a:sym typeface="Arial"/>
              </a:rPr>
              <a:t>	</a:t>
            </a:r>
            <a:endParaRPr sz="1000">
              <a:latin typeface="Arial"/>
              <a:ea typeface="Arial"/>
              <a:cs typeface="Arial"/>
              <a:sym typeface="Arial"/>
            </a:endParaRPr>
          </a:p>
          <a:p>
            <a:pPr indent="0" lvl="0" marL="0" rtl="0" algn="ctr">
              <a:lnSpc>
                <a:spcPct val="115000"/>
              </a:lnSpc>
              <a:spcBef>
                <a:spcPts val="0"/>
              </a:spcBef>
              <a:spcAft>
                <a:spcPts val="0"/>
              </a:spcAft>
              <a:buSzPts val="1600"/>
              <a:buNone/>
            </a:pPr>
            <a:r>
              <a:t/>
            </a:r>
            <a:endParaRPr b="1" sz="1000">
              <a:latin typeface="Arial"/>
              <a:ea typeface="Arial"/>
              <a:cs typeface="Arial"/>
              <a:sym typeface="Arial"/>
            </a:endParaRPr>
          </a:p>
          <a:p>
            <a:pPr indent="0" lvl="0" marL="0" rtl="0" algn="ctr">
              <a:lnSpc>
                <a:spcPct val="115000"/>
              </a:lnSpc>
              <a:spcBef>
                <a:spcPts val="0"/>
              </a:spcBef>
              <a:spcAft>
                <a:spcPts val="0"/>
              </a:spcAft>
              <a:buSzPts val="1600"/>
              <a:buNone/>
            </a:pPr>
            <a:r>
              <a:t/>
            </a:r>
            <a:endParaRPr b="1" sz="1000">
              <a:latin typeface="Arial"/>
              <a:ea typeface="Arial"/>
              <a:cs typeface="Arial"/>
              <a:sym typeface="Arial"/>
            </a:endParaRPr>
          </a:p>
          <a:p>
            <a:pPr indent="0" lvl="0" marL="0" rtl="0" algn="l">
              <a:lnSpc>
                <a:spcPct val="120000"/>
              </a:lnSpc>
              <a:spcBef>
                <a:spcPts val="0"/>
              </a:spcBef>
              <a:spcAft>
                <a:spcPts val="0"/>
              </a:spcAft>
              <a:buSzPts val="1600"/>
              <a:buNone/>
            </a:pPr>
            <a:r>
              <a:t/>
            </a:r>
            <a:endParaRPr sz="1000">
              <a:latin typeface="Arial"/>
              <a:ea typeface="Arial"/>
              <a:cs typeface="Arial"/>
              <a:sym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6" name="Shape 816"/>
        <p:cNvGrpSpPr/>
        <p:nvPr/>
      </p:nvGrpSpPr>
      <p:grpSpPr>
        <a:xfrm>
          <a:off x="0" y="0"/>
          <a:ext cx="0" cy="0"/>
          <a:chOff x="0" y="0"/>
          <a:chExt cx="0" cy="0"/>
        </a:xfrm>
      </p:grpSpPr>
      <p:sp>
        <p:nvSpPr>
          <p:cNvPr id="817" name="Google Shape;817;p66"/>
          <p:cNvSpPr/>
          <p:nvPr/>
        </p:nvSpPr>
        <p:spPr>
          <a:xfrm>
            <a:off x="2483768" y="5805264"/>
            <a:ext cx="613636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100">
                <a:solidFill>
                  <a:schemeClr val="lt1"/>
                </a:solidFill>
                <a:latin typeface="Arial"/>
                <a:ea typeface="Arial"/>
                <a:cs typeface="Arial"/>
                <a:sym typeface="Arial"/>
              </a:rPr>
              <a:t>Proiect cofinanțat de Uniunea Europeană din Fondul Social European </a:t>
            </a:r>
            <a:br>
              <a:rPr b="1" i="1" lang="en-US" sz="1100">
                <a:solidFill>
                  <a:schemeClr val="lt1"/>
                </a:solidFill>
                <a:latin typeface="Arial"/>
                <a:ea typeface="Arial"/>
                <a:cs typeface="Arial"/>
                <a:sym typeface="Arial"/>
              </a:rPr>
            </a:br>
            <a:r>
              <a:rPr b="1" i="1" lang="en-US" sz="1100">
                <a:solidFill>
                  <a:schemeClr val="lt1"/>
                </a:solidFill>
                <a:latin typeface="Arial"/>
                <a:ea typeface="Arial"/>
                <a:cs typeface="Arial"/>
                <a:sym typeface="Arial"/>
              </a:rPr>
              <a:t>prin Programul Operațional Capital Uman 2014-2020</a:t>
            </a:r>
            <a:endParaRPr b="1" sz="1100">
              <a:solidFill>
                <a:schemeClr val="lt1"/>
              </a:solidFill>
              <a:latin typeface="Arial"/>
              <a:ea typeface="Arial"/>
              <a:cs typeface="Arial"/>
              <a:sym typeface="Arial"/>
            </a:endParaRPr>
          </a:p>
        </p:txBody>
      </p:sp>
      <p:pic>
        <p:nvPicPr>
          <p:cNvPr id="818" name="Google Shape;818;p66"/>
          <p:cNvPicPr preferRelativeResize="0"/>
          <p:nvPr/>
        </p:nvPicPr>
        <p:blipFill rotWithShape="1">
          <a:blip r:embed="rId3">
            <a:alphaModFix/>
          </a:blip>
          <a:srcRect b="0" l="0" r="0" t="0"/>
          <a:stretch/>
        </p:blipFill>
        <p:spPr>
          <a:xfrm>
            <a:off x="971600" y="360216"/>
            <a:ext cx="1080120" cy="991869"/>
          </a:xfrm>
          <a:prstGeom prst="rect">
            <a:avLst/>
          </a:prstGeom>
          <a:noFill/>
          <a:ln>
            <a:noFill/>
          </a:ln>
        </p:spPr>
      </p:pic>
      <p:pic>
        <p:nvPicPr>
          <p:cNvPr id="819" name="Google Shape;819;p66"/>
          <p:cNvPicPr preferRelativeResize="0"/>
          <p:nvPr/>
        </p:nvPicPr>
        <p:blipFill rotWithShape="1">
          <a:blip r:embed="rId4">
            <a:alphaModFix/>
          </a:blip>
          <a:srcRect b="0" l="0" r="0" t="0"/>
          <a:stretch/>
        </p:blipFill>
        <p:spPr>
          <a:xfrm>
            <a:off x="3779912" y="315794"/>
            <a:ext cx="1080120" cy="991869"/>
          </a:xfrm>
          <a:prstGeom prst="rect">
            <a:avLst/>
          </a:prstGeom>
          <a:noFill/>
          <a:ln>
            <a:noFill/>
          </a:ln>
        </p:spPr>
      </p:pic>
      <p:pic>
        <p:nvPicPr>
          <p:cNvPr id="820" name="Google Shape;820;p66"/>
          <p:cNvPicPr preferRelativeResize="0"/>
          <p:nvPr/>
        </p:nvPicPr>
        <p:blipFill rotWithShape="1">
          <a:blip r:embed="rId5">
            <a:alphaModFix/>
          </a:blip>
          <a:srcRect b="0" l="0" r="0" t="0"/>
          <a:stretch/>
        </p:blipFill>
        <p:spPr>
          <a:xfrm>
            <a:off x="6588224" y="315794"/>
            <a:ext cx="1080120" cy="1008232"/>
          </a:xfrm>
          <a:prstGeom prst="rect">
            <a:avLst/>
          </a:prstGeom>
          <a:noFill/>
          <a:ln>
            <a:noFill/>
          </a:ln>
        </p:spPr>
      </p:pic>
      <p:pic>
        <p:nvPicPr>
          <p:cNvPr id="821" name="Google Shape;821;p66"/>
          <p:cNvPicPr preferRelativeResize="0"/>
          <p:nvPr/>
        </p:nvPicPr>
        <p:blipFill rotWithShape="1">
          <a:blip r:embed="rId6">
            <a:alphaModFix/>
          </a:blip>
          <a:srcRect b="0" l="0" r="0" t="0"/>
          <a:stretch/>
        </p:blipFill>
        <p:spPr>
          <a:xfrm>
            <a:off x="284772" y="5737497"/>
            <a:ext cx="2072640" cy="566420"/>
          </a:xfrm>
          <a:prstGeom prst="rect">
            <a:avLst/>
          </a:prstGeom>
          <a:noFill/>
          <a:ln>
            <a:noFill/>
          </a:ln>
        </p:spPr>
      </p:pic>
      <p:sp>
        <p:nvSpPr>
          <p:cNvPr id="822" name="Google Shape;822;p66"/>
          <p:cNvSpPr txBox="1"/>
          <p:nvPr>
            <p:ph idx="1" type="body"/>
          </p:nvPr>
        </p:nvSpPr>
        <p:spPr>
          <a:xfrm>
            <a:off x="539552" y="1307663"/>
            <a:ext cx="7797662" cy="4281576"/>
          </a:xfrm>
          <a:prstGeom prst="rect">
            <a:avLst/>
          </a:prstGeom>
          <a:noFill/>
          <a:ln>
            <a:noFill/>
          </a:ln>
        </p:spPr>
        <p:txBody>
          <a:bodyPr anchorCtr="0" anchor="ctr" bIns="45700" lIns="91425" spcFirstLastPara="1" rIns="91425" wrap="square" tIns="45700">
            <a:noAutofit/>
          </a:bodyPr>
          <a:lstStyle/>
          <a:p>
            <a:pPr indent="101600" lvl="0" marL="0" marR="221615" rtl="0" algn="just">
              <a:lnSpc>
                <a:spcPct val="115000"/>
              </a:lnSpc>
              <a:spcBef>
                <a:spcPts val="0"/>
              </a:spcBef>
              <a:spcAft>
                <a:spcPts val="0"/>
              </a:spcAft>
              <a:buSzPts val="1600"/>
              <a:buNone/>
            </a:pPr>
            <a:r>
              <a:t/>
            </a:r>
            <a:endParaRPr b="1" i="1" sz="1000">
              <a:latin typeface="Arial"/>
              <a:ea typeface="Arial"/>
              <a:cs typeface="Arial"/>
              <a:sym typeface="Arial"/>
            </a:endParaRPr>
          </a:p>
          <a:p>
            <a:pPr indent="101600" lvl="0" marL="0" marR="221615" rtl="0" algn="just">
              <a:lnSpc>
                <a:spcPct val="115000"/>
              </a:lnSpc>
              <a:spcBef>
                <a:spcPts val="5"/>
              </a:spcBef>
              <a:spcAft>
                <a:spcPts val="0"/>
              </a:spcAft>
              <a:buSzPts val="1600"/>
              <a:buNone/>
            </a:pPr>
            <a:r>
              <a:t/>
            </a:r>
            <a:endParaRPr b="1" i="1" sz="1000">
              <a:latin typeface="Arial"/>
              <a:ea typeface="Arial"/>
              <a:cs typeface="Arial"/>
              <a:sym typeface="Arial"/>
            </a:endParaRPr>
          </a:p>
          <a:p>
            <a:pPr indent="101600" lvl="0" marL="0" marR="221615" rtl="0" algn="just">
              <a:lnSpc>
                <a:spcPct val="115000"/>
              </a:lnSpc>
              <a:spcBef>
                <a:spcPts val="5"/>
              </a:spcBef>
              <a:spcAft>
                <a:spcPts val="0"/>
              </a:spcAft>
              <a:buSzPts val="1600"/>
              <a:buNone/>
            </a:pPr>
            <a:r>
              <a:t/>
            </a:r>
            <a:endParaRPr b="1" i="1" sz="1000">
              <a:latin typeface="Arial"/>
              <a:ea typeface="Arial"/>
              <a:cs typeface="Arial"/>
              <a:sym typeface="Arial"/>
            </a:endParaRPr>
          </a:p>
          <a:p>
            <a:pPr indent="101600" lvl="0" marL="0" marR="221615" rtl="0" algn="just">
              <a:lnSpc>
                <a:spcPct val="115000"/>
              </a:lnSpc>
              <a:spcBef>
                <a:spcPts val="5"/>
              </a:spcBef>
              <a:spcAft>
                <a:spcPts val="0"/>
              </a:spcAft>
              <a:buSzPts val="1600"/>
              <a:buNone/>
            </a:pPr>
            <a:r>
              <a:t/>
            </a:r>
            <a:endParaRPr b="1" i="1" sz="1000">
              <a:latin typeface="Arial"/>
              <a:ea typeface="Arial"/>
              <a:cs typeface="Arial"/>
              <a:sym typeface="Arial"/>
            </a:endParaRPr>
          </a:p>
          <a:p>
            <a:pPr indent="101600" lvl="0" marL="0" marR="221615" rtl="0" algn="just">
              <a:lnSpc>
                <a:spcPct val="115000"/>
              </a:lnSpc>
              <a:spcBef>
                <a:spcPts val="5"/>
              </a:spcBef>
              <a:spcAft>
                <a:spcPts val="0"/>
              </a:spcAft>
              <a:buSzPts val="1600"/>
              <a:buNone/>
            </a:pPr>
            <a:r>
              <a:t/>
            </a:r>
            <a:endParaRPr b="1" i="1" sz="1000">
              <a:latin typeface="Arial"/>
              <a:ea typeface="Arial"/>
              <a:cs typeface="Arial"/>
              <a:sym typeface="Arial"/>
            </a:endParaRPr>
          </a:p>
          <a:p>
            <a:pPr indent="101600" lvl="0" marL="0" marR="221615" rtl="0" algn="just">
              <a:lnSpc>
                <a:spcPct val="115000"/>
              </a:lnSpc>
              <a:spcBef>
                <a:spcPts val="5"/>
              </a:spcBef>
              <a:spcAft>
                <a:spcPts val="0"/>
              </a:spcAft>
              <a:buSzPts val="1600"/>
              <a:buNone/>
            </a:pPr>
            <a:r>
              <a:t/>
            </a:r>
            <a:endParaRPr b="1" i="1" sz="1000">
              <a:latin typeface="Arial"/>
              <a:ea typeface="Arial"/>
              <a:cs typeface="Arial"/>
              <a:sym typeface="Arial"/>
            </a:endParaRPr>
          </a:p>
          <a:p>
            <a:pPr indent="101600" lvl="0" marL="0" marR="221615" rtl="0" algn="just">
              <a:lnSpc>
                <a:spcPct val="115000"/>
              </a:lnSpc>
              <a:spcBef>
                <a:spcPts val="5"/>
              </a:spcBef>
              <a:spcAft>
                <a:spcPts val="0"/>
              </a:spcAft>
              <a:buSzPts val="1600"/>
              <a:buNone/>
            </a:pPr>
            <a:r>
              <a:t/>
            </a:r>
            <a:endParaRPr b="1" i="1" sz="1000">
              <a:latin typeface="Arial"/>
              <a:ea typeface="Arial"/>
              <a:cs typeface="Arial"/>
              <a:sym typeface="Arial"/>
            </a:endParaRPr>
          </a:p>
          <a:p>
            <a:pPr indent="101600" lvl="0" marL="0" marR="221615" rtl="0" algn="just">
              <a:lnSpc>
                <a:spcPct val="115000"/>
              </a:lnSpc>
              <a:spcBef>
                <a:spcPts val="5"/>
              </a:spcBef>
              <a:spcAft>
                <a:spcPts val="0"/>
              </a:spcAft>
              <a:buSzPts val="1600"/>
              <a:buNone/>
            </a:pPr>
            <a:r>
              <a:t/>
            </a:r>
            <a:endParaRPr b="1" i="1" sz="1000">
              <a:latin typeface="Arial"/>
              <a:ea typeface="Arial"/>
              <a:cs typeface="Arial"/>
              <a:sym typeface="Arial"/>
            </a:endParaRPr>
          </a:p>
          <a:p>
            <a:pPr indent="101600" lvl="0" marL="0" marR="221615" rtl="0" algn="just">
              <a:lnSpc>
                <a:spcPct val="115000"/>
              </a:lnSpc>
              <a:spcBef>
                <a:spcPts val="5"/>
              </a:spcBef>
              <a:spcAft>
                <a:spcPts val="0"/>
              </a:spcAft>
              <a:buSzPts val="1600"/>
              <a:buNone/>
            </a:pPr>
            <a:r>
              <a:t/>
            </a:r>
            <a:endParaRPr b="1" i="1" sz="1000">
              <a:latin typeface="Arial"/>
              <a:ea typeface="Arial"/>
              <a:cs typeface="Arial"/>
              <a:sym typeface="Arial"/>
            </a:endParaRPr>
          </a:p>
          <a:p>
            <a:pPr indent="101600" lvl="0" marL="0" marR="221615" rtl="0" algn="just">
              <a:lnSpc>
                <a:spcPct val="115000"/>
              </a:lnSpc>
              <a:spcBef>
                <a:spcPts val="5"/>
              </a:spcBef>
              <a:spcAft>
                <a:spcPts val="0"/>
              </a:spcAft>
              <a:buSzPts val="1600"/>
              <a:buNone/>
            </a:pPr>
            <a:r>
              <a:t/>
            </a:r>
            <a:endParaRPr b="1" i="1" sz="1000">
              <a:latin typeface="Arial"/>
              <a:ea typeface="Arial"/>
              <a:cs typeface="Arial"/>
              <a:sym typeface="Arial"/>
            </a:endParaRPr>
          </a:p>
          <a:p>
            <a:pPr indent="101600" lvl="0" marL="0" marR="221615" rtl="0" algn="just">
              <a:lnSpc>
                <a:spcPct val="115000"/>
              </a:lnSpc>
              <a:spcBef>
                <a:spcPts val="5"/>
              </a:spcBef>
              <a:spcAft>
                <a:spcPts val="0"/>
              </a:spcAft>
              <a:buSzPts val="1600"/>
              <a:buNone/>
            </a:pPr>
            <a:r>
              <a:t/>
            </a:r>
            <a:endParaRPr b="1" i="1" sz="1000">
              <a:latin typeface="Arial"/>
              <a:ea typeface="Arial"/>
              <a:cs typeface="Arial"/>
              <a:sym typeface="Arial"/>
            </a:endParaRPr>
          </a:p>
          <a:p>
            <a:pPr indent="101600" lvl="0" marL="0" marR="221615" rtl="0" algn="just">
              <a:lnSpc>
                <a:spcPct val="115000"/>
              </a:lnSpc>
              <a:spcBef>
                <a:spcPts val="5"/>
              </a:spcBef>
              <a:spcAft>
                <a:spcPts val="0"/>
              </a:spcAft>
              <a:buSzPts val="1600"/>
              <a:buNone/>
            </a:pPr>
            <a:r>
              <a:t/>
            </a:r>
            <a:endParaRPr b="1" i="1" sz="1000">
              <a:latin typeface="Arial"/>
              <a:ea typeface="Arial"/>
              <a:cs typeface="Arial"/>
              <a:sym typeface="Arial"/>
            </a:endParaRPr>
          </a:p>
          <a:p>
            <a:pPr indent="101600" lvl="0" marL="0" marR="221615" rtl="0" algn="just">
              <a:lnSpc>
                <a:spcPct val="115000"/>
              </a:lnSpc>
              <a:spcBef>
                <a:spcPts val="5"/>
              </a:spcBef>
              <a:spcAft>
                <a:spcPts val="0"/>
              </a:spcAft>
              <a:buSzPts val="1600"/>
              <a:buNone/>
            </a:pPr>
            <a:r>
              <a:t/>
            </a:r>
            <a:endParaRPr b="1" i="1" sz="1000">
              <a:latin typeface="Arial"/>
              <a:ea typeface="Arial"/>
              <a:cs typeface="Arial"/>
              <a:sym typeface="Arial"/>
            </a:endParaRPr>
          </a:p>
          <a:p>
            <a:pPr indent="101600" lvl="0" marL="0" marR="221615" rtl="0" algn="just">
              <a:lnSpc>
                <a:spcPct val="115000"/>
              </a:lnSpc>
              <a:spcBef>
                <a:spcPts val="5"/>
              </a:spcBef>
              <a:spcAft>
                <a:spcPts val="0"/>
              </a:spcAft>
              <a:buSzPts val="1600"/>
              <a:buNone/>
            </a:pPr>
            <a:r>
              <a:t/>
            </a:r>
            <a:endParaRPr b="1" i="1" sz="1000">
              <a:latin typeface="Arial"/>
              <a:ea typeface="Arial"/>
              <a:cs typeface="Arial"/>
              <a:sym typeface="Arial"/>
            </a:endParaRPr>
          </a:p>
          <a:p>
            <a:pPr indent="101600" lvl="0" marL="0" marR="221615" rtl="0" algn="just">
              <a:lnSpc>
                <a:spcPct val="115000"/>
              </a:lnSpc>
              <a:spcBef>
                <a:spcPts val="5"/>
              </a:spcBef>
              <a:spcAft>
                <a:spcPts val="0"/>
              </a:spcAft>
              <a:buSzPts val="1600"/>
              <a:buNone/>
            </a:pPr>
            <a:r>
              <a:t/>
            </a:r>
            <a:endParaRPr b="1" i="1" sz="1000">
              <a:latin typeface="Arial"/>
              <a:ea typeface="Arial"/>
              <a:cs typeface="Arial"/>
              <a:sym typeface="Arial"/>
            </a:endParaRPr>
          </a:p>
          <a:p>
            <a:pPr indent="101600" lvl="0" marL="0" marR="221615" rtl="0" algn="just">
              <a:lnSpc>
                <a:spcPct val="115000"/>
              </a:lnSpc>
              <a:spcBef>
                <a:spcPts val="5"/>
              </a:spcBef>
              <a:spcAft>
                <a:spcPts val="0"/>
              </a:spcAft>
              <a:buSzPts val="1600"/>
              <a:buNone/>
            </a:pPr>
            <a:r>
              <a:t/>
            </a:r>
            <a:endParaRPr b="1" i="1" sz="1000">
              <a:latin typeface="Arial"/>
              <a:ea typeface="Arial"/>
              <a:cs typeface="Arial"/>
              <a:sym typeface="Arial"/>
            </a:endParaRPr>
          </a:p>
          <a:p>
            <a:pPr indent="101600" lvl="0" marL="0" marR="221615" rtl="0" algn="just">
              <a:lnSpc>
                <a:spcPct val="115000"/>
              </a:lnSpc>
              <a:spcBef>
                <a:spcPts val="5"/>
              </a:spcBef>
              <a:spcAft>
                <a:spcPts val="0"/>
              </a:spcAft>
              <a:buSzPts val="1600"/>
              <a:buNone/>
            </a:pPr>
            <a:r>
              <a:t/>
            </a:r>
            <a:endParaRPr b="1" i="1" sz="1000">
              <a:latin typeface="Arial"/>
              <a:ea typeface="Arial"/>
              <a:cs typeface="Arial"/>
              <a:sym typeface="Arial"/>
            </a:endParaRPr>
          </a:p>
          <a:p>
            <a:pPr indent="101600" lvl="0" marL="0" marR="221615" rtl="0" algn="just">
              <a:lnSpc>
                <a:spcPct val="115000"/>
              </a:lnSpc>
              <a:spcBef>
                <a:spcPts val="5"/>
              </a:spcBef>
              <a:spcAft>
                <a:spcPts val="0"/>
              </a:spcAft>
              <a:buSzPts val="1600"/>
              <a:buNone/>
            </a:pPr>
            <a:r>
              <a:t/>
            </a:r>
            <a:endParaRPr b="1" i="1" sz="1000">
              <a:latin typeface="Arial"/>
              <a:ea typeface="Arial"/>
              <a:cs typeface="Arial"/>
              <a:sym typeface="Arial"/>
            </a:endParaRPr>
          </a:p>
          <a:p>
            <a:pPr indent="0" lvl="0" marL="0" marR="221615" rtl="0" algn="just">
              <a:lnSpc>
                <a:spcPct val="115000"/>
              </a:lnSpc>
              <a:spcBef>
                <a:spcPts val="5"/>
              </a:spcBef>
              <a:spcAft>
                <a:spcPts val="0"/>
              </a:spcAft>
              <a:buSzPts val="1920"/>
              <a:buNone/>
            </a:pPr>
            <a:r>
              <a:t/>
            </a:r>
            <a:endParaRPr b="1" i="1" sz="1200">
              <a:latin typeface="Arial"/>
              <a:ea typeface="Arial"/>
              <a:cs typeface="Arial"/>
              <a:sym typeface="Arial"/>
            </a:endParaRPr>
          </a:p>
          <a:p>
            <a:pPr indent="457200" lvl="0" marL="0" marR="221615" rtl="0" algn="just">
              <a:lnSpc>
                <a:spcPct val="115000"/>
              </a:lnSpc>
              <a:spcBef>
                <a:spcPts val="5"/>
              </a:spcBef>
              <a:spcAft>
                <a:spcPts val="0"/>
              </a:spcAft>
              <a:buSzPts val="1760"/>
              <a:buNone/>
            </a:pPr>
            <a:r>
              <a:rPr b="1" i="1" lang="en-US" sz="1100">
                <a:latin typeface="Arial"/>
                <a:ea typeface="Arial"/>
                <a:cs typeface="Arial"/>
                <a:sym typeface="Arial"/>
              </a:rPr>
              <a:t>CUM   TREBUIE   SĂ   FIE   O   SCRISOARE  DE INTENŢIE CONVINGĂTOARE?</a:t>
            </a:r>
            <a:endParaRPr sz="1100">
              <a:latin typeface="Arial"/>
              <a:ea typeface="Arial"/>
              <a:cs typeface="Arial"/>
              <a:sym typeface="Arial"/>
            </a:endParaRPr>
          </a:p>
          <a:p>
            <a:pPr indent="-342900" lvl="0" marL="342900" marR="217170" rtl="0" algn="just">
              <a:lnSpc>
                <a:spcPct val="100000"/>
              </a:lnSpc>
              <a:spcBef>
                <a:spcPts val="610"/>
              </a:spcBef>
              <a:spcAft>
                <a:spcPts val="0"/>
              </a:spcAft>
              <a:buSzPts val="1760"/>
              <a:buFont typeface="Noto Sans Symbols"/>
              <a:buChar char="⮚"/>
            </a:pPr>
            <a:r>
              <a:rPr lang="en-US" sz="1100">
                <a:latin typeface="Arial"/>
                <a:ea typeface="Arial"/>
                <a:cs typeface="Arial"/>
                <a:sym typeface="Arial"/>
              </a:rPr>
              <a:t>AXATĂ PE NECESITĂŢILE ANGAJATORULUI ÎNTR-O </a:t>
            </a:r>
            <a:r>
              <a:rPr b="1" lang="en-US" sz="1100">
                <a:latin typeface="Arial"/>
                <a:ea typeface="Arial"/>
                <a:cs typeface="Arial"/>
                <a:sym typeface="Arial"/>
              </a:rPr>
              <a:t>SCRISOARE DE INTENŢIE</a:t>
            </a:r>
            <a:r>
              <a:rPr lang="en-US" sz="1100">
                <a:latin typeface="Arial"/>
                <a:ea typeface="Arial"/>
                <a:cs typeface="Arial"/>
                <a:sym typeface="Arial"/>
              </a:rPr>
              <a:t>. SE ANALIZEAZĂ ACTIVITATEA COMPANIEI, CUM POATE CANDIDATUL SĂ ADUCĂ MAI MULŢI BANI, SĂ FIE O </a:t>
            </a:r>
            <a:r>
              <a:rPr b="1" lang="en-US" sz="1100">
                <a:latin typeface="Arial"/>
                <a:ea typeface="Arial"/>
                <a:cs typeface="Arial"/>
                <a:sym typeface="Arial"/>
              </a:rPr>
              <a:t>SOLUŢIE </a:t>
            </a:r>
            <a:r>
              <a:rPr lang="en-US" sz="1100">
                <a:latin typeface="Arial"/>
                <a:ea typeface="Arial"/>
                <a:cs typeface="Arial"/>
                <a:sym typeface="Arial"/>
              </a:rPr>
              <a:t>A PROBLEMELOR PE CARE ORGANIZAŢIA LE ÎNTÂMPINĂ.</a:t>
            </a:r>
            <a:endParaRPr/>
          </a:p>
          <a:p>
            <a:pPr indent="-342900" lvl="0" marL="342900" marR="217170" rtl="0" algn="just">
              <a:lnSpc>
                <a:spcPct val="100000"/>
              </a:lnSpc>
              <a:spcBef>
                <a:spcPts val="610"/>
              </a:spcBef>
              <a:spcAft>
                <a:spcPts val="0"/>
              </a:spcAft>
              <a:buSzPts val="1760"/>
              <a:buFont typeface="Noto Sans Symbols"/>
              <a:buChar char="⮚"/>
            </a:pPr>
            <a:r>
              <a:rPr lang="en-US" sz="1100">
                <a:latin typeface="Arial"/>
                <a:ea typeface="Arial"/>
                <a:cs typeface="Arial"/>
                <a:sym typeface="Arial"/>
              </a:rPr>
              <a:t>ADRESATĂ PERSONAL. PENTRU A AVEA ŞI MAI MULT EFECT, CANDIDATUL SE INTERESEAZĂ CARE ESTE PERSOANA CE SE VA OCUPA DE </a:t>
            </a:r>
            <a:r>
              <a:rPr b="1" lang="en-US" sz="1100">
                <a:latin typeface="Arial"/>
                <a:ea typeface="Arial"/>
                <a:cs typeface="Arial"/>
                <a:sym typeface="Arial"/>
              </a:rPr>
              <a:t>RECRUTĂRI </a:t>
            </a:r>
            <a:r>
              <a:rPr lang="en-US" sz="1100">
                <a:latin typeface="Arial"/>
                <a:ea typeface="Arial"/>
                <a:cs typeface="Arial"/>
                <a:sym typeface="Arial"/>
              </a:rPr>
              <a:t>ŞI SE ADRESEAZĂ DIRECT.</a:t>
            </a:r>
            <a:endParaRPr/>
          </a:p>
          <a:p>
            <a:pPr indent="-342900" lvl="0" marL="342900" marR="217170" rtl="0" algn="just">
              <a:lnSpc>
                <a:spcPct val="100000"/>
              </a:lnSpc>
              <a:spcBef>
                <a:spcPts val="610"/>
              </a:spcBef>
              <a:spcAft>
                <a:spcPts val="0"/>
              </a:spcAft>
              <a:buSzPts val="1760"/>
              <a:buFont typeface="Noto Sans Symbols"/>
              <a:buChar char="⮚"/>
            </a:pPr>
            <a:r>
              <a:rPr lang="en-US" sz="1100">
                <a:latin typeface="Arial"/>
                <a:ea typeface="Arial"/>
                <a:cs typeface="Arial"/>
                <a:sym typeface="Arial"/>
              </a:rPr>
              <a:t>SĂ RĂSPUNDĂ LA ÎNTREBĂRILE ANGAJATORULUI: </a:t>
            </a:r>
            <a:r>
              <a:rPr i="1" lang="en-US" sz="1100">
                <a:latin typeface="Arial"/>
                <a:ea typeface="Arial"/>
                <a:cs typeface="Arial"/>
                <a:sym typeface="Arial"/>
              </a:rPr>
              <a:t>CE POŢI FACE PENTRU RESPECTIVA COMPANIE? CARE ESTE SITUAŢIA TA CURENTĂ? EŞTI CALIFICAT PENTRU RESPECTIVUL JOB? DE CE VREI SĂ LUCREZI PENTRU COMPANIE?</a:t>
            </a:r>
            <a:endParaRPr sz="1100">
              <a:latin typeface="Arial"/>
              <a:ea typeface="Arial"/>
              <a:cs typeface="Arial"/>
              <a:sym typeface="Arial"/>
            </a:endParaRPr>
          </a:p>
          <a:p>
            <a:pPr indent="-342900" lvl="0" marL="342900" marR="217170" rtl="0" algn="just">
              <a:lnSpc>
                <a:spcPct val="100000"/>
              </a:lnSpc>
              <a:spcBef>
                <a:spcPts val="610"/>
              </a:spcBef>
              <a:spcAft>
                <a:spcPts val="0"/>
              </a:spcAft>
              <a:buSzPts val="1760"/>
              <a:buFont typeface="Noto Sans Symbols"/>
              <a:buChar char="⮚"/>
            </a:pPr>
            <a:r>
              <a:rPr lang="en-US" sz="1100">
                <a:latin typeface="Arial"/>
                <a:ea typeface="Arial"/>
                <a:cs typeface="Arial"/>
                <a:sym typeface="Arial"/>
              </a:rPr>
              <a:t>SCURT ŞI LA OBIECT. SE FOLOSESC PROPOZIŢII SCURTE. TEXTUL SE ÎMPARTE ÎN 3-4 PARAGRAFE DESPĂRŢITE PRINTR-UN SPAŢIU.</a:t>
            </a:r>
            <a:endParaRPr/>
          </a:p>
          <a:p>
            <a:pPr indent="-342900" lvl="0" marL="342900" marR="217170" rtl="0" algn="just">
              <a:lnSpc>
                <a:spcPct val="100000"/>
              </a:lnSpc>
              <a:spcBef>
                <a:spcPts val="610"/>
              </a:spcBef>
              <a:spcAft>
                <a:spcPts val="0"/>
              </a:spcAft>
              <a:buSzPts val="1760"/>
              <a:buFont typeface="Noto Sans Symbols"/>
              <a:buChar char="⮚"/>
            </a:pPr>
            <a:r>
              <a:rPr lang="en-US" sz="1100">
                <a:latin typeface="Arial"/>
                <a:ea typeface="Arial"/>
                <a:cs typeface="Arial"/>
                <a:sym typeface="Arial"/>
              </a:rPr>
              <a:t>SE SCRIE AŞA CUM SE VORBEŞTE, DAR ÎNGRIJIT. PENTRU UN PLUS DE </a:t>
            </a:r>
            <a:r>
              <a:rPr b="1" lang="en-US" sz="1100">
                <a:latin typeface="Arial"/>
                <a:ea typeface="Arial"/>
                <a:cs typeface="Arial"/>
                <a:sym typeface="Arial"/>
              </a:rPr>
              <a:t>ORIGINALITATE </a:t>
            </a:r>
            <a:r>
              <a:rPr lang="en-US" sz="1100">
                <a:latin typeface="Arial"/>
                <a:ea typeface="Arial"/>
                <a:cs typeface="Arial"/>
                <a:sym typeface="Arial"/>
              </a:rPr>
              <a:t>ÎN SCRISOAREA DE INTENŢIE SE COMBINĂ LIMBAJUL FORMAL CU STILUL SIMPLU, CONVERSAŢIONAL.</a:t>
            </a:r>
            <a:endParaRPr/>
          </a:p>
          <a:p>
            <a:pPr indent="-342900" lvl="0" marL="342900" marR="217170" rtl="0" algn="just">
              <a:lnSpc>
                <a:spcPct val="100000"/>
              </a:lnSpc>
              <a:spcBef>
                <a:spcPts val="610"/>
              </a:spcBef>
              <a:spcAft>
                <a:spcPts val="0"/>
              </a:spcAft>
              <a:buSzPts val="1760"/>
              <a:buFont typeface="Noto Sans Symbols"/>
              <a:buChar char="⮚"/>
            </a:pPr>
            <a:r>
              <a:rPr lang="en-US" sz="1100">
                <a:latin typeface="Arial"/>
                <a:ea typeface="Arial"/>
                <a:cs typeface="Arial"/>
                <a:sym typeface="Arial"/>
              </a:rPr>
              <a:t>POZITIVĂ. UN TON OPTIMIST ŞI PLIN DE ENERGIE ÎNTR-O </a:t>
            </a:r>
            <a:r>
              <a:rPr b="1" lang="en-US" sz="1100">
                <a:latin typeface="Arial"/>
                <a:ea typeface="Arial"/>
                <a:cs typeface="Arial"/>
                <a:sym typeface="Arial"/>
              </a:rPr>
              <a:t>SCRISOARE DE INTENŢIE </a:t>
            </a:r>
            <a:r>
              <a:rPr lang="en-US" sz="1100">
                <a:latin typeface="Arial"/>
                <a:ea typeface="Arial"/>
                <a:cs typeface="Arial"/>
                <a:sym typeface="Arial"/>
              </a:rPr>
              <a:t>ÎL VA MOLIPSI ŞI PE ANGAJATOR.</a:t>
            </a:r>
            <a:endParaRPr/>
          </a:p>
          <a:p>
            <a:pPr indent="-342900" lvl="0" marL="342900" marR="217170" rtl="0" algn="just">
              <a:lnSpc>
                <a:spcPct val="100000"/>
              </a:lnSpc>
              <a:spcBef>
                <a:spcPts val="610"/>
              </a:spcBef>
              <a:spcAft>
                <a:spcPts val="0"/>
              </a:spcAft>
              <a:buSzPts val="1760"/>
              <a:buFont typeface="Noto Sans Symbols"/>
              <a:buChar char="⮚"/>
            </a:pPr>
            <a:r>
              <a:rPr lang="en-US" sz="1100">
                <a:latin typeface="Arial"/>
                <a:ea typeface="Arial"/>
                <a:cs typeface="Arial"/>
                <a:sym typeface="Arial"/>
              </a:rPr>
              <a:t>PENTRU A MENŢINE LEGĂTURA, SE STABILEŞTE URMĂTORUL PAS: INTERVIUL</a:t>
            </a:r>
            <a:endParaRPr sz="1100">
              <a:latin typeface="Arial"/>
              <a:ea typeface="Arial"/>
              <a:cs typeface="Arial"/>
              <a:sym typeface="Arial"/>
            </a:endParaRPr>
          </a:p>
          <a:p>
            <a:pPr indent="0" lvl="0" marL="0" rtl="0" algn="just">
              <a:lnSpc>
                <a:spcPct val="100000"/>
              </a:lnSpc>
              <a:spcBef>
                <a:spcPts val="0"/>
              </a:spcBef>
              <a:spcAft>
                <a:spcPts val="0"/>
              </a:spcAft>
              <a:buSzPts val="1760"/>
              <a:buNone/>
            </a:pPr>
            <a:r>
              <a:rPr b="1" lang="en-US" sz="1100">
                <a:latin typeface="Arial"/>
                <a:ea typeface="Arial"/>
                <a:cs typeface="Arial"/>
                <a:sym typeface="Arial"/>
              </a:rPr>
              <a:t>	</a:t>
            </a:r>
            <a:endParaRPr/>
          </a:p>
          <a:p>
            <a:pPr indent="0" lvl="0" marL="0" rtl="0" algn="just">
              <a:lnSpc>
                <a:spcPct val="100000"/>
              </a:lnSpc>
              <a:spcBef>
                <a:spcPts val="0"/>
              </a:spcBef>
              <a:spcAft>
                <a:spcPts val="0"/>
              </a:spcAft>
              <a:buSzPts val="1600"/>
              <a:buNone/>
            </a:pPr>
            <a:r>
              <a:t/>
            </a:r>
            <a:endParaRPr b="1" sz="1000">
              <a:latin typeface="Arial"/>
              <a:ea typeface="Arial"/>
              <a:cs typeface="Arial"/>
              <a:sym typeface="Arial"/>
            </a:endParaRPr>
          </a:p>
          <a:p>
            <a:pPr indent="0" lvl="0" marL="0" marR="0" rtl="0" algn="just">
              <a:lnSpc>
                <a:spcPct val="100000"/>
              </a:lnSpc>
              <a:spcBef>
                <a:spcPts val="0"/>
              </a:spcBef>
              <a:spcAft>
                <a:spcPts val="0"/>
              </a:spcAft>
              <a:buSzPts val="1600"/>
              <a:buNone/>
            </a:pPr>
            <a:r>
              <a:t/>
            </a:r>
            <a:endParaRPr b="1" sz="1000">
              <a:latin typeface="Arial"/>
              <a:ea typeface="Arial"/>
              <a:cs typeface="Arial"/>
              <a:sym typeface="Arial"/>
            </a:endParaRPr>
          </a:p>
          <a:p>
            <a:pPr indent="0" lvl="0" marL="0" marR="0" rtl="0" algn="just">
              <a:lnSpc>
                <a:spcPct val="100000"/>
              </a:lnSpc>
              <a:spcBef>
                <a:spcPts val="0"/>
              </a:spcBef>
              <a:spcAft>
                <a:spcPts val="0"/>
              </a:spcAft>
              <a:buSzPts val="1600"/>
              <a:buNone/>
            </a:pPr>
            <a:r>
              <a:t/>
            </a:r>
            <a:endParaRPr b="1" sz="1000">
              <a:latin typeface="Arial"/>
              <a:ea typeface="Arial"/>
              <a:cs typeface="Arial"/>
              <a:sym typeface="Arial"/>
            </a:endParaRPr>
          </a:p>
          <a:p>
            <a:pPr indent="0" lvl="0" marL="0" marR="0" rtl="0" algn="just">
              <a:lnSpc>
                <a:spcPct val="100000"/>
              </a:lnSpc>
              <a:spcBef>
                <a:spcPts val="0"/>
              </a:spcBef>
              <a:spcAft>
                <a:spcPts val="0"/>
              </a:spcAft>
              <a:buSzPts val="1600"/>
              <a:buNone/>
            </a:pPr>
            <a:r>
              <a:t/>
            </a:r>
            <a:endParaRPr b="1" sz="1000">
              <a:latin typeface="Arial"/>
              <a:ea typeface="Arial"/>
              <a:cs typeface="Arial"/>
              <a:sym typeface="Arial"/>
            </a:endParaRPr>
          </a:p>
          <a:p>
            <a:pPr indent="0" lvl="0" marL="0" marR="0" rtl="0" algn="just">
              <a:lnSpc>
                <a:spcPct val="100000"/>
              </a:lnSpc>
              <a:spcBef>
                <a:spcPts val="0"/>
              </a:spcBef>
              <a:spcAft>
                <a:spcPts val="0"/>
              </a:spcAft>
              <a:buSzPts val="1600"/>
              <a:buNone/>
            </a:pPr>
            <a:r>
              <a:t/>
            </a:r>
            <a:endParaRPr b="1" sz="1000">
              <a:latin typeface="Arial"/>
              <a:ea typeface="Arial"/>
              <a:cs typeface="Arial"/>
              <a:sym typeface="Arial"/>
            </a:endParaRPr>
          </a:p>
          <a:p>
            <a:pPr indent="0" lvl="0" marL="0" marR="0" rtl="0" algn="just">
              <a:lnSpc>
                <a:spcPct val="115000"/>
              </a:lnSpc>
              <a:spcBef>
                <a:spcPts val="0"/>
              </a:spcBef>
              <a:spcAft>
                <a:spcPts val="0"/>
              </a:spcAft>
              <a:buSzPts val="1600"/>
              <a:buNone/>
            </a:pPr>
            <a:r>
              <a:t/>
            </a:r>
            <a:endParaRPr b="1" sz="1000">
              <a:latin typeface="Arial"/>
              <a:ea typeface="Arial"/>
              <a:cs typeface="Arial"/>
              <a:sym typeface="Arial"/>
            </a:endParaRPr>
          </a:p>
          <a:p>
            <a:pPr indent="0" lvl="0" marL="0" marR="0" rtl="0" algn="just">
              <a:lnSpc>
                <a:spcPct val="115000"/>
              </a:lnSpc>
              <a:spcBef>
                <a:spcPts val="0"/>
              </a:spcBef>
              <a:spcAft>
                <a:spcPts val="0"/>
              </a:spcAft>
              <a:buSzPts val="1600"/>
              <a:buNone/>
            </a:pPr>
            <a:r>
              <a:t/>
            </a:r>
            <a:endParaRPr b="1" sz="1000">
              <a:latin typeface="Arial"/>
              <a:ea typeface="Arial"/>
              <a:cs typeface="Arial"/>
              <a:sym typeface="Arial"/>
            </a:endParaRPr>
          </a:p>
          <a:p>
            <a:pPr indent="0" lvl="0" marL="0" marR="0" rtl="0" algn="just">
              <a:lnSpc>
                <a:spcPct val="115000"/>
              </a:lnSpc>
              <a:spcBef>
                <a:spcPts val="0"/>
              </a:spcBef>
              <a:spcAft>
                <a:spcPts val="0"/>
              </a:spcAft>
              <a:buSzPts val="1600"/>
              <a:buNone/>
            </a:pPr>
            <a:r>
              <a:t/>
            </a:r>
            <a:endParaRPr b="1" sz="1000">
              <a:latin typeface="Arial"/>
              <a:ea typeface="Arial"/>
              <a:cs typeface="Arial"/>
              <a:sym typeface="Arial"/>
            </a:endParaRPr>
          </a:p>
          <a:p>
            <a:pPr indent="0" lvl="0" marL="0" marR="0" rtl="0" algn="just">
              <a:lnSpc>
                <a:spcPct val="115000"/>
              </a:lnSpc>
              <a:spcBef>
                <a:spcPts val="0"/>
              </a:spcBef>
              <a:spcAft>
                <a:spcPts val="0"/>
              </a:spcAft>
              <a:buSzPts val="1600"/>
              <a:buNone/>
            </a:pPr>
            <a:r>
              <a:t/>
            </a:r>
            <a:endParaRPr b="1" sz="1000">
              <a:latin typeface="Arial"/>
              <a:ea typeface="Arial"/>
              <a:cs typeface="Arial"/>
              <a:sym typeface="Arial"/>
            </a:endParaRPr>
          </a:p>
          <a:p>
            <a:pPr indent="0" lvl="0" marL="0" marR="0" rtl="0" algn="just">
              <a:lnSpc>
                <a:spcPct val="115000"/>
              </a:lnSpc>
              <a:spcBef>
                <a:spcPts val="0"/>
              </a:spcBef>
              <a:spcAft>
                <a:spcPts val="0"/>
              </a:spcAft>
              <a:buSzPts val="1600"/>
              <a:buNone/>
            </a:pPr>
            <a:r>
              <a:rPr b="1" lang="en-US" sz="1000">
                <a:latin typeface="Arial"/>
                <a:ea typeface="Arial"/>
                <a:cs typeface="Arial"/>
                <a:sym typeface="Arial"/>
              </a:rPr>
              <a:t>	</a:t>
            </a:r>
            <a:endParaRPr sz="1000">
              <a:latin typeface="Arial"/>
              <a:ea typeface="Arial"/>
              <a:cs typeface="Arial"/>
              <a:sym typeface="Arial"/>
            </a:endParaRPr>
          </a:p>
          <a:p>
            <a:pPr indent="0" lvl="0" marL="0" marR="221615" rtl="0" algn="just">
              <a:lnSpc>
                <a:spcPct val="115000"/>
              </a:lnSpc>
              <a:spcBef>
                <a:spcPts val="5"/>
              </a:spcBef>
              <a:spcAft>
                <a:spcPts val="0"/>
              </a:spcAft>
              <a:buSzPts val="1600"/>
              <a:buNone/>
            </a:pPr>
            <a:r>
              <a:rPr b="1" lang="en-US" sz="1000">
                <a:latin typeface="Arial"/>
                <a:ea typeface="Arial"/>
                <a:cs typeface="Arial"/>
                <a:sym typeface="Arial"/>
              </a:rPr>
              <a:t>	</a:t>
            </a:r>
            <a:endParaRPr sz="1000">
              <a:latin typeface="Arial"/>
              <a:ea typeface="Arial"/>
              <a:cs typeface="Arial"/>
              <a:sym typeface="Arial"/>
            </a:endParaRPr>
          </a:p>
          <a:p>
            <a:pPr indent="0" lvl="0" marL="0" rtl="0" algn="just">
              <a:lnSpc>
                <a:spcPct val="115000"/>
              </a:lnSpc>
              <a:spcBef>
                <a:spcPts val="0"/>
              </a:spcBef>
              <a:spcAft>
                <a:spcPts val="0"/>
              </a:spcAft>
              <a:buSzPts val="1600"/>
              <a:buNone/>
            </a:pPr>
            <a:r>
              <a:t/>
            </a:r>
            <a:endParaRPr b="1" sz="1000">
              <a:latin typeface="Arial"/>
              <a:ea typeface="Arial"/>
              <a:cs typeface="Arial"/>
              <a:sym typeface="Arial"/>
            </a:endParaRPr>
          </a:p>
          <a:p>
            <a:pPr indent="0" lvl="0" marL="0" rtl="0" algn="just">
              <a:lnSpc>
                <a:spcPct val="115000"/>
              </a:lnSpc>
              <a:spcBef>
                <a:spcPts val="0"/>
              </a:spcBef>
              <a:spcAft>
                <a:spcPts val="0"/>
              </a:spcAft>
              <a:buSzPts val="1600"/>
              <a:buNone/>
            </a:pPr>
            <a:r>
              <a:t/>
            </a:r>
            <a:endParaRPr b="1" sz="1000">
              <a:latin typeface="Arial"/>
              <a:ea typeface="Arial"/>
              <a:cs typeface="Arial"/>
              <a:sym typeface="Arial"/>
            </a:endParaRPr>
          </a:p>
          <a:p>
            <a:pPr indent="0" lvl="0" marL="0" rtl="0" algn="just">
              <a:lnSpc>
                <a:spcPct val="115000"/>
              </a:lnSpc>
              <a:spcBef>
                <a:spcPts val="0"/>
              </a:spcBef>
              <a:spcAft>
                <a:spcPts val="0"/>
              </a:spcAft>
              <a:buSzPts val="1600"/>
              <a:buNone/>
            </a:pPr>
            <a:r>
              <a:t/>
            </a:r>
            <a:endParaRPr b="1" sz="1000">
              <a:latin typeface="Arial"/>
              <a:ea typeface="Arial"/>
              <a:cs typeface="Arial"/>
              <a:sym typeface="Arial"/>
            </a:endParaRPr>
          </a:p>
          <a:p>
            <a:pPr indent="0" lvl="0" marL="0" marR="0" rtl="0" algn="l">
              <a:lnSpc>
                <a:spcPct val="115000"/>
              </a:lnSpc>
              <a:spcBef>
                <a:spcPts val="0"/>
              </a:spcBef>
              <a:spcAft>
                <a:spcPts val="0"/>
              </a:spcAft>
              <a:buSzPts val="1600"/>
              <a:buNone/>
            </a:pPr>
            <a:r>
              <a:rPr b="1" lang="en-US" sz="1000">
                <a:latin typeface="Arial"/>
                <a:ea typeface="Arial"/>
                <a:cs typeface="Arial"/>
                <a:sym typeface="Arial"/>
              </a:rPr>
              <a:t>	</a:t>
            </a:r>
            <a:endParaRPr/>
          </a:p>
          <a:p>
            <a:pPr indent="0" lvl="0" marL="0" marR="0" rtl="0" algn="l">
              <a:lnSpc>
                <a:spcPct val="115000"/>
              </a:lnSpc>
              <a:spcBef>
                <a:spcPts val="0"/>
              </a:spcBef>
              <a:spcAft>
                <a:spcPts val="0"/>
              </a:spcAft>
              <a:buSzPts val="1600"/>
              <a:buNone/>
            </a:pPr>
            <a:r>
              <a:t/>
            </a:r>
            <a:endParaRPr b="1" sz="1000">
              <a:latin typeface="Arial"/>
              <a:ea typeface="Arial"/>
              <a:cs typeface="Arial"/>
              <a:sym typeface="Arial"/>
            </a:endParaRPr>
          </a:p>
          <a:p>
            <a:pPr indent="0" lvl="0" marL="0" marR="0" rtl="0" algn="l">
              <a:lnSpc>
                <a:spcPct val="115000"/>
              </a:lnSpc>
              <a:spcBef>
                <a:spcPts val="0"/>
              </a:spcBef>
              <a:spcAft>
                <a:spcPts val="0"/>
              </a:spcAft>
              <a:buSzPts val="1600"/>
              <a:buNone/>
            </a:pPr>
            <a:r>
              <a:rPr b="1" lang="en-US" sz="1000">
                <a:latin typeface="Arial"/>
                <a:ea typeface="Arial"/>
                <a:cs typeface="Arial"/>
                <a:sym typeface="Arial"/>
              </a:rPr>
              <a:t>	</a:t>
            </a:r>
            <a:endParaRPr sz="1000">
              <a:latin typeface="Arial"/>
              <a:ea typeface="Arial"/>
              <a:cs typeface="Arial"/>
              <a:sym typeface="Arial"/>
            </a:endParaRPr>
          </a:p>
          <a:p>
            <a:pPr indent="0" lvl="0" marL="0" rtl="0" algn="ctr">
              <a:lnSpc>
                <a:spcPct val="115000"/>
              </a:lnSpc>
              <a:spcBef>
                <a:spcPts val="0"/>
              </a:spcBef>
              <a:spcAft>
                <a:spcPts val="0"/>
              </a:spcAft>
              <a:buSzPts val="1600"/>
              <a:buNone/>
            </a:pPr>
            <a:r>
              <a:t/>
            </a:r>
            <a:endParaRPr b="1" sz="1000">
              <a:latin typeface="Arial"/>
              <a:ea typeface="Arial"/>
              <a:cs typeface="Arial"/>
              <a:sym typeface="Arial"/>
            </a:endParaRPr>
          </a:p>
          <a:p>
            <a:pPr indent="0" lvl="0" marL="0" rtl="0" algn="ctr">
              <a:lnSpc>
                <a:spcPct val="115000"/>
              </a:lnSpc>
              <a:spcBef>
                <a:spcPts val="0"/>
              </a:spcBef>
              <a:spcAft>
                <a:spcPts val="0"/>
              </a:spcAft>
              <a:buSzPts val="1600"/>
              <a:buNone/>
            </a:pPr>
            <a:r>
              <a:t/>
            </a:r>
            <a:endParaRPr b="1" sz="1000">
              <a:latin typeface="Arial"/>
              <a:ea typeface="Arial"/>
              <a:cs typeface="Arial"/>
              <a:sym typeface="Arial"/>
            </a:endParaRPr>
          </a:p>
          <a:p>
            <a:pPr indent="0" lvl="0" marL="0" rtl="0" algn="l">
              <a:lnSpc>
                <a:spcPct val="120000"/>
              </a:lnSpc>
              <a:spcBef>
                <a:spcPts val="0"/>
              </a:spcBef>
              <a:spcAft>
                <a:spcPts val="0"/>
              </a:spcAft>
              <a:buSzPts val="1600"/>
              <a:buNone/>
            </a:pPr>
            <a:r>
              <a:t/>
            </a:r>
            <a:endParaRPr sz="1000">
              <a:latin typeface="Arial"/>
              <a:ea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6" name="Shape 826"/>
        <p:cNvGrpSpPr/>
        <p:nvPr/>
      </p:nvGrpSpPr>
      <p:grpSpPr>
        <a:xfrm>
          <a:off x="0" y="0"/>
          <a:ext cx="0" cy="0"/>
          <a:chOff x="0" y="0"/>
          <a:chExt cx="0" cy="0"/>
        </a:xfrm>
      </p:grpSpPr>
      <p:sp>
        <p:nvSpPr>
          <p:cNvPr id="827" name="Google Shape;827;p67"/>
          <p:cNvSpPr/>
          <p:nvPr/>
        </p:nvSpPr>
        <p:spPr>
          <a:xfrm>
            <a:off x="2483768" y="5805264"/>
            <a:ext cx="613636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100">
                <a:solidFill>
                  <a:schemeClr val="lt1"/>
                </a:solidFill>
                <a:latin typeface="Arial"/>
                <a:ea typeface="Arial"/>
                <a:cs typeface="Arial"/>
                <a:sym typeface="Arial"/>
              </a:rPr>
              <a:t>Proiect cofinanțat de Uniunea Europeană din Fondul Social European </a:t>
            </a:r>
            <a:br>
              <a:rPr b="1" i="1" lang="en-US" sz="1100">
                <a:solidFill>
                  <a:schemeClr val="lt1"/>
                </a:solidFill>
                <a:latin typeface="Arial"/>
                <a:ea typeface="Arial"/>
                <a:cs typeface="Arial"/>
                <a:sym typeface="Arial"/>
              </a:rPr>
            </a:br>
            <a:r>
              <a:rPr b="1" i="1" lang="en-US" sz="1100">
                <a:solidFill>
                  <a:schemeClr val="lt1"/>
                </a:solidFill>
                <a:latin typeface="Arial"/>
                <a:ea typeface="Arial"/>
                <a:cs typeface="Arial"/>
                <a:sym typeface="Arial"/>
              </a:rPr>
              <a:t>prin Programul Operațional Capital Uman 2014-2020</a:t>
            </a:r>
            <a:endParaRPr b="1" sz="1100">
              <a:solidFill>
                <a:schemeClr val="lt1"/>
              </a:solidFill>
              <a:latin typeface="Arial"/>
              <a:ea typeface="Arial"/>
              <a:cs typeface="Arial"/>
              <a:sym typeface="Arial"/>
            </a:endParaRPr>
          </a:p>
        </p:txBody>
      </p:sp>
      <p:pic>
        <p:nvPicPr>
          <p:cNvPr id="828" name="Google Shape;828;p67"/>
          <p:cNvPicPr preferRelativeResize="0"/>
          <p:nvPr/>
        </p:nvPicPr>
        <p:blipFill rotWithShape="1">
          <a:blip r:embed="rId3">
            <a:alphaModFix/>
          </a:blip>
          <a:srcRect b="0" l="0" r="0" t="0"/>
          <a:stretch/>
        </p:blipFill>
        <p:spPr>
          <a:xfrm>
            <a:off x="971600" y="360216"/>
            <a:ext cx="1080120" cy="991869"/>
          </a:xfrm>
          <a:prstGeom prst="rect">
            <a:avLst/>
          </a:prstGeom>
          <a:noFill/>
          <a:ln>
            <a:noFill/>
          </a:ln>
        </p:spPr>
      </p:pic>
      <p:pic>
        <p:nvPicPr>
          <p:cNvPr id="829" name="Google Shape;829;p67"/>
          <p:cNvPicPr preferRelativeResize="0"/>
          <p:nvPr/>
        </p:nvPicPr>
        <p:blipFill rotWithShape="1">
          <a:blip r:embed="rId4">
            <a:alphaModFix/>
          </a:blip>
          <a:srcRect b="0" l="0" r="0" t="0"/>
          <a:stretch/>
        </p:blipFill>
        <p:spPr>
          <a:xfrm>
            <a:off x="3779912" y="315794"/>
            <a:ext cx="1080120" cy="991869"/>
          </a:xfrm>
          <a:prstGeom prst="rect">
            <a:avLst/>
          </a:prstGeom>
          <a:noFill/>
          <a:ln>
            <a:noFill/>
          </a:ln>
        </p:spPr>
      </p:pic>
      <p:pic>
        <p:nvPicPr>
          <p:cNvPr id="830" name="Google Shape;830;p67"/>
          <p:cNvPicPr preferRelativeResize="0"/>
          <p:nvPr/>
        </p:nvPicPr>
        <p:blipFill rotWithShape="1">
          <a:blip r:embed="rId5">
            <a:alphaModFix/>
          </a:blip>
          <a:srcRect b="0" l="0" r="0" t="0"/>
          <a:stretch/>
        </p:blipFill>
        <p:spPr>
          <a:xfrm>
            <a:off x="6588224" y="315794"/>
            <a:ext cx="1080120" cy="1008232"/>
          </a:xfrm>
          <a:prstGeom prst="rect">
            <a:avLst/>
          </a:prstGeom>
          <a:noFill/>
          <a:ln>
            <a:noFill/>
          </a:ln>
        </p:spPr>
      </p:pic>
      <p:pic>
        <p:nvPicPr>
          <p:cNvPr id="831" name="Google Shape;831;p67"/>
          <p:cNvPicPr preferRelativeResize="0"/>
          <p:nvPr/>
        </p:nvPicPr>
        <p:blipFill rotWithShape="1">
          <a:blip r:embed="rId6">
            <a:alphaModFix/>
          </a:blip>
          <a:srcRect b="0" l="0" r="0" t="0"/>
          <a:stretch/>
        </p:blipFill>
        <p:spPr>
          <a:xfrm>
            <a:off x="284772" y="5737497"/>
            <a:ext cx="2072640" cy="566420"/>
          </a:xfrm>
          <a:prstGeom prst="rect">
            <a:avLst/>
          </a:prstGeom>
          <a:noFill/>
          <a:ln>
            <a:noFill/>
          </a:ln>
        </p:spPr>
      </p:pic>
      <p:sp>
        <p:nvSpPr>
          <p:cNvPr id="832" name="Google Shape;832;p67"/>
          <p:cNvSpPr txBox="1"/>
          <p:nvPr>
            <p:ph idx="1" type="body"/>
          </p:nvPr>
        </p:nvSpPr>
        <p:spPr>
          <a:xfrm>
            <a:off x="539552" y="1307663"/>
            <a:ext cx="7797662" cy="4281576"/>
          </a:xfrm>
          <a:prstGeom prst="rect">
            <a:avLst/>
          </a:prstGeom>
          <a:noFill/>
          <a:ln>
            <a:noFill/>
          </a:ln>
        </p:spPr>
        <p:txBody>
          <a:bodyPr anchorCtr="0" anchor="ctr" bIns="45700" lIns="91425" spcFirstLastPara="1" rIns="91425" wrap="square" tIns="45700">
            <a:noAutofit/>
          </a:bodyPr>
          <a:lstStyle/>
          <a:p>
            <a:pPr indent="81280" lvl="0" marL="0" marR="221615" rtl="0" algn="just">
              <a:lnSpc>
                <a:spcPct val="115000"/>
              </a:lnSpc>
              <a:spcBef>
                <a:spcPts val="0"/>
              </a:spcBef>
              <a:spcAft>
                <a:spcPts val="0"/>
              </a:spcAft>
              <a:buSzPts val="1280"/>
              <a:buNone/>
            </a:pPr>
            <a:r>
              <a:t/>
            </a:r>
            <a:endParaRPr b="1" i="1" sz="800">
              <a:latin typeface="Arial"/>
              <a:ea typeface="Arial"/>
              <a:cs typeface="Arial"/>
              <a:sym typeface="Arial"/>
            </a:endParaRPr>
          </a:p>
          <a:p>
            <a:pPr indent="81280" lvl="0" marL="0" marR="221615" rtl="0" algn="just">
              <a:lnSpc>
                <a:spcPct val="115000"/>
              </a:lnSpc>
              <a:spcBef>
                <a:spcPts val="5"/>
              </a:spcBef>
              <a:spcAft>
                <a:spcPts val="0"/>
              </a:spcAft>
              <a:buSzPts val="1280"/>
              <a:buNone/>
            </a:pPr>
            <a:r>
              <a:t/>
            </a:r>
            <a:endParaRPr b="1" i="1" sz="800">
              <a:latin typeface="Arial"/>
              <a:ea typeface="Arial"/>
              <a:cs typeface="Arial"/>
              <a:sym typeface="Arial"/>
            </a:endParaRPr>
          </a:p>
          <a:p>
            <a:pPr indent="81280" lvl="0" marL="0" marR="221615" rtl="0" algn="just">
              <a:lnSpc>
                <a:spcPct val="115000"/>
              </a:lnSpc>
              <a:spcBef>
                <a:spcPts val="5"/>
              </a:spcBef>
              <a:spcAft>
                <a:spcPts val="0"/>
              </a:spcAft>
              <a:buSzPts val="1280"/>
              <a:buNone/>
            </a:pPr>
            <a:r>
              <a:t/>
            </a:r>
            <a:endParaRPr b="1" i="1" sz="800">
              <a:latin typeface="Arial"/>
              <a:ea typeface="Arial"/>
              <a:cs typeface="Arial"/>
              <a:sym typeface="Arial"/>
            </a:endParaRPr>
          </a:p>
          <a:p>
            <a:pPr indent="81280" lvl="0" marL="0" marR="221615" rtl="0" algn="just">
              <a:lnSpc>
                <a:spcPct val="115000"/>
              </a:lnSpc>
              <a:spcBef>
                <a:spcPts val="5"/>
              </a:spcBef>
              <a:spcAft>
                <a:spcPts val="0"/>
              </a:spcAft>
              <a:buSzPts val="1280"/>
              <a:buNone/>
            </a:pPr>
            <a:r>
              <a:t/>
            </a:r>
            <a:endParaRPr b="1" i="1" sz="800">
              <a:latin typeface="Arial"/>
              <a:ea typeface="Arial"/>
              <a:cs typeface="Arial"/>
              <a:sym typeface="Arial"/>
            </a:endParaRPr>
          </a:p>
          <a:p>
            <a:pPr indent="81280" lvl="0" marL="0" marR="221615" rtl="0" algn="just">
              <a:lnSpc>
                <a:spcPct val="115000"/>
              </a:lnSpc>
              <a:spcBef>
                <a:spcPts val="5"/>
              </a:spcBef>
              <a:spcAft>
                <a:spcPts val="0"/>
              </a:spcAft>
              <a:buSzPts val="1280"/>
              <a:buNone/>
            </a:pPr>
            <a:r>
              <a:t/>
            </a:r>
            <a:endParaRPr b="1" i="1" sz="800">
              <a:latin typeface="Arial"/>
              <a:ea typeface="Arial"/>
              <a:cs typeface="Arial"/>
              <a:sym typeface="Arial"/>
            </a:endParaRPr>
          </a:p>
          <a:p>
            <a:pPr indent="81280" lvl="0" marL="0" marR="221615" rtl="0" algn="just">
              <a:lnSpc>
                <a:spcPct val="115000"/>
              </a:lnSpc>
              <a:spcBef>
                <a:spcPts val="5"/>
              </a:spcBef>
              <a:spcAft>
                <a:spcPts val="0"/>
              </a:spcAft>
              <a:buSzPts val="1280"/>
              <a:buNone/>
            </a:pPr>
            <a:r>
              <a:t/>
            </a:r>
            <a:endParaRPr b="1" i="1" sz="800">
              <a:latin typeface="Arial"/>
              <a:ea typeface="Arial"/>
              <a:cs typeface="Arial"/>
              <a:sym typeface="Arial"/>
            </a:endParaRPr>
          </a:p>
          <a:p>
            <a:pPr indent="81280" lvl="0" marL="0" marR="221615" rtl="0" algn="just">
              <a:lnSpc>
                <a:spcPct val="115000"/>
              </a:lnSpc>
              <a:spcBef>
                <a:spcPts val="5"/>
              </a:spcBef>
              <a:spcAft>
                <a:spcPts val="0"/>
              </a:spcAft>
              <a:buSzPts val="1280"/>
              <a:buNone/>
            </a:pPr>
            <a:r>
              <a:t/>
            </a:r>
            <a:endParaRPr b="1" i="1" sz="800">
              <a:latin typeface="Arial"/>
              <a:ea typeface="Arial"/>
              <a:cs typeface="Arial"/>
              <a:sym typeface="Arial"/>
            </a:endParaRPr>
          </a:p>
          <a:p>
            <a:pPr indent="81280" lvl="0" marL="0" marR="221615" rtl="0" algn="just">
              <a:lnSpc>
                <a:spcPct val="115000"/>
              </a:lnSpc>
              <a:spcBef>
                <a:spcPts val="5"/>
              </a:spcBef>
              <a:spcAft>
                <a:spcPts val="0"/>
              </a:spcAft>
              <a:buSzPts val="1280"/>
              <a:buNone/>
            </a:pPr>
            <a:r>
              <a:t/>
            </a:r>
            <a:endParaRPr b="1" i="1" sz="800">
              <a:latin typeface="Arial"/>
              <a:ea typeface="Arial"/>
              <a:cs typeface="Arial"/>
              <a:sym typeface="Arial"/>
            </a:endParaRPr>
          </a:p>
          <a:p>
            <a:pPr indent="81280" lvl="0" marL="0" marR="221615" rtl="0" algn="just">
              <a:lnSpc>
                <a:spcPct val="115000"/>
              </a:lnSpc>
              <a:spcBef>
                <a:spcPts val="5"/>
              </a:spcBef>
              <a:spcAft>
                <a:spcPts val="0"/>
              </a:spcAft>
              <a:buSzPts val="1280"/>
              <a:buNone/>
            </a:pPr>
            <a:r>
              <a:t/>
            </a:r>
            <a:endParaRPr b="1" i="1" sz="800">
              <a:latin typeface="Arial"/>
              <a:ea typeface="Arial"/>
              <a:cs typeface="Arial"/>
              <a:sym typeface="Arial"/>
            </a:endParaRPr>
          </a:p>
          <a:p>
            <a:pPr indent="-278130" lvl="0" marL="582930" marR="243840" rtl="0" algn="l">
              <a:lnSpc>
                <a:spcPct val="98000"/>
              </a:lnSpc>
              <a:spcBef>
                <a:spcPts val="0"/>
              </a:spcBef>
              <a:spcAft>
                <a:spcPts val="0"/>
              </a:spcAft>
              <a:buSzPts val="1280"/>
              <a:buNone/>
            </a:pPr>
            <a:r>
              <a:t/>
            </a:r>
            <a:endParaRPr b="1" sz="800">
              <a:latin typeface="Arial"/>
              <a:ea typeface="Arial"/>
              <a:cs typeface="Arial"/>
              <a:sym typeface="Arial"/>
            </a:endParaRPr>
          </a:p>
          <a:p>
            <a:pPr indent="-278130" lvl="0" marL="582930" marR="243840" rtl="0" algn="l">
              <a:lnSpc>
                <a:spcPct val="98000"/>
              </a:lnSpc>
              <a:spcBef>
                <a:spcPts val="0"/>
              </a:spcBef>
              <a:spcAft>
                <a:spcPts val="0"/>
              </a:spcAft>
              <a:buSzPts val="1280"/>
              <a:buNone/>
            </a:pPr>
            <a:r>
              <a:t/>
            </a:r>
            <a:endParaRPr b="1" sz="800">
              <a:latin typeface="Arial"/>
              <a:ea typeface="Arial"/>
              <a:cs typeface="Arial"/>
              <a:sym typeface="Arial"/>
            </a:endParaRPr>
          </a:p>
          <a:p>
            <a:pPr indent="-278130" lvl="0" marL="582930" marR="243840" rtl="0" algn="l">
              <a:lnSpc>
                <a:spcPct val="98000"/>
              </a:lnSpc>
              <a:spcBef>
                <a:spcPts val="0"/>
              </a:spcBef>
              <a:spcAft>
                <a:spcPts val="0"/>
              </a:spcAft>
              <a:buSzPts val="1280"/>
              <a:buNone/>
            </a:pPr>
            <a:r>
              <a:t/>
            </a:r>
            <a:endParaRPr b="1" sz="800">
              <a:latin typeface="Arial"/>
              <a:ea typeface="Arial"/>
              <a:cs typeface="Arial"/>
              <a:sym typeface="Arial"/>
            </a:endParaRPr>
          </a:p>
          <a:p>
            <a:pPr indent="-278130" lvl="0" marL="582930" marR="243840" rtl="0" algn="l">
              <a:lnSpc>
                <a:spcPct val="98000"/>
              </a:lnSpc>
              <a:spcBef>
                <a:spcPts val="0"/>
              </a:spcBef>
              <a:spcAft>
                <a:spcPts val="0"/>
              </a:spcAft>
              <a:buSzPts val="1280"/>
              <a:buNone/>
            </a:pPr>
            <a:r>
              <a:t/>
            </a:r>
            <a:endParaRPr b="1" sz="800">
              <a:latin typeface="Arial"/>
              <a:ea typeface="Arial"/>
              <a:cs typeface="Arial"/>
              <a:sym typeface="Arial"/>
            </a:endParaRPr>
          </a:p>
          <a:p>
            <a:pPr indent="-278130" lvl="0" marL="582930" marR="243840" rtl="0" algn="l">
              <a:lnSpc>
                <a:spcPct val="98000"/>
              </a:lnSpc>
              <a:spcBef>
                <a:spcPts val="0"/>
              </a:spcBef>
              <a:spcAft>
                <a:spcPts val="0"/>
              </a:spcAft>
              <a:buSzPts val="1280"/>
              <a:buNone/>
            </a:pPr>
            <a:r>
              <a:t/>
            </a:r>
            <a:endParaRPr b="1" sz="800">
              <a:latin typeface="Arial"/>
              <a:ea typeface="Arial"/>
              <a:cs typeface="Arial"/>
              <a:sym typeface="Arial"/>
            </a:endParaRPr>
          </a:p>
          <a:p>
            <a:pPr indent="-278130" lvl="0" marL="582930" marR="243840" rtl="0" algn="l">
              <a:lnSpc>
                <a:spcPct val="98000"/>
              </a:lnSpc>
              <a:spcBef>
                <a:spcPts val="0"/>
              </a:spcBef>
              <a:spcAft>
                <a:spcPts val="0"/>
              </a:spcAft>
              <a:buSzPts val="1280"/>
              <a:buNone/>
            </a:pPr>
            <a:r>
              <a:t/>
            </a:r>
            <a:endParaRPr b="1" sz="800">
              <a:latin typeface="Arial"/>
              <a:ea typeface="Arial"/>
              <a:cs typeface="Arial"/>
              <a:sym typeface="Arial"/>
            </a:endParaRPr>
          </a:p>
          <a:p>
            <a:pPr indent="-278130" lvl="0" marL="582930" marR="243840" rtl="0" algn="l">
              <a:lnSpc>
                <a:spcPct val="98000"/>
              </a:lnSpc>
              <a:spcBef>
                <a:spcPts val="0"/>
              </a:spcBef>
              <a:spcAft>
                <a:spcPts val="0"/>
              </a:spcAft>
              <a:buSzPts val="1280"/>
              <a:buNone/>
            </a:pPr>
            <a:r>
              <a:t/>
            </a:r>
            <a:endParaRPr b="1" sz="800">
              <a:latin typeface="Arial"/>
              <a:ea typeface="Arial"/>
              <a:cs typeface="Arial"/>
              <a:sym typeface="Arial"/>
            </a:endParaRPr>
          </a:p>
          <a:p>
            <a:pPr indent="-278130" lvl="0" marL="582930" marR="243840" rtl="0" algn="l">
              <a:lnSpc>
                <a:spcPct val="98000"/>
              </a:lnSpc>
              <a:spcBef>
                <a:spcPts val="0"/>
              </a:spcBef>
              <a:spcAft>
                <a:spcPts val="0"/>
              </a:spcAft>
              <a:buSzPts val="1280"/>
              <a:buNone/>
            </a:pPr>
            <a:r>
              <a:t/>
            </a:r>
            <a:endParaRPr b="1" sz="800">
              <a:latin typeface="Arial"/>
              <a:ea typeface="Arial"/>
              <a:cs typeface="Arial"/>
              <a:sym typeface="Arial"/>
            </a:endParaRPr>
          </a:p>
          <a:p>
            <a:pPr indent="-278130" lvl="0" marL="582930" marR="243840" rtl="0" algn="l">
              <a:lnSpc>
                <a:spcPct val="98000"/>
              </a:lnSpc>
              <a:spcBef>
                <a:spcPts val="0"/>
              </a:spcBef>
              <a:spcAft>
                <a:spcPts val="0"/>
              </a:spcAft>
              <a:buSzPts val="1280"/>
              <a:buNone/>
            </a:pPr>
            <a:r>
              <a:t/>
            </a:r>
            <a:endParaRPr b="1" sz="800">
              <a:latin typeface="Arial"/>
              <a:ea typeface="Arial"/>
              <a:cs typeface="Arial"/>
              <a:sym typeface="Arial"/>
            </a:endParaRPr>
          </a:p>
          <a:p>
            <a:pPr indent="0" lvl="0" marL="223520" marR="243840" rtl="0" algn="l">
              <a:lnSpc>
                <a:spcPct val="98000"/>
              </a:lnSpc>
              <a:spcBef>
                <a:spcPts val="0"/>
              </a:spcBef>
              <a:spcAft>
                <a:spcPts val="0"/>
              </a:spcAft>
              <a:buSzPts val="1280"/>
              <a:buNone/>
            </a:pPr>
            <a:r>
              <a:rPr b="1" lang="en-US" sz="800">
                <a:latin typeface="Arial"/>
                <a:ea typeface="Arial"/>
                <a:cs typeface="Arial"/>
                <a:sym typeface="Arial"/>
              </a:rPr>
              <a:t>GREŞELI ÎN </a:t>
            </a:r>
            <a:r>
              <a:rPr b="1" i="1" lang="en-US" sz="800">
                <a:latin typeface="Arial"/>
                <a:ea typeface="Arial"/>
                <a:cs typeface="Arial"/>
                <a:sym typeface="Arial"/>
              </a:rPr>
              <a:t>SCRISOAREA DE INTENŢIE</a:t>
            </a:r>
            <a:r>
              <a:rPr b="1" lang="en-US" sz="800">
                <a:latin typeface="Arial"/>
                <a:ea typeface="Arial"/>
                <a:cs typeface="Arial"/>
                <a:sym typeface="Arial"/>
              </a:rPr>
              <a:t>.</a:t>
            </a:r>
            <a:endParaRPr sz="800">
              <a:latin typeface="Arial"/>
              <a:ea typeface="Arial"/>
              <a:cs typeface="Arial"/>
              <a:sym typeface="Arial"/>
            </a:endParaRPr>
          </a:p>
          <a:p>
            <a:pPr indent="0" lvl="0" marL="223520" marR="243840" rtl="0" algn="l">
              <a:lnSpc>
                <a:spcPct val="98000"/>
              </a:lnSpc>
              <a:spcBef>
                <a:spcPts val="0"/>
              </a:spcBef>
              <a:spcAft>
                <a:spcPts val="0"/>
              </a:spcAft>
              <a:buSzPts val="1280"/>
              <a:buNone/>
            </a:pPr>
            <a:r>
              <a:rPr lang="en-US" sz="800">
                <a:latin typeface="Arial"/>
                <a:ea typeface="Arial"/>
                <a:cs typeface="Arial"/>
                <a:sym typeface="Arial"/>
              </a:rPr>
              <a:t> </a:t>
            </a:r>
            <a:endParaRPr/>
          </a:p>
          <a:p>
            <a:pPr indent="0" lvl="0" marL="0" marR="243840" rtl="0" algn="l">
              <a:lnSpc>
                <a:spcPct val="98000"/>
              </a:lnSpc>
              <a:spcBef>
                <a:spcPts val="0"/>
              </a:spcBef>
              <a:spcAft>
                <a:spcPts val="0"/>
              </a:spcAft>
              <a:buSzPts val="1280"/>
              <a:buNone/>
            </a:pPr>
            <a:r>
              <a:rPr lang="en-US" sz="800">
                <a:latin typeface="Arial"/>
                <a:ea typeface="Arial"/>
                <a:cs typeface="Arial"/>
                <a:sym typeface="Arial"/>
              </a:rPr>
              <a:t>GREŞELILE MAJORE IDENTIFICATE SE REDUC LA TREI TEME DE BAZĂ:</a:t>
            </a:r>
            <a:endParaRPr sz="800">
              <a:latin typeface="Arial"/>
              <a:ea typeface="Arial"/>
              <a:cs typeface="Arial"/>
              <a:sym typeface="Arial"/>
            </a:endParaRPr>
          </a:p>
          <a:p>
            <a:pPr indent="0" lvl="0" marL="0" marR="243840" rtl="0" algn="l">
              <a:lnSpc>
                <a:spcPct val="98000"/>
              </a:lnSpc>
              <a:spcBef>
                <a:spcPts val="0"/>
              </a:spcBef>
              <a:spcAft>
                <a:spcPts val="0"/>
              </a:spcAft>
              <a:buSzPts val="1280"/>
              <a:buNone/>
            </a:pPr>
            <a:r>
              <a:t/>
            </a:r>
            <a:endParaRPr sz="800">
              <a:latin typeface="Arial"/>
              <a:ea typeface="Arial"/>
              <a:cs typeface="Arial"/>
              <a:sym typeface="Arial"/>
            </a:endParaRPr>
          </a:p>
          <a:p>
            <a:pPr indent="-342900" lvl="0" marL="342900" marR="217805" rtl="0" algn="just">
              <a:lnSpc>
                <a:spcPct val="100000"/>
              </a:lnSpc>
              <a:spcBef>
                <a:spcPts val="0"/>
              </a:spcBef>
              <a:spcAft>
                <a:spcPts val="0"/>
              </a:spcAft>
              <a:buSzPts val="1280"/>
              <a:buFont typeface="Noto Sans Symbols"/>
              <a:buChar char="∙"/>
            </a:pPr>
            <a:r>
              <a:rPr b="1" lang="en-US" sz="800">
                <a:latin typeface="Arial"/>
                <a:ea typeface="Arial"/>
                <a:cs typeface="Arial"/>
                <a:sym typeface="Arial"/>
              </a:rPr>
              <a:t>UN ÎNCEPUT „MOALE”. </a:t>
            </a:r>
            <a:r>
              <a:rPr lang="en-US" sz="800">
                <a:latin typeface="Arial"/>
                <a:ea typeface="Arial"/>
                <a:cs typeface="Arial"/>
                <a:sym typeface="Arial"/>
              </a:rPr>
              <a:t>NU ESTE NEVOIE DE DOUĂ, TREI PARAGRAFE PENTRU A FACE O INTRODUCERE. SE POATE ÎNCEPE CU CEVA DE GENUL: „</a:t>
            </a:r>
            <a:r>
              <a:rPr i="1" lang="en-US" sz="800">
                <a:latin typeface="Arial"/>
                <a:ea typeface="Arial"/>
                <a:cs typeface="Arial"/>
                <a:sym typeface="Arial"/>
              </a:rPr>
              <a:t>NUMELE MEU ESTE X ŞI DORESC SĂ APLIC PENTRU POZIŢIA Y, DIN CADRUL FIRMEI W, CA URMARE A ANUNŢULUI DIN Z</a:t>
            </a:r>
            <a:r>
              <a:rPr lang="en-US" sz="800">
                <a:latin typeface="Arial"/>
                <a:ea typeface="Arial"/>
                <a:cs typeface="Arial"/>
                <a:sym typeface="Arial"/>
              </a:rPr>
              <a:t>”. ESTE O CALE UŞOARĂ DE A DESCHIDE SCRISOAREA DE INTENŢIE.</a:t>
            </a:r>
            <a:endParaRPr/>
          </a:p>
          <a:p>
            <a:pPr indent="-342900" lvl="0" marL="342900" marR="217805" rtl="0" algn="just">
              <a:lnSpc>
                <a:spcPct val="100000"/>
              </a:lnSpc>
              <a:spcBef>
                <a:spcPts val="0"/>
              </a:spcBef>
              <a:spcAft>
                <a:spcPts val="0"/>
              </a:spcAft>
              <a:buSzPts val="1280"/>
              <a:buFont typeface="Noto Sans Symbols"/>
              <a:buChar char="∙"/>
            </a:pPr>
            <a:r>
              <a:rPr b="1" lang="en-US" sz="800">
                <a:latin typeface="Arial"/>
                <a:ea typeface="Arial"/>
                <a:cs typeface="Arial"/>
                <a:sym typeface="Arial"/>
              </a:rPr>
              <a:t>OBIECTIVELE CARIEREI CANDIDATULUI. </a:t>
            </a:r>
            <a:r>
              <a:rPr lang="en-US" sz="800">
                <a:latin typeface="Arial"/>
                <a:ea typeface="Arial"/>
                <a:cs typeface="Arial"/>
                <a:sym typeface="Arial"/>
              </a:rPr>
              <a:t>O AFIRMAŢIE DE GENUL „</a:t>
            </a:r>
            <a:r>
              <a:rPr i="1" lang="en-US" sz="800">
                <a:latin typeface="Arial"/>
                <a:ea typeface="Arial"/>
                <a:cs typeface="Arial"/>
                <a:sym typeface="Arial"/>
              </a:rPr>
              <a:t>CAUT O POZIŢIE UNDE ABILITĂŢILE MELE SĂ FIE FOLOSITE ŞI RECUNOSCUTE ÎN VEDEREA UNEI AVANSĂRI</a:t>
            </a:r>
            <a:r>
              <a:rPr lang="en-US" sz="800">
                <a:latin typeface="Arial"/>
                <a:ea typeface="Arial"/>
                <a:cs typeface="Arial"/>
                <a:sym typeface="Arial"/>
              </a:rPr>
              <a:t>” VA CREA O IMPRESIE DE ÎNGÂMFARE ŞI ÎL VA FACE PE EVALUATOR SĂ TREACĂ PESTE ACEASTĂ APLICAŢIE. AFIRMAŢIILE DE ACEST GEN SE VOR PĂSTRA PENTRU MOMENTUL ÎNTÂLNIRII FAŢĂ ÎN FAŢĂ.</a:t>
            </a:r>
            <a:endParaRPr/>
          </a:p>
          <a:p>
            <a:pPr indent="-342900" lvl="0" marL="342900" marR="217805" rtl="0" algn="just">
              <a:lnSpc>
                <a:spcPct val="100000"/>
              </a:lnSpc>
              <a:spcBef>
                <a:spcPts val="0"/>
              </a:spcBef>
              <a:spcAft>
                <a:spcPts val="0"/>
              </a:spcAft>
              <a:buSzPts val="1280"/>
              <a:buFont typeface="Noto Sans Symbols"/>
              <a:buChar char="∙"/>
            </a:pPr>
            <a:r>
              <a:rPr b="1" lang="en-US" sz="800">
                <a:latin typeface="Arial"/>
                <a:ea typeface="Arial"/>
                <a:cs typeface="Arial"/>
                <a:sym typeface="Arial"/>
              </a:rPr>
              <a:t>PLECAREA DE LA JOBUL PRECEDENT. </a:t>
            </a:r>
            <a:r>
              <a:rPr lang="en-US" sz="800">
                <a:latin typeface="Arial"/>
                <a:ea typeface="Arial"/>
                <a:cs typeface="Arial"/>
                <a:sym typeface="Arial"/>
              </a:rPr>
              <a:t>ORICÂT DE PUTERNIC AR FI IMPULSUL DE A EXPLICA MOTIVUL PLECĂRII DE LA FOSTUL JOB, TREBUIE EVITATĂ TENTAŢIA! SE PREGĂTESC RĂSPUNSURI PENTRU ORICE ÎNTREBĂRI-CAPCANĂ DESPRE ISTORICUL ANGAJĂRILOR CANDIDATULUI, CARE POT APĂREA LA INTERVIU. SCRISOAREA DE INTENŢIE NU ESTE UN LOC POTRIVIT PENTRU CONFIDENŢE. DE MULTE ORI ACEST LUCRU POATE SĂ CONDUCĂ LA UŞI ÎNCHISE. CANDIDATUL NU VA CRITICA ORGANIZAŢIILE LA CARE A LUCRAT ANTERIOR. ASTA AR PUTEA PUNE SUB SEMNUL ÎNTREBĂRII INTEGRITATEA SA.</a:t>
            </a:r>
            <a:endParaRPr/>
          </a:p>
          <a:p>
            <a:pPr indent="-342900" lvl="0" marL="342900" marR="217805" rtl="0" algn="just">
              <a:lnSpc>
                <a:spcPct val="100000"/>
              </a:lnSpc>
              <a:spcBef>
                <a:spcPts val="0"/>
              </a:spcBef>
              <a:spcAft>
                <a:spcPts val="0"/>
              </a:spcAft>
              <a:buSzPts val="1280"/>
              <a:buFont typeface="Noto Sans Symbols"/>
              <a:buChar char="∙"/>
            </a:pPr>
            <a:r>
              <a:rPr b="1" lang="en-US" sz="800">
                <a:latin typeface="Arial"/>
                <a:ea typeface="Arial"/>
                <a:cs typeface="Arial"/>
                <a:sym typeface="Arial"/>
              </a:rPr>
              <a:t>O SCRISOARE PREA LUNGĂ. </a:t>
            </a:r>
            <a:r>
              <a:rPr lang="en-US" sz="800">
                <a:latin typeface="Arial"/>
                <a:ea typeface="Arial"/>
                <a:cs typeface="Arial"/>
                <a:sym typeface="Arial"/>
              </a:rPr>
              <a:t>SCRISOAREA DE INTENŢIE TREBUIE SĂ FIE SCURTĂ, PRECISĂ ŞI PERSONALIZATĂ ÎN FUNCŢIE DE LOCUL DE MUNCĂ PENTRU CARE APLICI.RECRUTORII SUNT ÎNDEAJUNS DE OCUPAŢI ŞI POT DECIDE FOARTE UŞOR SĂ TREACĂ DE APLICAŢIE, DACĂ SCRISOAREA DE INTENŢIE SE LUNGEŞTE PREA MULT SAU NU ARE LEGĂTURA DIRECTĂ CU JOBUL.</a:t>
            </a:r>
            <a:endParaRPr/>
          </a:p>
          <a:p>
            <a:pPr indent="-342900" lvl="0" marL="342900" marR="217805" rtl="0" algn="just">
              <a:lnSpc>
                <a:spcPct val="100000"/>
              </a:lnSpc>
              <a:spcBef>
                <a:spcPts val="0"/>
              </a:spcBef>
              <a:spcAft>
                <a:spcPts val="0"/>
              </a:spcAft>
              <a:buSzPts val="1280"/>
              <a:buFont typeface="Noto Sans Symbols"/>
              <a:buChar char="∙"/>
            </a:pPr>
            <a:r>
              <a:rPr b="1" lang="en-US" sz="800">
                <a:latin typeface="Arial"/>
                <a:ea typeface="Arial"/>
                <a:cs typeface="Arial"/>
                <a:sym typeface="Arial"/>
              </a:rPr>
              <a:t>REPETAREA INFORMAŢIILOR DIN CV. </a:t>
            </a:r>
            <a:r>
              <a:rPr lang="en-US" sz="800">
                <a:latin typeface="Arial"/>
                <a:ea typeface="Arial"/>
                <a:cs typeface="Arial"/>
                <a:sym typeface="Arial"/>
              </a:rPr>
              <a:t>O SCRISOARE DE INTENŢIE VA TREZI INTERESUL RECRUTORULUI ŞI VA FACE O INTRODUCERE PENTRU CA, PRIN CV, SĂ FIE PREZENTATĂ MAI DETALIAT EXPERIENŢA, STUDIILE ŞI ABILITĂŢILE. INFORMAŢIILE DIN CURRICULUM VITAE, REPETATE ÎN SCRISOAREA DE INTENŢIE, O VOR LUNGI ŞI VOR PLICTISI RECRUTORUL.</a:t>
            </a:r>
            <a:endParaRPr/>
          </a:p>
          <a:p>
            <a:pPr indent="-342900" lvl="0" marL="342900" marR="217805" rtl="0" algn="just">
              <a:lnSpc>
                <a:spcPct val="100000"/>
              </a:lnSpc>
              <a:spcBef>
                <a:spcPts val="0"/>
              </a:spcBef>
              <a:spcAft>
                <a:spcPts val="0"/>
              </a:spcAft>
              <a:buSzPts val="1280"/>
              <a:buFont typeface="Noto Sans Symbols"/>
              <a:buChar char="∙"/>
            </a:pPr>
            <a:r>
              <a:rPr b="1" lang="en-US" sz="800">
                <a:latin typeface="Arial"/>
                <a:ea typeface="Arial"/>
                <a:cs typeface="Arial"/>
                <a:sym typeface="Arial"/>
              </a:rPr>
              <a:t>IGNORANŢA ÎN CEEA CE PRIVEŞTE COMPANIA</a:t>
            </a:r>
            <a:r>
              <a:rPr lang="en-US" sz="800">
                <a:latin typeface="Arial"/>
                <a:ea typeface="Arial"/>
                <a:cs typeface="Arial"/>
                <a:sym typeface="Arial"/>
              </a:rPr>
              <a:t>. </a:t>
            </a:r>
            <a:r>
              <a:rPr i="1" lang="en-US" sz="800">
                <a:latin typeface="Arial"/>
                <a:ea typeface="Arial"/>
                <a:cs typeface="Arial"/>
                <a:sym typeface="Arial"/>
              </a:rPr>
              <a:t>DACĂ SE DOREŞTE CA SCRISOAREA DE INTENŢIE SĂ SPUNĂ RECRUTORULUI CÂT DE POTRIVIT ESTE CANDIDATUL PENTRU JOB, TREBUIE ŞTIUT CE FACE COMPANIA ŞI CARE ESTE ROLUL PE CARE RESPECTIVUL LOC DE MUNCĂ ÎL JOACĂ ÎN CADRUL ORGANIZAŢIEI</a:t>
            </a:r>
            <a:r>
              <a:rPr lang="en-US" sz="800">
                <a:latin typeface="Arial"/>
                <a:ea typeface="Arial"/>
                <a:cs typeface="Arial"/>
                <a:sym typeface="Arial"/>
              </a:rPr>
              <a:t>. ESTE INDICATĂ DOCUMENTAREA ÎNAINTE DE A REDACTA SCRISOAREA  DE INTENŢIE ŞI NOTAREA UNOR DETALII RELEVANTE, CARE POT FI UTILIZATE ÎN DOCUMENT. ALTFEL, ANGAJATORUL AR PUTEA DEDUCE CĂ CANDIDATUL NU ESTE PREGĂTIT SĂ DEPUNĂ EFORTUL NECESAR CA SĂ AFLE CÂT MAI MULTE DESPRE COMPANIE ŞI SĂ SE IMPLICE.</a:t>
            </a:r>
            <a:endParaRPr/>
          </a:p>
          <a:p>
            <a:pPr indent="-342900" lvl="0" marL="342900" marR="217805" rtl="0" algn="just">
              <a:lnSpc>
                <a:spcPct val="100000"/>
              </a:lnSpc>
              <a:spcBef>
                <a:spcPts val="0"/>
              </a:spcBef>
              <a:spcAft>
                <a:spcPts val="0"/>
              </a:spcAft>
              <a:buSzPts val="1280"/>
              <a:buFont typeface="Noto Sans Symbols"/>
              <a:buChar char="∙"/>
            </a:pPr>
            <a:r>
              <a:rPr b="1" lang="en-US" sz="800">
                <a:latin typeface="Arial"/>
                <a:ea typeface="Arial"/>
                <a:cs typeface="Arial"/>
                <a:sym typeface="Arial"/>
              </a:rPr>
              <a:t>FOLOSIREA UNUI FORMAT EXTRAVAGANT</a:t>
            </a:r>
            <a:r>
              <a:rPr lang="en-US" sz="800">
                <a:latin typeface="Arial"/>
                <a:ea typeface="Arial"/>
                <a:cs typeface="Arial"/>
                <a:sym typeface="Arial"/>
              </a:rPr>
              <a:t>. SCRISOAREA DE INTENŢIE VA ATRAGE ATENŢIA, DAR ÎNTR-UN FEL NEGATIV, DACĂ TEXTUL VA FI ARANJAT PREA DEOSEBIT. UN DOCUMENT CURAT, CU UN FONT LIZIBIL ŞI MARGINI ALBE VA RECOMANDA CANDIDATUL MAI BINE.</a:t>
            </a:r>
            <a:endParaRPr/>
          </a:p>
          <a:p>
            <a:pPr indent="-342900" lvl="0" marL="342900" marR="217805" rtl="0" algn="just">
              <a:lnSpc>
                <a:spcPct val="100000"/>
              </a:lnSpc>
              <a:spcBef>
                <a:spcPts val="0"/>
              </a:spcBef>
              <a:spcAft>
                <a:spcPts val="0"/>
              </a:spcAft>
              <a:buSzPts val="1280"/>
              <a:buFont typeface="Noto Sans Symbols"/>
              <a:buChar char="∙"/>
            </a:pPr>
            <a:r>
              <a:rPr b="1" lang="en-US" sz="800">
                <a:latin typeface="Arial"/>
                <a:ea typeface="Arial"/>
                <a:cs typeface="Arial"/>
                <a:sym typeface="Arial"/>
              </a:rPr>
              <a:t>GREŞELILE DE ORTOGRAFIE ŞI GRAMATICĂ </a:t>
            </a:r>
            <a:r>
              <a:rPr lang="en-US" sz="800">
                <a:latin typeface="Arial"/>
                <a:ea typeface="Arial"/>
                <a:cs typeface="Arial"/>
                <a:sym typeface="Arial"/>
              </a:rPr>
              <a:t>– PRIMELE TAXATE.</a:t>
            </a:r>
            <a:endParaRPr/>
          </a:p>
          <a:p>
            <a:pPr indent="-147320" lvl="0" marL="457200" marR="0" rtl="0" algn="l">
              <a:lnSpc>
                <a:spcPct val="100000"/>
              </a:lnSpc>
              <a:spcBef>
                <a:spcPts val="0"/>
              </a:spcBef>
              <a:spcAft>
                <a:spcPts val="0"/>
              </a:spcAft>
              <a:buSzPts val="1280"/>
              <a:buNone/>
            </a:pPr>
            <a:r>
              <a:t/>
            </a:r>
            <a:endParaRPr b="1" sz="800">
              <a:latin typeface="Arial"/>
              <a:ea typeface="Arial"/>
              <a:cs typeface="Arial"/>
              <a:sym typeface="Arial"/>
            </a:endParaRPr>
          </a:p>
          <a:p>
            <a:pPr indent="0" lvl="0" marL="0" marR="0" rtl="0" algn="just">
              <a:lnSpc>
                <a:spcPct val="115000"/>
              </a:lnSpc>
              <a:spcBef>
                <a:spcPts val="0"/>
              </a:spcBef>
              <a:spcAft>
                <a:spcPts val="0"/>
              </a:spcAft>
              <a:buSzPts val="1280"/>
              <a:buNone/>
            </a:pPr>
            <a:r>
              <a:t/>
            </a:r>
            <a:endParaRPr b="1" sz="800">
              <a:latin typeface="Arial"/>
              <a:ea typeface="Arial"/>
              <a:cs typeface="Arial"/>
              <a:sym typeface="Arial"/>
            </a:endParaRPr>
          </a:p>
          <a:p>
            <a:pPr indent="0" lvl="0" marL="0" marR="0" rtl="0" algn="just">
              <a:lnSpc>
                <a:spcPct val="115000"/>
              </a:lnSpc>
              <a:spcBef>
                <a:spcPts val="0"/>
              </a:spcBef>
              <a:spcAft>
                <a:spcPts val="0"/>
              </a:spcAft>
              <a:buSzPts val="1280"/>
              <a:buNone/>
            </a:pPr>
            <a:r>
              <a:t/>
            </a:r>
            <a:endParaRPr b="1" sz="800">
              <a:latin typeface="Arial"/>
              <a:ea typeface="Arial"/>
              <a:cs typeface="Arial"/>
              <a:sym typeface="Arial"/>
            </a:endParaRPr>
          </a:p>
          <a:p>
            <a:pPr indent="0" lvl="0" marL="0" marR="0" rtl="0" algn="just">
              <a:lnSpc>
                <a:spcPct val="115000"/>
              </a:lnSpc>
              <a:spcBef>
                <a:spcPts val="0"/>
              </a:spcBef>
              <a:spcAft>
                <a:spcPts val="0"/>
              </a:spcAft>
              <a:buSzPts val="1280"/>
              <a:buNone/>
            </a:pPr>
            <a:r>
              <a:t/>
            </a:r>
            <a:endParaRPr b="1" sz="800">
              <a:latin typeface="Arial"/>
              <a:ea typeface="Arial"/>
              <a:cs typeface="Arial"/>
              <a:sym typeface="Arial"/>
            </a:endParaRPr>
          </a:p>
          <a:p>
            <a:pPr indent="0" lvl="0" marL="0" marR="0" rtl="0" algn="just">
              <a:lnSpc>
                <a:spcPct val="115000"/>
              </a:lnSpc>
              <a:spcBef>
                <a:spcPts val="0"/>
              </a:spcBef>
              <a:spcAft>
                <a:spcPts val="0"/>
              </a:spcAft>
              <a:buSzPts val="1280"/>
              <a:buNone/>
            </a:pPr>
            <a:r>
              <a:t/>
            </a:r>
            <a:endParaRPr b="1" sz="800">
              <a:latin typeface="Arial"/>
              <a:ea typeface="Arial"/>
              <a:cs typeface="Arial"/>
              <a:sym typeface="Arial"/>
            </a:endParaRPr>
          </a:p>
          <a:p>
            <a:pPr indent="0" lvl="0" marL="0" marR="0" rtl="0" algn="just">
              <a:lnSpc>
                <a:spcPct val="115000"/>
              </a:lnSpc>
              <a:spcBef>
                <a:spcPts val="0"/>
              </a:spcBef>
              <a:spcAft>
                <a:spcPts val="0"/>
              </a:spcAft>
              <a:buSzPts val="1280"/>
              <a:buNone/>
            </a:pPr>
            <a:r>
              <a:t/>
            </a:r>
            <a:endParaRPr b="1" sz="800">
              <a:latin typeface="Arial"/>
              <a:ea typeface="Arial"/>
              <a:cs typeface="Arial"/>
              <a:sym typeface="Arial"/>
            </a:endParaRPr>
          </a:p>
          <a:p>
            <a:pPr indent="0" lvl="0" marL="0" marR="0" rtl="0" algn="just">
              <a:lnSpc>
                <a:spcPct val="115000"/>
              </a:lnSpc>
              <a:spcBef>
                <a:spcPts val="0"/>
              </a:spcBef>
              <a:spcAft>
                <a:spcPts val="0"/>
              </a:spcAft>
              <a:buSzPts val="1280"/>
              <a:buNone/>
            </a:pPr>
            <a:r>
              <a:rPr b="1" lang="en-US" sz="800">
                <a:latin typeface="Arial"/>
                <a:ea typeface="Arial"/>
                <a:cs typeface="Arial"/>
                <a:sym typeface="Arial"/>
              </a:rPr>
              <a:t>	</a:t>
            </a:r>
            <a:endParaRPr sz="800">
              <a:latin typeface="Arial"/>
              <a:ea typeface="Arial"/>
              <a:cs typeface="Arial"/>
              <a:sym typeface="Arial"/>
            </a:endParaRPr>
          </a:p>
          <a:p>
            <a:pPr indent="0" lvl="0" marL="0" marR="221615" rtl="0" algn="just">
              <a:lnSpc>
                <a:spcPct val="115000"/>
              </a:lnSpc>
              <a:spcBef>
                <a:spcPts val="5"/>
              </a:spcBef>
              <a:spcAft>
                <a:spcPts val="0"/>
              </a:spcAft>
              <a:buSzPts val="1280"/>
              <a:buNone/>
            </a:pPr>
            <a:r>
              <a:rPr b="1" lang="en-US" sz="800">
                <a:latin typeface="Arial"/>
                <a:ea typeface="Arial"/>
                <a:cs typeface="Arial"/>
                <a:sym typeface="Arial"/>
              </a:rPr>
              <a:t>	</a:t>
            </a:r>
            <a:endParaRPr sz="800">
              <a:latin typeface="Arial"/>
              <a:ea typeface="Arial"/>
              <a:cs typeface="Arial"/>
              <a:sym typeface="Arial"/>
            </a:endParaRPr>
          </a:p>
          <a:p>
            <a:pPr indent="0" lvl="0" marL="0" rtl="0" algn="just">
              <a:lnSpc>
                <a:spcPct val="115000"/>
              </a:lnSpc>
              <a:spcBef>
                <a:spcPts val="0"/>
              </a:spcBef>
              <a:spcAft>
                <a:spcPts val="0"/>
              </a:spcAft>
              <a:buSzPts val="1280"/>
              <a:buNone/>
            </a:pPr>
            <a:r>
              <a:t/>
            </a:r>
            <a:endParaRPr b="1" sz="800">
              <a:latin typeface="Arial"/>
              <a:ea typeface="Arial"/>
              <a:cs typeface="Arial"/>
              <a:sym typeface="Arial"/>
            </a:endParaRPr>
          </a:p>
          <a:p>
            <a:pPr indent="0" lvl="0" marL="0" rtl="0" algn="just">
              <a:lnSpc>
                <a:spcPct val="115000"/>
              </a:lnSpc>
              <a:spcBef>
                <a:spcPts val="0"/>
              </a:spcBef>
              <a:spcAft>
                <a:spcPts val="0"/>
              </a:spcAft>
              <a:buSzPts val="1280"/>
              <a:buNone/>
            </a:pPr>
            <a:r>
              <a:t/>
            </a:r>
            <a:endParaRPr b="1" sz="800">
              <a:latin typeface="Arial"/>
              <a:ea typeface="Arial"/>
              <a:cs typeface="Arial"/>
              <a:sym typeface="Arial"/>
            </a:endParaRPr>
          </a:p>
          <a:p>
            <a:pPr indent="0" lvl="0" marL="0" rtl="0" algn="just">
              <a:lnSpc>
                <a:spcPct val="115000"/>
              </a:lnSpc>
              <a:spcBef>
                <a:spcPts val="0"/>
              </a:spcBef>
              <a:spcAft>
                <a:spcPts val="0"/>
              </a:spcAft>
              <a:buSzPts val="1280"/>
              <a:buNone/>
            </a:pPr>
            <a:r>
              <a:t/>
            </a:r>
            <a:endParaRPr b="1" sz="800">
              <a:latin typeface="Arial"/>
              <a:ea typeface="Arial"/>
              <a:cs typeface="Arial"/>
              <a:sym typeface="Arial"/>
            </a:endParaRPr>
          </a:p>
          <a:p>
            <a:pPr indent="0" lvl="0" marL="0" marR="0" rtl="0" algn="l">
              <a:lnSpc>
                <a:spcPct val="115000"/>
              </a:lnSpc>
              <a:spcBef>
                <a:spcPts val="0"/>
              </a:spcBef>
              <a:spcAft>
                <a:spcPts val="0"/>
              </a:spcAft>
              <a:buSzPts val="1280"/>
              <a:buNone/>
            </a:pPr>
            <a:r>
              <a:rPr b="1" lang="en-US" sz="800">
                <a:latin typeface="Arial"/>
                <a:ea typeface="Arial"/>
                <a:cs typeface="Arial"/>
                <a:sym typeface="Arial"/>
              </a:rPr>
              <a:t>	</a:t>
            </a:r>
            <a:endParaRPr/>
          </a:p>
          <a:p>
            <a:pPr indent="0" lvl="0" marL="0" marR="0" rtl="0" algn="l">
              <a:lnSpc>
                <a:spcPct val="115000"/>
              </a:lnSpc>
              <a:spcBef>
                <a:spcPts val="0"/>
              </a:spcBef>
              <a:spcAft>
                <a:spcPts val="0"/>
              </a:spcAft>
              <a:buSzPts val="1280"/>
              <a:buNone/>
            </a:pPr>
            <a:r>
              <a:t/>
            </a:r>
            <a:endParaRPr b="1" sz="800">
              <a:latin typeface="Arial"/>
              <a:ea typeface="Arial"/>
              <a:cs typeface="Arial"/>
              <a:sym typeface="Arial"/>
            </a:endParaRPr>
          </a:p>
          <a:p>
            <a:pPr indent="0" lvl="0" marL="0" marR="0" rtl="0" algn="l">
              <a:lnSpc>
                <a:spcPct val="115000"/>
              </a:lnSpc>
              <a:spcBef>
                <a:spcPts val="0"/>
              </a:spcBef>
              <a:spcAft>
                <a:spcPts val="0"/>
              </a:spcAft>
              <a:buSzPts val="1280"/>
              <a:buNone/>
            </a:pPr>
            <a:r>
              <a:rPr b="1" lang="en-US" sz="800">
                <a:latin typeface="Arial"/>
                <a:ea typeface="Arial"/>
                <a:cs typeface="Arial"/>
                <a:sym typeface="Arial"/>
              </a:rPr>
              <a:t>	</a:t>
            </a:r>
            <a:endParaRPr sz="800">
              <a:latin typeface="Arial"/>
              <a:ea typeface="Arial"/>
              <a:cs typeface="Arial"/>
              <a:sym typeface="Arial"/>
            </a:endParaRPr>
          </a:p>
          <a:p>
            <a:pPr indent="0" lvl="0" marL="0" rtl="0" algn="ctr">
              <a:lnSpc>
                <a:spcPct val="115000"/>
              </a:lnSpc>
              <a:spcBef>
                <a:spcPts val="0"/>
              </a:spcBef>
              <a:spcAft>
                <a:spcPts val="0"/>
              </a:spcAft>
              <a:buSzPts val="1280"/>
              <a:buNone/>
            </a:pPr>
            <a:r>
              <a:t/>
            </a:r>
            <a:endParaRPr b="1" sz="800">
              <a:latin typeface="Arial"/>
              <a:ea typeface="Arial"/>
              <a:cs typeface="Arial"/>
              <a:sym typeface="Arial"/>
            </a:endParaRPr>
          </a:p>
          <a:p>
            <a:pPr indent="0" lvl="0" marL="0" rtl="0" algn="ctr">
              <a:lnSpc>
                <a:spcPct val="115000"/>
              </a:lnSpc>
              <a:spcBef>
                <a:spcPts val="0"/>
              </a:spcBef>
              <a:spcAft>
                <a:spcPts val="0"/>
              </a:spcAft>
              <a:buSzPts val="1280"/>
              <a:buNone/>
            </a:pPr>
            <a:r>
              <a:t/>
            </a:r>
            <a:endParaRPr b="1" sz="800">
              <a:latin typeface="Arial"/>
              <a:ea typeface="Arial"/>
              <a:cs typeface="Arial"/>
              <a:sym typeface="Arial"/>
            </a:endParaRPr>
          </a:p>
          <a:p>
            <a:pPr indent="0" lvl="0" marL="0" rtl="0" algn="l">
              <a:lnSpc>
                <a:spcPct val="120000"/>
              </a:lnSpc>
              <a:spcBef>
                <a:spcPts val="0"/>
              </a:spcBef>
              <a:spcAft>
                <a:spcPts val="0"/>
              </a:spcAft>
              <a:buSzPts val="1280"/>
              <a:buNone/>
            </a:pPr>
            <a:r>
              <a:t/>
            </a:r>
            <a:endParaRPr sz="800">
              <a:latin typeface="Arial"/>
              <a:ea typeface="Arial"/>
              <a:cs typeface="Arial"/>
              <a:sym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6" name="Shape 836"/>
        <p:cNvGrpSpPr/>
        <p:nvPr/>
      </p:nvGrpSpPr>
      <p:grpSpPr>
        <a:xfrm>
          <a:off x="0" y="0"/>
          <a:ext cx="0" cy="0"/>
          <a:chOff x="0" y="0"/>
          <a:chExt cx="0" cy="0"/>
        </a:xfrm>
      </p:grpSpPr>
      <p:sp>
        <p:nvSpPr>
          <p:cNvPr id="837" name="Google Shape;837;p68"/>
          <p:cNvSpPr/>
          <p:nvPr/>
        </p:nvSpPr>
        <p:spPr>
          <a:xfrm>
            <a:off x="2483768" y="5805264"/>
            <a:ext cx="613636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100">
                <a:solidFill>
                  <a:schemeClr val="lt1"/>
                </a:solidFill>
                <a:latin typeface="Arial"/>
                <a:ea typeface="Arial"/>
                <a:cs typeface="Arial"/>
                <a:sym typeface="Arial"/>
              </a:rPr>
              <a:t>Proiect cofinanțat de Uniunea Europeană din Fondul Social European </a:t>
            </a:r>
            <a:br>
              <a:rPr b="1" i="1" lang="en-US" sz="1100">
                <a:solidFill>
                  <a:schemeClr val="lt1"/>
                </a:solidFill>
                <a:latin typeface="Arial"/>
                <a:ea typeface="Arial"/>
                <a:cs typeface="Arial"/>
                <a:sym typeface="Arial"/>
              </a:rPr>
            </a:br>
            <a:r>
              <a:rPr b="1" i="1" lang="en-US" sz="1100">
                <a:solidFill>
                  <a:schemeClr val="lt1"/>
                </a:solidFill>
                <a:latin typeface="Arial"/>
                <a:ea typeface="Arial"/>
                <a:cs typeface="Arial"/>
                <a:sym typeface="Arial"/>
              </a:rPr>
              <a:t>prin Programul Operațional Capital Uman 2014-2020</a:t>
            </a:r>
            <a:endParaRPr b="1" sz="1100">
              <a:solidFill>
                <a:schemeClr val="lt1"/>
              </a:solidFill>
              <a:latin typeface="Arial"/>
              <a:ea typeface="Arial"/>
              <a:cs typeface="Arial"/>
              <a:sym typeface="Arial"/>
            </a:endParaRPr>
          </a:p>
        </p:txBody>
      </p:sp>
      <p:pic>
        <p:nvPicPr>
          <p:cNvPr id="838" name="Google Shape;838;p68"/>
          <p:cNvPicPr preferRelativeResize="0"/>
          <p:nvPr/>
        </p:nvPicPr>
        <p:blipFill rotWithShape="1">
          <a:blip r:embed="rId3">
            <a:alphaModFix/>
          </a:blip>
          <a:srcRect b="0" l="0" r="0" t="0"/>
          <a:stretch/>
        </p:blipFill>
        <p:spPr>
          <a:xfrm>
            <a:off x="971600" y="360216"/>
            <a:ext cx="1080120" cy="991869"/>
          </a:xfrm>
          <a:prstGeom prst="rect">
            <a:avLst/>
          </a:prstGeom>
          <a:noFill/>
          <a:ln>
            <a:noFill/>
          </a:ln>
        </p:spPr>
      </p:pic>
      <p:pic>
        <p:nvPicPr>
          <p:cNvPr id="839" name="Google Shape;839;p68"/>
          <p:cNvPicPr preferRelativeResize="0"/>
          <p:nvPr/>
        </p:nvPicPr>
        <p:blipFill rotWithShape="1">
          <a:blip r:embed="rId4">
            <a:alphaModFix/>
          </a:blip>
          <a:srcRect b="0" l="0" r="0" t="0"/>
          <a:stretch/>
        </p:blipFill>
        <p:spPr>
          <a:xfrm>
            <a:off x="3779912" y="315794"/>
            <a:ext cx="1080120" cy="991869"/>
          </a:xfrm>
          <a:prstGeom prst="rect">
            <a:avLst/>
          </a:prstGeom>
          <a:noFill/>
          <a:ln>
            <a:noFill/>
          </a:ln>
        </p:spPr>
      </p:pic>
      <p:pic>
        <p:nvPicPr>
          <p:cNvPr id="840" name="Google Shape;840;p68"/>
          <p:cNvPicPr preferRelativeResize="0"/>
          <p:nvPr/>
        </p:nvPicPr>
        <p:blipFill rotWithShape="1">
          <a:blip r:embed="rId5">
            <a:alphaModFix/>
          </a:blip>
          <a:srcRect b="0" l="0" r="0" t="0"/>
          <a:stretch/>
        </p:blipFill>
        <p:spPr>
          <a:xfrm>
            <a:off x="6588224" y="315794"/>
            <a:ext cx="1080120" cy="1008232"/>
          </a:xfrm>
          <a:prstGeom prst="rect">
            <a:avLst/>
          </a:prstGeom>
          <a:noFill/>
          <a:ln>
            <a:noFill/>
          </a:ln>
        </p:spPr>
      </p:pic>
      <p:pic>
        <p:nvPicPr>
          <p:cNvPr id="841" name="Google Shape;841;p68"/>
          <p:cNvPicPr preferRelativeResize="0"/>
          <p:nvPr/>
        </p:nvPicPr>
        <p:blipFill rotWithShape="1">
          <a:blip r:embed="rId6">
            <a:alphaModFix/>
          </a:blip>
          <a:srcRect b="0" l="0" r="0" t="0"/>
          <a:stretch/>
        </p:blipFill>
        <p:spPr>
          <a:xfrm>
            <a:off x="284772" y="5737497"/>
            <a:ext cx="2072640" cy="566420"/>
          </a:xfrm>
          <a:prstGeom prst="rect">
            <a:avLst/>
          </a:prstGeom>
          <a:noFill/>
          <a:ln>
            <a:noFill/>
          </a:ln>
        </p:spPr>
      </p:pic>
      <p:sp>
        <p:nvSpPr>
          <p:cNvPr id="842" name="Google Shape;842;p68"/>
          <p:cNvSpPr txBox="1"/>
          <p:nvPr>
            <p:ph idx="1" type="body"/>
          </p:nvPr>
        </p:nvSpPr>
        <p:spPr>
          <a:xfrm>
            <a:off x="539552" y="1307663"/>
            <a:ext cx="7797662" cy="4281576"/>
          </a:xfrm>
          <a:prstGeom prst="rect">
            <a:avLst/>
          </a:prstGeom>
          <a:noFill/>
          <a:ln>
            <a:noFill/>
          </a:ln>
        </p:spPr>
        <p:txBody>
          <a:bodyPr anchorCtr="0" anchor="ctr" bIns="45700" lIns="91425" spcFirstLastPara="1" rIns="91425" wrap="square" tIns="45700">
            <a:noAutofit/>
          </a:bodyPr>
          <a:lstStyle/>
          <a:p>
            <a:pPr indent="101600" lvl="0" marL="0" marR="221615" rtl="0" algn="just">
              <a:lnSpc>
                <a:spcPct val="115000"/>
              </a:lnSpc>
              <a:spcBef>
                <a:spcPts val="0"/>
              </a:spcBef>
              <a:spcAft>
                <a:spcPts val="0"/>
              </a:spcAft>
              <a:buSzPts val="1600"/>
              <a:buNone/>
            </a:pPr>
            <a:r>
              <a:t/>
            </a:r>
            <a:endParaRPr b="1" i="1" sz="1000">
              <a:latin typeface="Arial"/>
              <a:ea typeface="Arial"/>
              <a:cs typeface="Arial"/>
              <a:sym typeface="Arial"/>
            </a:endParaRPr>
          </a:p>
          <a:p>
            <a:pPr indent="101600" lvl="0" marL="0" marR="221615" rtl="0" algn="just">
              <a:lnSpc>
                <a:spcPct val="115000"/>
              </a:lnSpc>
              <a:spcBef>
                <a:spcPts val="5"/>
              </a:spcBef>
              <a:spcAft>
                <a:spcPts val="0"/>
              </a:spcAft>
              <a:buSzPts val="1600"/>
              <a:buNone/>
            </a:pPr>
            <a:r>
              <a:t/>
            </a:r>
            <a:endParaRPr b="1" i="1" sz="1000">
              <a:latin typeface="Arial"/>
              <a:ea typeface="Arial"/>
              <a:cs typeface="Arial"/>
              <a:sym typeface="Arial"/>
            </a:endParaRPr>
          </a:p>
          <a:p>
            <a:pPr indent="101600" lvl="0" marL="0" marR="221615" rtl="0" algn="just">
              <a:lnSpc>
                <a:spcPct val="115000"/>
              </a:lnSpc>
              <a:spcBef>
                <a:spcPts val="5"/>
              </a:spcBef>
              <a:spcAft>
                <a:spcPts val="0"/>
              </a:spcAft>
              <a:buSzPts val="1600"/>
              <a:buNone/>
            </a:pPr>
            <a:r>
              <a:t/>
            </a:r>
            <a:endParaRPr b="1" i="1" sz="1000">
              <a:latin typeface="Arial"/>
              <a:ea typeface="Arial"/>
              <a:cs typeface="Arial"/>
              <a:sym typeface="Arial"/>
            </a:endParaRPr>
          </a:p>
          <a:p>
            <a:pPr indent="101600" lvl="0" marL="0" marR="221615" rtl="0" algn="just">
              <a:lnSpc>
                <a:spcPct val="115000"/>
              </a:lnSpc>
              <a:spcBef>
                <a:spcPts val="5"/>
              </a:spcBef>
              <a:spcAft>
                <a:spcPts val="0"/>
              </a:spcAft>
              <a:buSzPts val="1600"/>
              <a:buNone/>
            </a:pPr>
            <a:r>
              <a:t/>
            </a:r>
            <a:endParaRPr b="1" i="1" sz="1000">
              <a:latin typeface="Arial"/>
              <a:ea typeface="Arial"/>
              <a:cs typeface="Arial"/>
              <a:sym typeface="Arial"/>
            </a:endParaRPr>
          </a:p>
          <a:p>
            <a:pPr indent="101600" lvl="0" marL="0" marR="221615" rtl="0" algn="just">
              <a:lnSpc>
                <a:spcPct val="115000"/>
              </a:lnSpc>
              <a:spcBef>
                <a:spcPts val="5"/>
              </a:spcBef>
              <a:spcAft>
                <a:spcPts val="0"/>
              </a:spcAft>
              <a:buSzPts val="1600"/>
              <a:buNone/>
            </a:pPr>
            <a:r>
              <a:t/>
            </a:r>
            <a:endParaRPr b="1" i="1" sz="1000">
              <a:latin typeface="Arial"/>
              <a:ea typeface="Arial"/>
              <a:cs typeface="Arial"/>
              <a:sym typeface="Arial"/>
            </a:endParaRPr>
          </a:p>
          <a:p>
            <a:pPr indent="101600" lvl="0" marL="0" marR="221615" rtl="0" algn="just">
              <a:lnSpc>
                <a:spcPct val="115000"/>
              </a:lnSpc>
              <a:spcBef>
                <a:spcPts val="5"/>
              </a:spcBef>
              <a:spcAft>
                <a:spcPts val="0"/>
              </a:spcAft>
              <a:buSzPts val="1600"/>
              <a:buNone/>
            </a:pPr>
            <a:r>
              <a:t/>
            </a:r>
            <a:endParaRPr b="1" i="1" sz="1000">
              <a:latin typeface="Arial"/>
              <a:ea typeface="Arial"/>
              <a:cs typeface="Arial"/>
              <a:sym typeface="Arial"/>
            </a:endParaRPr>
          </a:p>
          <a:p>
            <a:pPr indent="101600" lvl="0" marL="0" marR="221615" rtl="0" algn="just">
              <a:lnSpc>
                <a:spcPct val="115000"/>
              </a:lnSpc>
              <a:spcBef>
                <a:spcPts val="5"/>
              </a:spcBef>
              <a:spcAft>
                <a:spcPts val="0"/>
              </a:spcAft>
              <a:buSzPts val="1600"/>
              <a:buNone/>
            </a:pPr>
            <a:r>
              <a:t/>
            </a:r>
            <a:endParaRPr b="1" i="1" sz="1000">
              <a:latin typeface="Arial"/>
              <a:ea typeface="Arial"/>
              <a:cs typeface="Arial"/>
              <a:sym typeface="Arial"/>
            </a:endParaRPr>
          </a:p>
          <a:p>
            <a:pPr indent="101600" lvl="0" marL="0" marR="221615" rtl="0" algn="just">
              <a:lnSpc>
                <a:spcPct val="115000"/>
              </a:lnSpc>
              <a:spcBef>
                <a:spcPts val="5"/>
              </a:spcBef>
              <a:spcAft>
                <a:spcPts val="0"/>
              </a:spcAft>
              <a:buSzPts val="1600"/>
              <a:buNone/>
            </a:pPr>
            <a:r>
              <a:t/>
            </a:r>
            <a:endParaRPr b="1" i="1" sz="1000">
              <a:latin typeface="Arial"/>
              <a:ea typeface="Arial"/>
              <a:cs typeface="Arial"/>
              <a:sym typeface="Arial"/>
            </a:endParaRPr>
          </a:p>
          <a:p>
            <a:pPr indent="101600" lvl="0" marL="0" marR="221615" rtl="0" algn="just">
              <a:lnSpc>
                <a:spcPct val="115000"/>
              </a:lnSpc>
              <a:spcBef>
                <a:spcPts val="5"/>
              </a:spcBef>
              <a:spcAft>
                <a:spcPts val="0"/>
              </a:spcAft>
              <a:buSzPts val="1600"/>
              <a:buNone/>
            </a:pPr>
            <a:r>
              <a:t/>
            </a:r>
            <a:endParaRPr b="1" i="1" sz="1000">
              <a:latin typeface="Arial"/>
              <a:ea typeface="Arial"/>
              <a:cs typeface="Arial"/>
              <a:sym typeface="Arial"/>
            </a:endParaRPr>
          </a:p>
          <a:p>
            <a:pPr indent="-257810" lvl="0" marL="582930" marR="243840" rtl="0" algn="l">
              <a:lnSpc>
                <a:spcPct val="98000"/>
              </a:lnSpc>
              <a:spcBef>
                <a:spcPts val="0"/>
              </a:spcBef>
              <a:spcAft>
                <a:spcPts val="0"/>
              </a:spcAft>
              <a:buSzPts val="1600"/>
              <a:buNone/>
            </a:pPr>
            <a:r>
              <a:t/>
            </a:r>
            <a:endParaRPr b="1" sz="1000">
              <a:latin typeface="Arial"/>
              <a:ea typeface="Arial"/>
              <a:cs typeface="Arial"/>
              <a:sym typeface="Arial"/>
            </a:endParaRPr>
          </a:p>
          <a:p>
            <a:pPr indent="-257810" lvl="0" marL="582930" marR="243840" rtl="0" algn="l">
              <a:lnSpc>
                <a:spcPct val="98000"/>
              </a:lnSpc>
              <a:spcBef>
                <a:spcPts val="0"/>
              </a:spcBef>
              <a:spcAft>
                <a:spcPts val="0"/>
              </a:spcAft>
              <a:buSzPts val="1600"/>
              <a:buNone/>
            </a:pPr>
            <a:r>
              <a:t/>
            </a:r>
            <a:endParaRPr b="1" sz="1000">
              <a:latin typeface="Arial"/>
              <a:ea typeface="Arial"/>
              <a:cs typeface="Arial"/>
              <a:sym typeface="Arial"/>
            </a:endParaRPr>
          </a:p>
          <a:p>
            <a:pPr indent="0" lvl="0" marL="223520" marR="243840" rtl="0" algn="l">
              <a:lnSpc>
                <a:spcPct val="98000"/>
              </a:lnSpc>
              <a:spcBef>
                <a:spcPts val="0"/>
              </a:spcBef>
              <a:spcAft>
                <a:spcPts val="0"/>
              </a:spcAft>
              <a:buSzPts val="1600"/>
              <a:buNone/>
            </a:pPr>
            <a:r>
              <a:t/>
            </a:r>
            <a:endParaRPr b="1" sz="1000">
              <a:latin typeface="Arial"/>
              <a:ea typeface="Arial"/>
              <a:cs typeface="Arial"/>
              <a:sym typeface="Arial"/>
            </a:endParaRPr>
          </a:p>
          <a:p>
            <a:pPr indent="-257810" lvl="0" marL="582930" marR="243840" rtl="0" algn="l">
              <a:lnSpc>
                <a:spcPct val="98000"/>
              </a:lnSpc>
              <a:spcBef>
                <a:spcPts val="0"/>
              </a:spcBef>
              <a:spcAft>
                <a:spcPts val="0"/>
              </a:spcAft>
              <a:buSzPts val="1600"/>
              <a:buNone/>
            </a:pPr>
            <a:r>
              <a:t/>
            </a:r>
            <a:endParaRPr b="1" sz="1000">
              <a:latin typeface="Arial"/>
              <a:ea typeface="Arial"/>
              <a:cs typeface="Arial"/>
              <a:sym typeface="Arial"/>
            </a:endParaRPr>
          </a:p>
          <a:p>
            <a:pPr indent="0" lvl="0" marL="0" marR="218440" rtl="0" algn="just">
              <a:lnSpc>
                <a:spcPct val="120000"/>
              </a:lnSpc>
              <a:spcBef>
                <a:spcPts val="600"/>
              </a:spcBef>
              <a:spcAft>
                <a:spcPts val="0"/>
              </a:spcAft>
              <a:buSzPts val="1600"/>
              <a:buNone/>
            </a:pPr>
            <a:r>
              <a:rPr b="1" lang="en-US" sz="1000">
                <a:latin typeface="Arial"/>
                <a:ea typeface="Arial"/>
                <a:cs typeface="Arial"/>
                <a:sym typeface="Arial"/>
              </a:rPr>
              <a:t>	</a:t>
            </a:r>
            <a:endParaRPr/>
          </a:p>
          <a:p>
            <a:pPr indent="0" lvl="0" marL="0" marR="218440" rtl="0" algn="just">
              <a:lnSpc>
                <a:spcPct val="100000"/>
              </a:lnSpc>
              <a:spcBef>
                <a:spcPts val="600"/>
              </a:spcBef>
              <a:spcAft>
                <a:spcPts val="0"/>
              </a:spcAft>
              <a:buSzPts val="1600"/>
              <a:buNone/>
            </a:pPr>
            <a:r>
              <a:rPr b="1" lang="en-US" sz="1000">
                <a:latin typeface="Arial"/>
                <a:ea typeface="Arial"/>
                <a:cs typeface="Arial"/>
                <a:sym typeface="Arial"/>
              </a:rPr>
              <a:t>	CUM SE REDACTEAZĂ O SCRISOARE DE INTENŢIE NESOLICITATĂ? </a:t>
            </a:r>
            <a:endParaRPr sz="1000">
              <a:latin typeface="Garamond"/>
              <a:ea typeface="Garamond"/>
              <a:cs typeface="Garamond"/>
              <a:sym typeface="Garamond"/>
            </a:endParaRPr>
          </a:p>
          <a:p>
            <a:pPr indent="0" lvl="0" marL="0" marR="218440" rtl="0" algn="just">
              <a:lnSpc>
                <a:spcPct val="100000"/>
              </a:lnSpc>
              <a:spcBef>
                <a:spcPts val="600"/>
              </a:spcBef>
              <a:spcAft>
                <a:spcPts val="0"/>
              </a:spcAft>
              <a:buSzPts val="1600"/>
              <a:buNone/>
            </a:pPr>
            <a:r>
              <a:rPr lang="en-US" sz="1000">
                <a:latin typeface="Arial"/>
                <a:ea typeface="Arial"/>
                <a:cs typeface="Arial"/>
                <a:sym typeface="Arial"/>
              </a:rPr>
              <a:t>	DACĂ CINEVA VREA SĂ LUCREZE LA O ANUMITĂ COMPANIE ŞI CONSIDERĂ CĂ ARE TOATE ŞANSELE SĂ PRIMEASCĂ UN POST SAU, PUR ŞI SIMPLU CV-UL SĂ RĂMÂNĂ ÎN BAZA DE DATE A UNOR COMPANII, PENTRU JOBURI VIITOARE, ATUNCI CEA MAI DECENTĂ ABORDARE REPREZINTĂ UN EMAIL DIRECT CĂTRE DEPARTAMENTUL DE RESURSE UMANE AL FIRMEI SAU DIRECT CĂTRE ŞEFUL DEPARTAMENTULUI, LA CARE SE ANEXEAZĂ CV-UL ACTUALIZAT ŞI O SCRISOARE DE INTENŢIE.</a:t>
            </a:r>
            <a:endParaRPr sz="1000">
              <a:latin typeface="Garamond"/>
              <a:ea typeface="Garamond"/>
              <a:cs typeface="Garamond"/>
              <a:sym typeface="Garamond"/>
            </a:endParaRPr>
          </a:p>
          <a:p>
            <a:pPr indent="0" lvl="0" marL="0" marR="220345" rtl="0" algn="just">
              <a:lnSpc>
                <a:spcPct val="100000"/>
              </a:lnSpc>
              <a:spcBef>
                <a:spcPts val="0"/>
              </a:spcBef>
              <a:spcAft>
                <a:spcPts val="0"/>
              </a:spcAft>
              <a:buSzPts val="1600"/>
              <a:buNone/>
            </a:pPr>
            <a:r>
              <a:rPr lang="en-US" sz="1000">
                <a:latin typeface="Arial"/>
                <a:ea typeface="Arial"/>
                <a:cs typeface="Arial"/>
                <a:sym typeface="Arial"/>
              </a:rPr>
              <a:t>	NU TREBUIE AŞTEPTAT CA O COMPANIE SĂ PUBLICE OFERTE DE LOCURI DE MUNCĂ PENTRU A TRIMITE CV-UL ŞI SCRISOAREA DE INTENŢIE; TREBUIE DOAR ŞTIUT CLAR CE SE VREA: POZIŢIE, COMPANIE, DOMENIU.</a:t>
            </a:r>
            <a:endParaRPr sz="1000">
              <a:latin typeface="Garamond"/>
              <a:ea typeface="Garamond"/>
              <a:cs typeface="Garamond"/>
              <a:sym typeface="Garamond"/>
            </a:endParaRPr>
          </a:p>
          <a:p>
            <a:pPr indent="0" lvl="0" marL="354330" marR="0" rtl="0" algn="just">
              <a:lnSpc>
                <a:spcPct val="100000"/>
              </a:lnSpc>
              <a:spcBef>
                <a:spcPts val="0"/>
              </a:spcBef>
              <a:spcAft>
                <a:spcPts val="0"/>
              </a:spcAft>
              <a:buSzPts val="1600"/>
              <a:buNone/>
            </a:pPr>
            <a:r>
              <a:rPr lang="en-US" sz="1000">
                <a:latin typeface="Arial"/>
                <a:ea typeface="Arial"/>
                <a:cs typeface="Arial"/>
                <a:sym typeface="Arial"/>
              </a:rPr>
              <a:t>SE ÎNCEPE PRIN A DEFINI: </a:t>
            </a:r>
            <a:endParaRPr sz="1000">
              <a:latin typeface="Garamond"/>
              <a:ea typeface="Garamond"/>
              <a:cs typeface="Garamond"/>
              <a:sym typeface="Garamond"/>
            </a:endParaRPr>
          </a:p>
          <a:p>
            <a:pPr indent="-342900" lvl="0" marL="342900" marR="0" rtl="0" algn="just">
              <a:lnSpc>
                <a:spcPct val="100000"/>
              </a:lnSpc>
              <a:spcBef>
                <a:spcPts val="0"/>
              </a:spcBef>
              <a:spcAft>
                <a:spcPts val="0"/>
              </a:spcAft>
              <a:buSzPts val="1100"/>
              <a:buFont typeface="Garamond"/>
              <a:buChar char="-"/>
            </a:pPr>
            <a:r>
              <a:rPr lang="en-US" sz="1000">
                <a:latin typeface="Arial"/>
                <a:ea typeface="Arial"/>
                <a:cs typeface="Arial"/>
                <a:sym typeface="Arial"/>
              </a:rPr>
              <a:t>CE SE DOREŞTE SĂ SE FACĂ PENTRU RESPECTIVA ORGANIZAŢIE?</a:t>
            </a:r>
            <a:endParaRPr/>
          </a:p>
          <a:p>
            <a:pPr indent="-342900" lvl="0" marL="342900" marR="0" rtl="0" algn="just">
              <a:lnSpc>
                <a:spcPct val="100000"/>
              </a:lnSpc>
              <a:spcBef>
                <a:spcPts val="0"/>
              </a:spcBef>
              <a:spcAft>
                <a:spcPts val="0"/>
              </a:spcAft>
              <a:buSzPts val="1100"/>
              <a:buFont typeface="Garamond"/>
              <a:buChar char="-"/>
            </a:pPr>
            <a:r>
              <a:rPr lang="en-US" sz="1000">
                <a:latin typeface="Arial"/>
                <a:ea typeface="Arial"/>
                <a:cs typeface="Arial"/>
                <a:sym typeface="Arial"/>
              </a:rPr>
              <a:t>ÎN CE DEPARTAMENT SE DOREŞTE ANGAJAREA?</a:t>
            </a:r>
            <a:endParaRPr/>
          </a:p>
          <a:p>
            <a:pPr indent="-342900" lvl="0" marL="342900" marR="219075" rtl="0" algn="just">
              <a:lnSpc>
                <a:spcPct val="100000"/>
              </a:lnSpc>
              <a:spcBef>
                <a:spcPts val="0"/>
              </a:spcBef>
              <a:spcAft>
                <a:spcPts val="0"/>
              </a:spcAft>
              <a:buSzPts val="1100"/>
              <a:buFont typeface="Garamond"/>
              <a:buChar char="-"/>
            </a:pPr>
            <a:r>
              <a:rPr lang="en-US" sz="1000">
                <a:latin typeface="Arial"/>
                <a:ea typeface="Arial"/>
                <a:cs typeface="Arial"/>
                <a:sym typeface="Arial"/>
              </a:rPr>
              <a:t>CINE VA FI ŞEFUL? – SE AFLĂ NUMELE CELUI CARE COORDONEAZĂ DEPARTAMENTUL DE PE SITE-UL DE COMPANIE SAU PUR ŞI SIMPLU SE TELEFONEAZĂ ŞI SE ÎNTREABĂ.</a:t>
            </a:r>
            <a:endParaRPr/>
          </a:p>
          <a:p>
            <a:pPr indent="-342900" lvl="0" marL="342900" marR="0" rtl="0" algn="just">
              <a:lnSpc>
                <a:spcPct val="100000"/>
              </a:lnSpc>
              <a:spcBef>
                <a:spcPts val="0"/>
              </a:spcBef>
              <a:spcAft>
                <a:spcPts val="0"/>
              </a:spcAft>
              <a:buSzPts val="1100"/>
              <a:buFont typeface="Garamond"/>
              <a:buChar char="-"/>
            </a:pPr>
            <a:r>
              <a:rPr lang="en-US" sz="1000">
                <a:latin typeface="Arial"/>
                <a:ea typeface="Arial"/>
                <a:cs typeface="Arial"/>
                <a:sym typeface="Arial"/>
              </a:rPr>
              <a:t>SE REDACTEAZĂ O SCRISOARE DE INTENŢIE ADRESATĂ POTENŢIALULUI ŞEF.</a:t>
            </a:r>
            <a:endParaRPr sz="1000">
              <a:latin typeface="Arial"/>
              <a:ea typeface="Arial"/>
              <a:cs typeface="Arial"/>
              <a:sym typeface="Arial"/>
            </a:endParaRPr>
          </a:p>
          <a:p>
            <a:pPr indent="0" lvl="0" marL="0" marR="0" rtl="0" algn="just">
              <a:lnSpc>
                <a:spcPct val="100000"/>
              </a:lnSpc>
              <a:spcBef>
                <a:spcPts val="0"/>
              </a:spcBef>
              <a:spcAft>
                <a:spcPts val="0"/>
              </a:spcAft>
              <a:buSzPts val="1600"/>
              <a:buNone/>
            </a:pPr>
            <a:r>
              <a:rPr lang="en-US" sz="1000">
                <a:latin typeface="Arial"/>
                <a:ea typeface="Arial"/>
                <a:cs typeface="Arial"/>
                <a:sym typeface="Arial"/>
              </a:rPr>
              <a:t>	ŞANSELE CA SCRISOAREA DE INTENŢIE SĂ FIE CITITĂ SUNT MAI MARI DACĂ ESTE ADRESATĂ DIRECT PERSOANEI ÎN CAUZĂ. TOTODATĂ, CUNOAŞTEREA NECESITĂŢILOR DEPARTAMENTULUI ŞI A OPORTUNITĂŢILOR DE DEZVOLTARE VA DA POSIBILITATEA CA DISCURSUL CANDIDATULUI ÎN MOMENTUL INTERVIULUI SĂ SE AXEZE PE ANUMITE LACUNE PE CARE ACESTA LE VA UMPLE.</a:t>
            </a:r>
            <a:endParaRPr/>
          </a:p>
          <a:p>
            <a:pPr indent="0" lvl="0" marL="0" marR="0" rtl="0" algn="just">
              <a:lnSpc>
                <a:spcPct val="100000"/>
              </a:lnSpc>
              <a:spcBef>
                <a:spcPts val="0"/>
              </a:spcBef>
              <a:spcAft>
                <a:spcPts val="0"/>
              </a:spcAft>
              <a:buSzPts val="1600"/>
              <a:buNone/>
            </a:pPr>
            <a:r>
              <a:rPr lang="en-US" sz="1000">
                <a:latin typeface="Arial"/>
                <a:ea typeface="Arial"/>
                <a:cs typeface="Arial"/>
                <a:sym typeface="Arial"/>
              </a:rPr>
              <a:t>	FOARTE IMPORTANTĂ ÎN REALIZAREA UNEI SCRISORI DE INTENŢIE ESTE FORMULAREA MOTIVELOR PENTRU POSTUL VIZAT.</a:t>
            </a:r>
            <a:endParaRPr/>
          </a:p>
          <a:p>
            <a:pPr indent="0" lvl="0" marL="0" marR="0" rtl="0" algn="just">
              <a:lnSpc>
                <a:spcPct val="100000"/>
              </a:lnSpc>
              <a:spcBef>
                <a:spcPts val="0"/>
              </a:spcBef>
              <a:spcAft>
                <a:spcPts val="0"/>
              </a:spcAft>
              <a:buSzPts val="1600"/>
              <a:buNone/>
            </a:pPr>
            <a:r>
              <a:rPr lang="en-US" sz="1000">
                <a:latin typeface="Arial"/>
                <a:ea typeface="Arial"/>
                <a:cs typeface="Arial"/>
                <a:sym typeface="Arial"/>
              </a:rPr>
              <a:t>	UN MODEL DE SCRISOARE DE INTENȚIE VEȚI GĂSI ÎN ANEXE LA METODOLOGIE</a:t>
            </a:r>
            <a:endParaRPr sz="1000">
              <a:latin typeface="Arial"/>
              <a:ea typeface="Arial"/>
              <a:cs typeface="Arial"/>
              <a:sym typeface="Arial"/>
            </a:endParaRPr>
          </a:p>
          <a:p>
            <a:pPr indent="0" lvl="0" marL="0" marR="0" rtl="0" algn="just">
              <a:lnSpc>
                <a:spcPct val="100000"/>
              </a:lnSpc>
              <a:spcBef>
                <a:spcPts val="0"/>
              </a:spcBef>
              <a:spcAft>
                <a:spcPts val="0"/>
              </a:spcAft>
              <a:buSzPts val="1600"/>
              <a:buNone/>
            </a:pPr>
            <a:r>
              <a:rPr lang="en-US" sz="1000">
                <a:latin typeface="Arial"/>
                <a:ea typeface="Arial"/>
                <a:cs typeface="Arial"/>
                <a:sym typeface="Arial"/>
              </a:rPr>
              <a:t>	DACĂ CV-UL ESTE UN INSTRUMENT NECESAR PENTRU A-I STÂRNI INTERESUL CELUI CARE VĂ ANGAJEAZĂ, SCRISOAREA DE INTENŢIE ESTE „AMBALAJUL”.</a:t>
            </a:r>
            <a:endParaRPr/>
          </a:p>
          <a:p>
            <a:pPr indent="0" lvl="0" marL="0" marR="0" rtl="0" algn="just">
              <a:lnSpc>
                <a:spcPct val="100000"/>
              </a:lnSpc>
              <a:spcBef>
                <a:spcPts val="0"/>
              </a:spcBef>
              <a:spcAft>
                <a:spcPts val="0"/>
              </a:spcAft>
              <a:buSzPts val="1600"/>
              <a:buNone/>
            </a:pPr>
            <a:r>
              <a:rPr lang="en-US" sz="1000">
                <a:latin typeface="Arial"/>
                <a:ea typeface="Arial"/>
                <a:cs typeface="Arial"/>
                <a:sym typeface="Arial"/>
              </a:rPr>
              <a:t>	DACĂ ÎN BAZA SCRISORII DE INTENŢIE ŞI A CV-ULUI AŢI FOST SELECTAT LA INTERVIU TREBUIE SĂ VĂ PREGĂTIŢI PENTRU ACEST PAS. </a:t>
            </a:r>
            <a:endParaRPr/>
          </a:p>
          <a:p>
            <a:pPr indent="0" lvl="0" marL="0" marR="0" rtl="0" algn="just">
              <a:lnSpc>
                <a:spcPct val="100000"/>
              </a:lnSpc>
              <a:spcBef>
                <a:spcPts val="0"/>
              </a:spcBef>
              <a:spcAft>
                <a:spcPts val="0"/>
              </a:spcAft>
              <a:buSzPts val="1600"/>
              <a:buNone/>
            </a:pPr>
            <a:r>
              <a:t/>
            </a:r>
            <a:endParaRPr b="1" sz="1000">
              <a:latin typeface="Arial"/>
              <a:ea typeface="Arial"/>
              <a:cs typeface="Arial"/>
              <a:sym typeface="Arial"/>
            </a:endParaRPr>
          </a:p>
          <a:p>
            <a:pPr indent="0" lvl="0" marL="0" marR="0" rtl="0" algn="just">
              <a:lnSpc>
                <a:spcPct val="100000"/>
              </a:lnSpc>
              <a:spcBef>
                <a:spcPts val="0"/>
              </a:spcBef>
              <a:spcAft>
                <a:spcPts val="0"/>
              </a:spcAft>
              <a:buSzPts val="1600"/>
              <a:buNone/>
            </a:pPr>
            <a:r>
              <a:t/>
            </a:r>
            <a:endParaRPr b="1" sz="1000">
              <a:latin typeface="Arial"/>
              <a:ea typeface="Arial"/>
              <a:cs typeface="Arial"/>
              <a:sym typeface="Arial"/>
            </a:endParaRPr>
          </a:p>
          <a:p>
            <a:pPr indent="0" lvl="0" marL="0" marR="0" rtl="0" algn="just">
              <a:lnSpc>
                <a:spcPct val="100000"/>
              </a:lnSpc>
              <a:spcBef>
                <a:spcPts val="0"/>
              </a:spcBef>
              <a:spcAft>
                <a:spcPts val="0"/>
              </a:spcAft>
              <a:buSzPts val="1600"/>
              <a:buNone/>
            </a:pPr>
            <a:r>
              <a:t/>
            </a:r>
            <a:endParaRPr b="1" sz="1000">
              <a:latin typeface="Arial"/>
              <a:ea typeface="Arial"/>
              <a:cs typeface="Arial"/>
              <a:sym typeface="Arial"/>
            </a:endParaRPr>
          </a:p>
          <a:p>
            <a:pPr indent="0" lvl="0" marL="0" marR="0" rtl="0" algn="just">
              <a:lnSpc>
                <a:spcPct val="100000"/>
              </a:lnSpc>
              <a:spcBef>
                <a:spcPts val="0"/>
              </a:spcBef>
              <a:spcAft>
                <a:spcPts val="0"/>
              </a:spcAft>
              <a:buSzPts val="1600"/>
              <a:buNone/>
            </a:pPr>
            <a:r>
              <a:t/>
            </a:r>
            <a:endParaRPr b="1" sz="1000">
              <a:latin typeface="Arial"/>
              <a:ea typeface="Arial"/>
              <a:cs typeface="Arial"/>
              <a:sym typeface="Arial"/>
            </a:endParaRPr>
          </a:p>
          <a:p>
            <a:pPr indent="0" lvl="0" marL="0" marR="0" rtl="0" algn="just">
              <a:lnSpc>
                <a:spcPct val="100000"/>
              </a:lnSpc>
              <a:spcBef>
                <a:spcPts val="0"/>
              </a:spcBef>
              <a:spcAft>
                <a:spcPts val="0"/>
              </a:spcAft>
              <a:buSzPts val="1600"/>
              <a:buNone/>
            </a:pPr>
            <a:r>
              <a:t/>
            </a:r>
            <a:endParaRPr b="1" sz="1000">
              <a:latin typeface="Arial"/>
              <a:ea typeface="Arial"/>
              <a:cs typeface="Arial"/>
              <a:sym typeface="Arial"/>
            </a:endParaRPr>
          </a:p>
          <a:p>
            <a:pPr indent="0" lvl="0" marL="0" marR="0" rtl="0" algn="just">
              <a:lnSpc>
                <a:spcPct val="100000"/>
              </a:lnSpc>
              <a:spcBef>
                <a:spcPts val="0"/>
              </a:spcBef>
              <a:spcAft>
                <a:spcPts val="0"/>
              </a:spcAft>
              <a:buSzPts val="1600"/>
              <a:buNone/>
            </a:pPr>
            <a:r>
              <a:rPr b="1" lang="en-US" sz="1000">
                <a:latin typeface="Arial"/>
                <a:ea typeface="Arial"/>
                <a:cs typeface="Arial"/>
                <a:sym typeface="Arial"/>
              </a:rPr>
              <a:t>	</a:t>
            </a:r>
            <a:endParaRPr sz="1000">
              <a:latin typeface="Arial"/>
              <a:ea typeface="Arial"/>
              <a:cs typeface="Arial"/>
              <a:sym typeface="Arial"/>
            </a:endParaRPr>
          </a:p>
          <a:p>
            <a:pPr indent="0" lvl="0" marL="0" marR="221615" rtl="0" algn="just">
              <a:lnSpc>
                <a:spcPct val="100000"/>
              </a:lnSpc>
              <a:spcBef>
                <a:spcPts val="5"/>
              </a:spcBef>
              <a:spcAft>
                <a:spcPts val="0"/>
              </a:spcAft>
              <a:buSzPts val="1600"/>
              <a:buNone/>
            </a:pPr>
            <a:r>
              <a:rPr b="1" lang="en-US" sz="1000">
                <a:latin typeface="Arial"/>
                <a:ea typeface="Arial"/>
                <a:cs typeface="Arial"/>
                <a:sym typeface="Arial"/>
              </a:rPr>
              <a:t>	</a:t>
            </a:r>
            <a:endParaRPr sz="1000">
              <a:latin typeface="Arial"/>
              <a:ea typeface="Arial"/>
              <a:cs typeface="Arial"/>
              <a:sym typeface="Arial"/>
            </a:endParaRPr>
          </a:p>
          <a:p>
            <a:pPr indent="0" lvl="0" marL="0" rtl="0" algn="just">
              <a:lnSpc>
                <a:spcPct val="100000"/>
              </a:lnSpc>
              <a:spcBef>
                <a:spcPts val="0"/>
              </a:spcBef>
              <a:spcAft>
                <a:spcPts val="0"/>
              </a:spcAft>
              <a:buSzPts val="1600"/>
              <a:buNone/>
            </a:pPr>
            <a:r>
              <a:t/>
            </a:r>
            <a:endParaRPr b="1" sz="1000">
              <a:latin typeface="Arial"/>
              <a:ea typeface="Arial"/>
              <a:cs typeface="Arial"/>
              <a:sym typeface="Arial"/>
            </a:endParaRPr>
          </a:p>
          <a:p>
            <a:pPr indent="0" lvl="0" marL="0" rtl="0" algn="just">
              <a:lnSpc>
                <a:spcPct val="100000"/>
              </a:lnSpc>
              <a:spcBef>
                <a:spcPts val="0"/>
              </a:spcBef>
              <a:spcAft>
                <a:spcPts val="0"/>
              </a:spcAft>
              <a:buSzPts val="1600"/>
              <a:buNone/>
            </a:pPr>
            <a:r>
              <a:t/>
            </a:r>
            <a:endParaRPr b="1" sz="1000">
              <a:latin typeface="Arial"/>
              <a:ea typeface="Arial"/>
              <a:cs typeface="Arial"/>
              <a:sym typeface="Arial"/>
            </a:endParaRPr>
          </a:p>
          <a:p>
            <a:pPr indent="0" lvl="0" marL="0" rtl="0" algn="just">
              <a:lnSpc>
                <a:spcPct val="100000"/>
              </a:lnSpc>
              <a:spcBef>
                <a:spcPts val="0"/>
              </a:spcBef>
              <a:spcAft>
                <a:spcPts val="0"/>
              </a:spcAft>
              <a:buSzPts val="1600"/>
              <a:buNone/>
            </a:pPr>
            <a:r>
              <a:t/>
            </a:r>
            <a:endParaRPr b="1" sz="1000">
              <a:latin typeface="Arial"/>
              <a:ea typeface="Arial"/>
              <a:cs typeface="Arial"/>
              <a:sym typeface="Arial"/>
            </a:endParaRPr>
          </a:p>
          <a:p>
            <a:pPr indent="0" lvl="0" marL="0" marR="0" rtl="0" algn="l">
              <a:lnSpc>
                <a:spcPct val="100000"/>
              </a:lnSpc>
              <a:spcBef>
                <a:spcPts val="0"/>
              </a:spcBef>
              <a:spcAft>
                <a:spcPts val="0"/>
              </a:spcAft>
              <a:buSzPts val="1600"/>
              <a:buNone/>
            </a:pPr>
            <a:r>
              <a:rPr b="1" lang="en-US" sz="1000">
                <a:latin typeface="Arial"/>
                <a:ea typeface="Arial"/>
                <a:cs typeface="Arial"/>
                <a:sym typeface="Arial"/>
              </a:rPr>
              <a:t>	</a:t>
            </a:r>
            <a:endParaRPr/>
          </a:p>
          <a:p>
            <a:pPr indent="0" lvl="0" marL="0" marR="0" rtl="0" algn="l">
              <a:lnSpc>
                <a:spcPct val="100000"/>
              </a:lnSpc>
              <a:spcBef>
                <a:spcPts val="0"/>
              </a:spcBef>
              <a:spcAft>
                <a:spcPts val="0"/>
              </a:spcAft>
              <a:buSzPts val="1600"/>
              <a:buNone/>
            </a:pPr>
            <a:r>
              <a:t/>
            </a:r>
            <a:endParaRPr b="1" sz="1000">
              <a:latin typeface="Arial"/>
              <a:ea typeface="Arial"/>
              <a:cs typeface="Arial"/>
              <a:sym typeface="Arial"/>
            </a:endParaRPr>
          </a:p>
          <a:p>
            <a:pPr indent="0" lvl="0" marL="0" marR="0" rtl="0" algn="l">
              <a:lnSpc>
                <a:spcPct val="115000"/>
              </a:lnSpc>
              <a:spcBef>
                <a:spcPts val="0"/>
              </a:spcBef>
              <a:spcAft>
                <a:spcPts val="0"/>
              </a:spcAft>
              <a:buSzPts val="1600"/>
              <a:buNone/>
            </a:pPr>
            <a:r>
              <a:rPr b="1" lang="en-US" sz="1000">
                <a:latin typeface="Arial"/>
                <a:ea typeface="Arial"/>
                <a:cs typeface="Arial"/>
                <a:sym typeface="Arial"/>
              </a:rPr>
              <a:t>	</a:t>
            </a:r>
            <a:endParaRPr sz="1000">
              <a:latin typeface="Arial"/>
              <a:ea typeface="Arial"/>
              <a:cs typeface="Arial"/>
              <a:sym typeface="Arial"/>
            </a:endParaRPr>
          </a:p>
          <a:p>
            <a:pPr indent="0" lvl="0" marL="0" rtl="0" algn="ctr">
              <a:lnSpc>
                <a:spcPct val="115000"/>
              </a:lnSpc>
              <a:spcBef>
                <a:spcPts val="0"/>
              </a:spcBef>
              <a:spcAft>
                <a:spcPts val="0"/>
              </a:spcAft>
              <a:buSzPts val="1600"/>
              <a:buNone/>
            </a:pPr>
            <a:r>
              <a:t/>
            </a:r>
            <a:endParaRPr b="1" sz="1000">
              <a:latin typeface="Arial"/>
              <a:ea typeface="Arial"/>
              <a:cs typeface="Arial"/>
              <a:sym typeface="Arial"/>
            </a:endParaRPr>
          </a:p>
          <a:p>
            <a:pPr indent="0" lvl="0" marL="0" rtl="0" algn="ctr">
              <a:lnSpc>
                <a:spcPct val="115000"/>
              </a:lnSpc>
              <a:spcBef>
                <a:spcPts val="0"/>
              </a:spcBef>
              <a:spcAft>
                <a:spcPts val="0"/>
              </a:spcAft>
              <a:buSzPts val="1600"/>
              <a:buNone/>
            </a:pPr>
            <a:r>
              <a:t/>
            </a:r>
            <a:endParaRPr b="1" sz="1000">
              <a:latin typeface="Arial"/>
              <a:ea typeface="Arial"/>
              <a:cs typeface="Arial"/>
              <a:sym typeface="Arial"/>
            </a:endParaRPr>
          </a:p>
          <a:p>
            <a:pPr indent="0" lvl="0" marL="0" rtl="0" algn="l">
              <a:lnSpc>
                <a:spcPct val="120000"/>
              </a:lnSpc>
              <a:spcBef>
                <a:spcPts val="0"/>
              </a:spcBef>
              <a:spcAft>
                <a:spcPts val="0"/>
              </a:spcAft>
              <a:buSzPts val="1600"/>
              <a:buNone/>
            </a:pPr>
            <a:r>
              <a:t/>
            </a:r>
            <a:endParaRPr sz="1000">
              <a:latin typeface="Arial"/>
              <a:ea typeface="Arial"/>
              <a:cs typeface="Arial"/>
              <a:sym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6" name="Shape 846"/>
        <p:cNvGrpSpPr/>
        <p:nvPr/>
      </p:nvGrpSpPr>
      <p:grpSpPr>
        <a:xfrm>
          <a:off x="0" y="0"/>
          <a:ext cx="0" cy="0"/>
          <a:chOff x="0" y="0"/>
          <a:chExt cx="0" cy="0"/>
        </a:xfrm>
      </p:grpSpPr>
      <p:sp>
        <p:nvSpPr>
          <p:cNvPr id="847" name="Google Shape;847;p69"/>
          <p:cNvSpPr/>
          <p:nvPr/>
        </p:nvSpPr>
        <p:spPr>
          <a:xfrm>
            <a:off x="2483768" y="5805264"/>
            <a:ext cx="613636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000">
                <a:solidFill>
                  <a:schemeClr val="lt1"/>
                </a:solidFill>
                <a:latin typeface="Arial"/>
                <a:ea typeface="Arial"/>
                <a:cs typeface="Arial"/>
                <a:sym typeface="Arial"/>
              </a:rPr>
              <a:t>Proiect cofinanțat de Uniunea Europeană din Fondul Social European </a:t>
            </a:r>
            <a:br>
              <a:rPr b="1" i="1" lang="en-US" sz="1000">
                <a:solidFill>
                  <a:schemeClr val="lt1"/>
                </a:solidFill>
                <a:latin typeface="Arial"/>
                <a:ea typeface="Arial"/>
                <a:cs typeface="Arial"/>
                <a:sym typeface="Arial"/>
              </a:rPr>
            </a:br>
            <a:r>
              <a:rPr b="1" i="1" lang="en-US" sz="1000">
                <a:solidFill>
                  <a:schemeClr val="lt1"/>
                </a:solidFill>
                <a:latin typeface="Arial"/>
                <a:ea typeface="Arial"/>
                <a:cs typeface="Arial"/>
                <a:sym typeface="Arial"/>
              </a:rPr>
              <a:t>prin Programul Operațional Capital Uman 2014-2020</a:t>
            </a:r>
            <a:endParaRPr b="1" sz="1000">
              <a:solidFill>
                <a:schemeClr val="lt1"/>
              </a:solidFill>
              <a:latin typeface="Arial"/>
              <a:ea typeface="Arial"/>
              <a:cs typeface="Arial"/>
              <a:sym typeface="Arial"/>
            </a:endParaRPr>
          </a:p>
        </p:txBody>
      </p:sp>
      <p:pic>
        <p:nvPicPr>
          <p:cNvPr id="848" name="Google Shape;848;p69"/>
          <p:cNvPicPr preferRelativeResize="0"/>
          <p:nvPr/>
        </p:nvPicPr>
        <p:blipFill rotWithShape="1">
          <a:blip r:embed="rId3">
            <a:alphaModFix/>
          </a:blip>
          <a:srcRect b="0" l="0" r="0" t="0"/>
          <a:stretch/>
        </p:blipFill>
        <p:spPr>
          <a:xfrm>
            <a:off x="971600" y="360216"/>
            <a:ext cx="1080120" cy="991869"/>
          </a:xfrm>
          <a:prstGeom prst="rect">
            <a:avLst/>
          </a:prstGeom>
          <a:noFill/>
          <a:ln>
            <a:noFill/>
          </a:ln>
        </p:spPr>
      </p:pic>
      <p:pic>
        <p:nvPicPr>
          <p:cNvPr id="849" name="Google Shape;849;p69"/>
          <p:cNvPicPr preferRelativeResize="0"/>
          <p:nvPr/>
        </p:nvPicPr>
        <p:blipFill rotWithShape="1">
          <a:blip r:embed="rId4">
            <a:alphaModFix/>
          </a:blip>
          <a:srcRect b="0" l="0" r="0" t="0"/>
          <a:stretch/>
        </p:blipFill>
        <p:spPr>
          <a:xfrm>
            <a:off x="3779912" y="315794"/>
            <a:ext cx="1080120" cy="991869"/>
          </a:xfrm>
          <a:prstGeom prst="rect">
            <a:avLst/>
          </a:prstGeom>
          <a:noFill/>
          <a:ln>
            <a:noFill/>
          </a:ln>
        </p:spPr>
      </p:pic>
      <p:pic>
        <p:nvPicPr>
          <p:cNvPr id="850" name="Google Shape;850;p69"/>
          <p:cNvPicPr preferRelativeResize="0"/>
          <p:nvPr/>
        </p:nvPicPr>
        <p:blipFill rotWithShape="1">
          <a:blip r:embed="rId5">
            <a:alphaModFix/>
          </a:blip>
          <a:srcRect b="0" l="0" r="0" t="0"/>
          <a:stretch/>
        </p:blipFill>
        <p:spPr>
          <a:xfrm>
            <a:off x="6588224" y="315794"/>
            <a:ext cx="1080120" cy="1008232"/>
          </a:xfrm>
          <a:prstGeom prst="rect">
            <a:avLst/>
          </a:prstGeom>
          <a:noFill/>
          <a:ln>
            <a:noFill/>
          </a:ln>
        </p:spPr>
      </p:pic>
      <p:pic>
        <p:nvPicPr>
          <p:cNvPr id="851" name="Google Shape;851;p69"/>
          <p:cNvPicPr preferRelativeResize="0"/>
          <p:nvPr/>
        </p:nvPicPr>
        <p:blipFill rotWithShape="1">
          <a:blip r:embed="rId6">
            <a:alphaModFix/>
          </a:blip>
          <a:srcRect b="0" l="0" r="0" t="0"/>
          <a:stretch/>
        </p:blipFill>
        <p:spPr>
          <a:xfrm>
            <a:off x="284772" y="5737497"/>
            <a:ext cx="2072640" cy="566420"/>
          </a:xfrm>
          <a:prstGeom prst="rect">
            <a:avLst/>
          </a:prstGeom>
          <a:noFill/>
          <a:ln>
            <a:noFill/>
          </a:ln>
        </p:spPr>
      </p:pic>
      <p:sp>
        <p:nvSpPr>
          <p:cNvPr id="852" name="Google Shape;852;p69"/>
          <p:cNvSpPr txBox="1"/>
          <p:nvPr>
            <p:ph idx="1" type="body"/>
          </p:nvPr>
        </p:nvSpPr>
        <p:spPr>
          <a:xfrm>
            <a:off x="539552" y="1307663"/>
            <a:ext cx="7797662" cy="4281576"/>
          </a:xfrm>
          <a:prstGeom prst="rect">
            <a:avLst/>
          </a:prstGeom>
          <a:noFill/>
          <a:ln>
            <a:noFill/>
          </a:ln>
        </p:spPr>
        <p:txBody>
          <a:bodyPr anchorCtr="0" anchor="ctr" bIns="45700" lIns="91425" spcFirstLastPara="1" rIns="91425" wrap="square" tIns="45700">
            <a:noAutofit/>
          </a:bodyPr>
          <a:lstStyle/>
          <a:p>
            <a:pPr indent="91440" lvl="0" marL="0" marR="221615" rtl="0" algn="just">
              <a:lnSpc>
                <a:spcPct val="115000"/>
              </a:lnSpc>
              <a:spcBef>
                <a:spcPts val="0"/>
              </a:spcBef>
              <a:spcAft>
                <a:spcPts val="0"/>
              </a:spcAft>
              <a:buSzPts val="1440"/>
              <a:buNone/>
            </a:pPr>
            <a:r>
              <a:t/>
            </a:r>
            <a:endParaRPr b="1" i="1" sz="900">
              <a:latin typeface="Arial"/>
              <a:ea typeface="Arial"/>
              <a:cs typeface="Arial"/>
              <a:sym typeface="Arial"/>
            </a:endParaRPr>
          </a:p>
          <a:p>
            <a:pPr indent="91440" lvl="0" marL="0" marR="221615" rtl="0" algn="just">
              <a:lnSpc>
                <a:spcPct val="115000"/>
              </a:lnSpc>
              <a:spcBef>
                <a:spcPts val="5"/>
              </a:spcBef>
              <a:spcAft>
                <a:spcPts val="0"/>
              </a:spcAft>
              <a:buSzPts val="1440"/>
              <a:buNone/>
            </a:pPr>
            <a:r>
              <a:t/>
            </a:r>
            <a:endParaRPr b="1" i="1" sz="900">
              <a:latin typeface="Arial"/>
              <a:ea typeface="Arial"/>
              <a:cs typeface="Arial"/>
              <a:sym typeface="Arial"/>
            </a:endParaRPr>
          </a:p>
          <a:p>
            <a:pPr indent="91440" lvl="0" marL="0" marR="221615" rtl="0" algn="just">
              <a:lnSpc>
                <a:spcPct val="115000"/>
              </a:lnSpc>
              <a:spcBef>
                <a:spcPts val="5"/>
              </a:spcBef>
              <a:spcAft>
                <a:spcPts val="0"/>
              </a:spcAft>
              <a:buSzPts val="1440"/>
              <a:buNone/>
            </a:pPr>
            <a:r>
              <a:t/>
            </a:r>
            <a:endParaRPr b="1" i="1" sz="900">
              <a:latin typeface="Arial"/>
              <a:ea typeface="Arial"/>
              <a:cs typeface="Arial"/>
              <a:sym typeface="Arial"/>
            </a:endParaRPr>
          </a:p>
          <a:p>
            <a:pPr indent="91440" lvl="0" marL="0" marR="221615" rtl="0" algn="just">
              <a:lnSpc>
                <a:spcPct val="115000"/>
              </a:lnSpc>
              <a:spcBef>
                <a:spcPts val="5"/>
              </a:spcBef>
              <a:spcAft>
                <a:spcPts val="0"/>
              </a:spcAft>
              <a:buSzPts val="1440"/>
              <a:buNone/>
            </a:pPr>
            <a:r>
              <a:t/>
            </a:r>
            <a:endParaRPr b="1" i="1" sz="900">
              <a:latin typeface="Arial"/>
              <a:ea typeface="Arial"/>
              <a:cs typeface="Arial"/>
              <a:sym typeface="Arial"/>
            </a:endParaRPr>
          </a:p>
          <a:p>
            <a:pPr indent="91440" lvl="0" marL="0" marR="221615" rtl="0" algn="just">
              <a:lnSpc>
                <a:spcPct val="115000"/>
              </a:lnSpc>
              <a:spcBef>
                <a:spcPts val="5"/>
              </a:spcBef>
              <a:spcAft>
                <a:spcPts val="0"/>
              </a:spcAft>
              <a:buSzPts val="1440"/>
              <a:buNone/>
            </a:pPr>
            <a:r>
              <a:t/>
            </a:r>
            <a:endParaRPr b="1" i="1" sz="900">
              <a:latin typeface="Arial"/>
              <a:ea typeface="Arial"/>
              <a:cs typeface="Arial"/>
              <a:sym typeface="Arial"/>
            </a:endParaRPr>
          </a:p>
          <a:p>
            <a:pPr indent="91440" lvl="0" marL="0" marR="221615" rtl="0" algn="just">
              <a:lnSpc>
                <a:spcPct val="115000"/>
              </a:lnSpc>
              <a:spcBef>
                <a:spcPts val="5"/>
              </a:spcBef>
              <a:spcAft>
                <a:spcPts val="0"/>
              </a:spcAft>
              <a:buSzPts val="1440"/>
              <a:buNone/>
            </a:pPr>
            <a:r>
              <a:t/>
            </a:r>
            <a:endParaRPr b="1" i="1" sz="900">
              <a:latin typeface="Arial"/>
              <a:ea typeface="Arial"/>
              <a:cs typeface="Arial"/>
              <a:sym typeface="Arial"/>
            </a:endParaRPr>
          </a:p>
          <a:p>
            <a:pPr indent="91440" lvl="0" marL="0" marR="221615" rtl="0" algn="just">
              <a:lnSpc>
                <a:spcPct val="115000"/>
              </a:lnSpc>
              <a:spcBef>
                <a:spcPts val="5"/>
              </a:spcBef>
              <a:spcAft>
                <a:spcPts val="0"/>
              </a:spcAft>
              <a:buSzPts val="1440"/>
              <a:buNone/>
            </a:pPr>
            <a:r>
              <a:t/>
            </a:r>
            <a:endParaRPr b="1" i="1" sz="900">
              <a:latin typeface="Arial"/>
              <a:ea typeface="Arial"/>
              <a:cs typeface="Arial"/>
              <a:sym typeface="Arial"/>
            </a:endParaRPr>
          </a:p>
          <a:p>
            <a:pPr indent="457200" lvl="0" marL="0" marR="218440" rtl="0" algn="just">
              <a:lnSpc>
                <a:spcPct val="120000"/>
              </a:lnSpc>
              <a:spcBef>
                <a:spcPts val="600"/>
              </a:spcBef>
              <a:spcAft>
                <a:spcPts val="0"/>
              </a:spcAft>
              <a:buSzPts val="1440"/>
              <a:buNone/>
            </a:pPr>
            <a:r>
              <a:rPr b="1" lang="en-US" sz="1000">
                <a:latin typeface="Arial"/>
                <a:ea typeface="Arial"/>
                <a:cs typeface="Arial"/>
                <a:sym typeface="Arial"/>
              </a:rPr>
              <a:t>INTERVIUL DE ANGAJARE </a:t>
            </a:r>
            <a:r>
              <a:rPr lang="en-US" sz="1000">
                <a:latin typeface="Arial"/>
                <a:ea typeface="Arial"/>
                <a:cs typeface="Arial"/>
                <a:sym typeface="Arial"/>
              </a:rPr>
              <a:t>ESTE O CONVERSAŢIE PE CARE O PORŢI CU DIVERŞI OAMENI CARE CONDUC O FIRMĂ SAU O INSTITUŢIE, DESPRE ABILITĂŢILE TALE PERSONALE, DESPRE MOTIVAŢIA DE A LUCRA LA FIRMA RESPECTIVĂ, DESPRE PRETENŢIILE SALARIALE.</a:t>
            </a:r>
            <a:endParaRPr/>
          </a:p>
          <a:p>
            <a:pPr indent="0" lvl="0" marL="0" marR="0" rtl="0" algn="just">
              <a:lnSpc>
                <a:spcPct val="115000"/>
              </a:lnSpc>
              <a:spcBef>
                <a:spcPts val="0"/>
              </a:spcBef>
              <a:spcAft>
                <a:spcPts val="0"/>
              </a:spcAft>
              <a:buSzPts val="1600"/>
              <a:buNone/>
            </a:pPr>
            <a:r>
              <a:rPr lang="en-US" sz="1000">
                <a:latin typeface="Arial"/>
                <a:ea typeface="Arial"/>
                <a:cs typeface="Arial"/>
                <a:sym typeface="Arial"/>
              </a:rPr>
              <a:t>	SCOPUL TĂU ESTE SĂ-L CONVINGI PE CEL CARE TE INTERVIEVEAZĂ CĂ TU EŞTI PERSOANA CEA MAI POTRIVITĂ PENTRU POSTUL RESPECTIV.</a:t>
            </a:r>
            <a:endParaRPr/>
          </a:p>
          <a:p>
            <a:pPr indent="0" lvl="0" marL="0" marR="0" rtl="0" algn="just">
              <a:lnSpc>
                <a:spcPct val="115000"/>
              </a:lnSpc>
              <a:spcBef>
                <a:spcPts val="0"/>
              </a:spcBef>
              <a:spcAft>
                <a:spcPts val="0"/>
              </a:spcAft>
              <a:buSzPts val="1600"/>
              <a:buNone/>
            </a:pPr>
            <a:r>
              <a:rPr b="1" lang="en-US" sz="1000">
                <a:latin typeface="Arial"/>
                <a:ea typeface="Arial"/>
                <a:cs typeface="Arial"/>
                <a:sym typeface="Arial"/>
              </a:rPr>
              <a:t>	INTERVIUL DE ANGAJARE</a:t>
            </a:r>
            <a:r>
              <a:rPr lang="en-US" sz="1000">
                <a:latin typeface="Arial"/>
                <a:ea typeface="Arial"/>
                <a:cs typeface="Arial"/>
                <a:sym typeface="Arial"/>
              </a:rPr>
              <a:t> PRESUPUNE O RELAŢIONARE FAŢĂ ÎN FAŢĂ ÎNTRE CANDIDAT ŞI PERSOANA DIN CADRUL FIRMEI.</a:t>
            </a:r>
            <a:endParaRPr/>
          </a:p>
          <a:p>
            <a:pPr indent="0" lvl="0" marL="0" marR="0" rtl="0" algn="just">
              <a:lnSpc>
                <a:spcPct val="115000"/>
              </a:lnSpc>
              <a:spcBef>
                <a:spcPts val="0"/>
              </a:spcBef>
              <a:spcAft>
                <a:spcPts val="0"/>
              </a:spcAft>
              <a:buSzPts val="1600"/>
              <a:buNone/>
            </a:pPr>
            <a:r>
              <a:rPr lang="en-US" sz="1000">
                <a:latin typeface="Arial"/>
                <a:ea typeface="Arial"/>
                <a:cs typeface="Arial"/>
                <a:sym typeface="Arial"/>
              </a:rPr>
              <a:t>	ROSTUL INTERVIULUI ESTE DE A REALIZA O CUNOAŞTERE ŞI O INFORMARE RECIPROCĂ.</a:t>
            </a:r>
            <a:endParaRPr/>
          </a:p>
          <a:p>
            <a:pPr indent="0" lvl="0" marL="0" marR="0" rtl="0" algn="l">
              <a:lnSpc>
                <a:spcPct val="115000"/>
              </a:lnSpc>
              <a:spcBef>
                <a:spcPts val="0"/>
              </a:spcBef>
              <a:spcAft>
                <a:spcPts val="0"/>
              </a:spcAft>
              <a:buSzPts val="1600"/>
              <a:buNone/>
            </a:pPr>
            <a:r>
              <a:rPr lang="en-US" sz="1000">
                <a:latin typeface="Arial"/>
                <a:ea typeface="Arial"/>
                <a:cs typeface="Arial"/>
                <a:sym typeface="Arial"/>
              </a:rPr>
              <a:t> 	ASPECTELE ABORDATE ÎN CADRUL UNUI INTERVIU DE CĂTRE ANGAJATOR SUNT URMĂTOARELE:</a:t>
            </a:r>
            <a:endParaRPr/>
          </a:p>
          <a:p>
            <a:pPr indent="0" lvl="1" marL="1143000" rtl="0" algn="l">
              <a:lnSpc>
                <a:spcPct val="115000"/>
              </a:lnSpc>
              <a:spcBef>
                <a:spcPts val="0"/>
              </a:spcBef>
              <a:spcAft>
                <a:spcPts val="0"/>
              </a:spcAft>
              <a:buSzPts val="1600"/>
              <a:buNone/>
            </a:pPr>
            <a:r>
              <a:rPr lang="en-US" sz="1000">
                <a:latin typeface="Arial"/>
                <a:ea typeface="Arial"/>
                <a:cs typeface="Arial"/>
                <a:sym typeface="Arial"/>
              </a:rPr>
              <a:t>• PERIOADA DE PREGĂTIRE ŞCOLARĂ ŞI PROFESIONALĂ;</a:t>
            </a:r>
            <a:endParaRPr/>
          </a:p>
          <a:p>
            <a:pPr indent="0" lvl="1" marL="1143000" rtl="0" algn="l">
              <a:lnSpc>
                <a:spcPct val="115000"/>
              </a:lnSpc>
              <a:spcBef>
                <a:spcPts val="0"/>
              </a:spcBef>
              <a:spcAft>
                <a:spcPts val="0"/>
              </a:spcAft>
              <a:buSzPts val="1600"/>
              <a:buNone/>
            </a:pPr>
            <a:r>
              <a:rPr lang="en-US" sz="1000">
                <a:latin typeface="Arial"/>
                <a:ea typeface="Arial"/>
                <a:cs typeface="Arial"/>
                <a:sym typeface="Arial"/>
              </a:rPr>
              <a:t>• EXPERIENŢA PROFESIONALĂ;</a:t>
            </a:r>
            <a:endParaRPr/>
          </a:p>
          <a:p>
            <a:pPr indent="0" lvl="1" marL="1143000" rtl="0" algn="l">
              <a:lnSpc>
                <a:spcPct val="115000"/>
              </a:lnSpc>
              <a:spcBef>
                <a:spcPts val="0"/>
              </a:spcBef>
              <a:spcAft>
                <a:spcPts val="0"/>
              </a:spcAft>
              <a:buSzPts val="1600"/>
              <a:buNone/>
            </a:pPr>
            <a:r>
              <a:rPr lang="en-US" sz="1000">
                <a:latin typeface="Arial"/>
                <a:ea typeface="Arial"/>
                <a:cs typeface="Arial"/>
                <a:sym typeface="Arial"/>
              </a:rPr>
              <a:t>• ABILITĂŢI EXTRAPROFESIONALE;</a:t>
            </a:r>
            <a:endParaRPr/>
          </a:p>
          <a:p>
            <a:pPr indent="0" lvl="1" marL="1143000" rtl="0" algn="l">
              <a:lnSpc>
                <a:spcPct val="115000"/>
              </a:lnSpc>
              <a:spcBef>
                <a:spcPts val="0"/>
              </a:spcBef>
              <a:spcAft>
                <a:spcPts val="0"/>
              </a:spcAft>
              <a:buSzPts val="1600"/>
              <a:buNone/>
            </a:pPr>
            <a:r>
              <a:rPr lang="en-US" sz="1000">
                <a:latin typeface="Arial"/>
                <a:ea typeface="Arial"/>
                <a:cs typeface="Arial"/>
                <a:sym typeface="Arial"/>
              </a:rPr>
              <a:t>• ALTE DATE PERSONALE, NEGOCIEREA SALARIULUI.</a:t>
            </a:r>
            <a:endParaRPr/>
          </a:p>
          <a:p>
            <a:pPr indent="0" lvl="0" marL="0" marR="0" rtl="0" algn="l">
              <a:lnSpc>
                <a:spcPct val="115000"/>
              </a:lnSpc>
              <a:spcBef>
                <a:spcPts val="0"/>
              </a:spcBef>
              <a:spcAft>
                <a:spcPts val="0"/>
              </a:spcAft>
              <a:buSzPts val="1600"/>
              <a:buNone/>
            </a:pPr>
            <a:r>
              <a:rPr lang="en-US" sz="1000">
                <a:latin typeface="Arial"/>
                <a:ea typeface="Arial"/>
                <a:cs typeface="Arial"/>
                <a:sym typeface="Arial"/>
              </a:rPr>
              <a:t>	INTERVIUL, CA ORICE EXAMEN, ESTE ADESEA O METODA DE EVALUARE DAR ȘI DE AUTO-EVALUARE.</a:t>
            </a:r>
            <a:endParaRPr sz="1000">
              <a:latin typeface="Arial"/>
              <a:ea typeface="Arial"/>
              <a:cs typeface="Arial"/>
              <a:sym typeface="Arial"/>
            </a:endParaRPr>
          </a:p>
          <a:p>
            <a:pPr indent="0" lvl="0" marL="0" marR="0" rtl="0" algn="l">
              <a:lnSpc>
                <a:spcPct val="115000"/>
              </a:lnSpc>
              <a:spcBef>
                <a:spcPts val="0"/>
              </a:spcBef>
              <a:spcAft>
                <a:spcPts val="0"/>
              </a:spcAft>
              <a:buSzPts val="1600"/>
              <a:buNone/>
            </a:pPr>
            <a:r>
              <a:rPr lang="en-US" sz="1000">
                <a:latin typeface="Arial"/>
                <a:ea typeface="Arial"/>
                <a:cs typeface="Arial"/>
                <a:sym typeface="Arial"/>
              </a:rPr>
              <a:t>	PENTRU A TE PREZENTA ÎNTR-O LUMINĂ FAVORABILĂ, ŢINE CONT DE URMĂTOARELE: </a:t>
            </a:r>
            <a:endParaRPr/>
          </a:p>
          <a:p>
            <a:pPr indent="-342900" lvl="2" marL="1257300" rtl="0" algn="l">
              <a:lnSpc>
                <a:spcPct val="100000"/>
              </a:lnSpc>
              <a:spcBef>
                <a:spcPts val="0"/>
              </a:spcBef>
              <a:spcAft>
                <a:spcPts val="0"/>
              </a:spcAft>
              <a:buSzPts val="1600"/>
              <a:buFont typeface="Noto Sans Symbols"/>
              <a:buChar char="⮚"/>
            </a:pPr>
            <a:r>
              <a:rPr lang="en-US" sz="1000">
                <a:latin typeface="Arial"/>
                <a:ea typeface="Arial"/>
                <a:cs typeface="Arial"/>
                <a:sym typeface="Arial"/>
              </a:rPr>
              <a:t>PREGĂTIREA PENTRU INTERVIU, DETECTÂND NEVOILE ANGAJATORULUI;</a:t>
            </a:r>
            <a:endParaRPr/>
          </a:p>
          <a:p>
            <a:pPr indent="-342900" lvl="2" marL="1257300" rtl="0" algn="l">
              <a:lnSpc>
                <a:spcPct val="100000"/>
              </a:lnSpc>
              <a:spcBef>
                <a:spcPts val="0"/>
              </a:spcBef>
              <a:spcAft>
                <a:spcPts val="0"/>
              </a:spcAft>
              <a:buSzPts val="1600"/>
              <a:buFont typeface="Noto Sans Symbols"/>
              <a:buChar char="⮚"/>
            </a:pPr>
            <a:r>
              <a:rPr lang="en-US" sz="1000">
                <a:latin typeface="Arial"/>
                <a:ea typeface="Arial"/>
                <a:cs typeface="Arial"/>
                <a:sym typeface="Arial"/>
              </a:rPr>
              <a:t>MODUL DE A TE PREZENTA, DE A TE COMPORTA;</a:t>
            </a:r>
            <a:endParaRPr/>
          </a:p>
          <a:p>
            <a:pPr indent="-342900" lvl="2" marL="1257300" rtl="0" algn="l">
              <a:lnSpc>
                <a:spcPct val="100000"/>
              </a:lnSpc>
              <a:spcBef>
                <a:spcPts val="0"/>
              </a:spcBef>
              <a:spcAft>
                <a:spcPts val="0"/>
              </a:spcAft>
              <a:buSzPts val="1600"/>
              <a:buFont typeface="Noto Sans Symbols"/>
              <a:buChar char="⮚"/>
            </a:pPr>
            <a:r>
              <a:rPr lang="en-US" sz="1000">
                <a:latin typeface="Arial"/>
                <a:ea typeface="Arial"/>
                <a:cs typeface="Arial"/>
                <a:sym typeface="Arial"/>
              </a:rPr>
              <a:t>ÎNTREBĂRILE CARACTERISTICE INTERVIULUI;</a:t>
            </a:r>
            <a:endParaRPr/>
          </a:p>
          <a:p>
            <a:pPr indent="-342900" lvl="2" marL="1257300" rtl="0" algn="l">
              <a:lnSpc>
                <a:spcPct val="100000"/>
              </a:lnSpc>
              <a:spcBef>
                <a:spcPts val="0"/>
              </a:spcBef>
              <a:spcAft>
                <a:spcPts val="0"/>
              </a:spcAft>
              <a:buSzPts val="1600"/>
              <a:buFont typeface="Noto Sans Symbols"/>
              <a:buChar char="⮚"/>
            </a:pPr>
            <a:r>
              <a:rPr lang="en-US" sz="1000">
                <a:latin typeface="Arial"/>
                <a:ea typeface="Arial"/>
                <a:cs typeface="Arial"/>
                <a:sym typeface="Arial"/>
              </a:rPr>
              <a:t>O POSIBILĂ NEGOCIERE;</a:t>
            </a:r>
            <a:endParaRPr/>
          </a:p>
          <a:p>
            <a:pPr indent="-342900" lvl="2" marL="1257300" rtl="0" algn="l">
              <a:lnSpc>
                <a:spcPct val="100000"/>
              </a:lnSpc>
              <a:spcBef>
                <a:spcPts val="0"/>
              </a:spcBef>
              <a:spcAft>
                <a:spcPts val="0"/>
              </a:spcAft>
              <a:buSzPts val="1600"/>
              <a:buFont typeface="Noto Sans Symbols"/>
              <a:buChar char="⮚"/>
            </a:pPr>
            <a:r>
              <a:rPr lang="en-US" sz="1000">
                <a:latin typeface="Arial"/>
                <a:ea typeface="Arial"/>
                <a:cs typeface="Arial"/>
                <a:sym typeface="Arial"/>
              </a:rPr>
              <a:t>DEPĂŞIREA INSUCCESULUI, ÎNVĂŢĂMINTELE.</a:t>
            </a:r>
            <a:endParaRPr b="1" sz="900">
              <a:latin typeface="Arial"/>
              <a:ea typeface="Arial"/>
              <a:cs typeface="Arial"/>
              <a:sym typeface="Arial"/>
            </a:endParaRPr>
          </a:p>
          <a:p>
            <a:pPr indent="0" lvl="0" marL="0" rtl="0" algn="just">
              <a:lnSpc>
                <a:spcPct val="100000"/>
              </a:lnSpc>
              <a:spcBef>
                <a:spcPts val="0"/>
              </a:spcBef>
              <a:spcAft>
                <a:spcPts val="0"/>
              </a:spcAft>
              <a:buSzPts val="1440"/>
              <a:buNone/>
            </a:pPr>
            <a:r>
              <a:t/>
            </a:r>
            <a:endParaRPr b="1" sz="900">
              <a:latin typeface="Arial"/>
              <a:ea typeface="Arial"/>
              <a:cs typeface="Arial"/>
              <a:sym typeface="Arial"/>
            </a:endParaRPr>
          </a:p>
          <a:p>
            <a:pPr indent="0" lvl="0" marL="0" marR="0" rtl="0" algn="l">
              <a:lnSpc>
                <a:spcPct val="100000"/>
              </a:lnSpc>
              <a:spcBef>
                <a:spcPts val="0"/>
              </a:spcBef>
              <a:spcAft>
                <a:spcPts val="0"/>
              </a:spcAft>
              <a:buSzPts val="1440"/>
              <a:buNone/>
            </a:pPr>
            <a:r>
              <a:rPr b="1" lang="en-US" sz="900">
                <a:latin typeface="Arial"/>
                <a:ea typeface="Arial"/>
                <a:cs typeface="Arial"/>
                <a:sym typeface="Arial"/>
              </a:rPr>
              <a:t>	</a:t>
            </a:r>
            <a:endParaRPr/>
          </a:p>
          <a:p>
            <a:pPr indent="0" lvl="0" marL="0" marR="0" rtl="0" algn="l">
              <a:lnSpc>
                <a:spcPct val="100000"/>
              </a:lnSpc>
              <a:spcBef>
                <a:spcPts val="0"/>
              </a:spcBef>
              <a:spcAft>
                <a:spcPts val="0"/>
              </a:spcAft>
              <a:buSzPts val="1440"/>
              <a:buNone/>
            </a:pPr>
            <a:r>
              <a:t/>
            </a:r>
            <a:endParaRPr b="1" sz="900">
              <a:latin typeface="Arial"/>
              <a:ea typeface="Arial"/>
              <a:cs typeface="Arial"/>
              <a:sym typeface="Arial"/>
            </a:endParaRPr>
          </a:p>
          <a:p>
            <a:pPr indent="0" lvl="0" marL="0" marR="0" rtl="0" algn="l">
              <a:lnSpc>
                <a:spcPct val="115000"/>
              </a:lnSpc>
              <a:spcBef>
                <a:spcPts val="0"/>
              </a:spcBef>
              <a:spcAft>
                <a:spcPts val="0"/>
              </a:spcAft>
              <a:buSzPts val="1440"/>
              <a:buNone/>
            </a:pPr>
            <a:r>
              <a:rPr b="1" lang="en-US" sz="900">
                <a:latin typeface="Arial"/>
                <a:ea typeface="Arial"/>
                <a:cs typeface="Arial"/>
                <a:sym typeface="Arial"/>
              </a:rPr>
              <a:t>	</a:t>
            </a:r>
            <a:endParaRPr sz="900">
              <a:latin typeface="Arial"/>
              <a:ea typeface="Arial"/>
              <a:cs typeface="Arial"/>
              <a:sym typeface="Arial"/>
            </a:endParaRPr>
          </a:p>
          <a:p>
            <a:pPr indent="0" lvl="0" marL="0" rtl="0" algn="ctr">
              <a:lnSpc>
                <a:spcPct val="115000"/>
              </a:lnSpc>
              <a:spcBef>
                <a:spcPts val="0"/>
              </a:spcBef>
              <a:spcAft>
                <a:spcPts val="0"/>
              </a:spcAft>
              <a:buSzPts val="1440"/>
              <a:buNone/>
            </a:pPr>
            <a:r>
              <a:t/>
            </a:r>
            <a:endParaRPr b="1" sz="900">
              <a:latin typeface="Arial"/>
              <a:ea typeface="Arial"/>
              <a:cs typeface="Arial"/>
              <a:sym typeface="Arial"/>
            </a:endParaRPr>
          </a:p>
          <a:p>
            <a:pPr indent="0" lvl="0" marL="0" rtl="0" algn="ctr">
              <a:lnSpc>
                <a:spcPct val="115000"/>
              </a:lnSpc>
              <a:spcBef>
                <a:spcPts val="0"/>
              </a:spcBef>
              <a:spcAft>
                <a:spcPts val="0"/>
              </a:spcAft>
              <a:buSzPts val="1440"/>
              <a:buNone/>
            </a:pPr>
            <a:r>
              <a:t/>
            </a:r>
            <a:endParaRPr b="1" sz="900">
              <a:latin typeface="Arial"/>
              <a:ea typeface="Arial"/>
              <a:cs typeface="Arial"/>
              <a:sym typeface="Arial"/>
            </a:endParaRPr>
          </a:p>
          <a:p>
            <a:pPr indent="0" lvl="0" marL="0" rtl="0" algn="l">
              <a:lnSpc>
                <a:spcPct val="120000"/>
              </a:lnSpc>
              <a:spcBef>
                <a:spcPts val="0"/>
              </a:spcBef>
              <a:spcAft>
                <a:spcPts val="0"/>
              </a:spcAft>
              <a:buSzPts val="1440"/>
              <a:buNone/>
            </a:pPr>
            <a:r>
              <a:t/>
            </a:r>
            <a:endParaRPr sz="900">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7"/>
          <p:cNvSpPr/>
          <p:nvPr/>
        </p:nvSpPr>
        <p:spPr>
          <a:xfrm>
            <a:off x="2483768" y="5805264"/>
            <a:ext cx="613636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100">
                <a:solidFill>
                  <a:schemeClr val="lt1"/>
                </a:solidFill>
                <a:latin typeface="Arial"/>
                <a:ea typeface="Arial"/>
                <a:cs typeface="Arial"/>
                <a:sym typeface="Arial"/>
              </a:rPr>
              <a:t>Proiect cofinanțat de Uniunea Europeană din Fondul Social European </a:t>
            </a:r>
            <a:br>
              <a:rPr b="1" i="1" lang="en-US" sz="1100">
                <a:solidFill>
                  <a:schemeClr val="lt1"/>
                </a:solidFill>
                <a:latin typeface="Arial"/>
                <a:ea typeface="Arial"/>
                <a:cs typeface="Arial"/>
                <a:sym typeface="Arial"/>
              </a:rPr>
            </a:br>
            <a:r>
              <a:rPr b="1" i="1" lang="en-US" sz="1100">
                <a:solidFill>
                  <a:schemeClr val="lt1"/>
                </a:solidFill>
                <a:latin typeface="Arial"/>
                <a:ea typeface="Arial"/>
                <a:cs typeface="Arial"/>
                <a:sym typeface="Arial"/>
              </a:rPr>
              <a:t>prin Programul Operațional Capital Uman 2014-2020</a:t>
            </a:r>
            <a:endParaRPr b="1" sz="1100">
              <a:solidFill>
                <a:schemeClr val="lt1"/>
              </a:solidFill>
              <a:latin typeface="Arial"/>
              <a:ea typeface="Arial"/>
              <a:cs typeface="Arial"/>
              <a:sym typeface="Arial"/>
            </a:endParaRPr>
          </a:p>
        </p:txBody>
      </p:sp>
      <p:pic>
        <p:nvPicPr>
          <p:cNvPr id="223" name="Google Shape;223;p7"/>
          <p:cNvPicPr preferRelativeResize="0"/>
          <p:nvPr/>
        </p:nvPicPr>
        <p:blipFill rotWithShape="1">
          <a:blip r:embed="rId3">
            <a:alphaModFix/>
          </a:blip>
          <a:srcRect b="0" l="0" r="0" t="0"/>
          <a:stretch/>
        </p:blipFill>
        <p:spPr>
          <a:xfrm>
            <a:off x="971600" y="360216"/>
            <a:ext cx="1080120" cy="991869"/>
          </a:xfrm>
          <a:prstGeom prst="rect">
            <a:avLst/>
          </a:prstGeom>
          <a:noFill/>
          <a:ln>
            <a:noFill/>
          </a:ln>
        </p:spPr>
      </p:pic>
      <p:pic>
        <p:nvPicPr>
          <p:cNvPr id="224" name="Google Shape;224;p7"/>
          <p:cNvPicPr preferRelativeResize="0"/>
          <p:nvPr/>
        </p:nvPicPr>
        <p:blipFill rotWithShape="1">
          <a:blip r:embed="rId4">
            <a:alphaModFix/>
          </a:blip>
          <a:srcRect b="0" l="0" r="0" t="0"/>
          <a:stretch/>
        </p:blipFill>
        <p:spPr>
          <a:xfrm>
            <a:off x="3779912" y="315794"/>
            <a:ext cx="1080120" cy="991869"/>
          </a:xfrm>
          <a:prstGeom prst="rect">
            <a:avLst/>
          </a:prstGeom>
          <a:noFill/>
          <a:ln>
            <a:noFill/>
          </a:ln>
        </p:spPr>
      </p:pic>
      <p:pic>
        <p:nvPicPr>
          <p:cNvPr id="225" name="Google Shape;225;p7"/>
          <p:cNvPicPr preferRelativeResize="0"/>
          <p:nvPr/>
        </p:nvPicPr>
        <p:blipFill rotWithShape="1">
          <a:blip r:embed="rId5">
            <a:alphaModFix/>
          </a:blip>
          <a:srcRect b="0" l="0" r="0" t="0"/>
          <a:stretch/>
        </p:blipFill>
        <p:spPr>
          <a:xfrm>
            <a:off x="6588224" y="315794"/>
            <a:ext cx="1080120" cy="1008232"/>
          </a:xfrm>
          <a:prstGeom prst="rect">
            <a:avLst/>
          </a:prstGeom>
          <a:noFill/>
          <a:ln>
            <a:noFill/>
          </a:ln>
        </p:spPr>
      </p:pic>
      <p:pic>
        <p:nvPicPr>
          <p:cNvPr id="226" name="Google Shape;226;p7"/>
          <p:cNvPicPr preferRelativeResize="0"/>
          <p:nvPr/>
        </p:nvPicPr>
        <p:blipFill rotWithShape="1">
          <a:blip r:embed="rId6">
            <a:alphaModFix/>
          </a:blip>
          <a:srcRect b="0" l="0" r="0" t="0"/>
          <a:stretch/>
        </p:blipFill>
        <p:spPr>
          <a:xfrm>
            <a:off x="284772" y="5737497"/>
            <a:ext cx="2072640" cy="566420"/>
          </a:xfrm>
          <a:prstGeom prst="rect">
            <a:avLst/>
          </a:prstGeom>
          <a:noFill/>
          <a:ln>
            <a:noFill/>
          </a:ln>
        </p:spPr>
      </p:pic>
      <p:sp>
        <p:nvSpPr>
          <p:cNvPr id="227" name="Google Shape;227;p7"/>
          <p:cNvSpPr txBox="1"/>
          <p:nvPr>
            <p:ph idx="1" type="body"/>
          </p:nvPr>
        </p:nvSpPr>
        <p:spPr>
          <a:xfrm>
            <a:off x="514351" y="1628800"/>
            <a:ext cx="7797662" cy="3745785"/>
          </a:xfrm>
          <a:prstGeom prst="rect">
            <a:avLst/>
          </a:prstGeom>
          <a:noFill/>
          <a:ln>
            <a:noFill/>
          </a:ln>
        </p:spPr>
        <p:txBody>
          <a:bodyPr anchorCtr="0" anchor="ctr" bIns="45700" lIns="91425" spcFirstLastPara="1" rIns="91425" wrap="square" tIns="45700">
            <a:normAutofit fontScale="62500" lnSpcReduction="20000"/>
          </a:bodyPr>
          <a:lstStyle/>
          <a:p>
            <a:pPr indent="0" lvl="0" marL="0" rtl="0" algn="l">
              <a:lnSpc>
                <a:spcPct val="115000"/>
              </a:lnSpc>
              <a:spcBef>
                <a:spcPts val="0"/>
              </a:spcBef>
              <a:spcAft>
                <a:spcPts val="0"/>
              </a:spcAft>
              <a:buSzPct val="159999"/>
              <a:buNone/>
            </a:pPr>
            <a:r>
              <a:t/>
            </a:r>
            <a:endParaRPr b="1" i="1" sz="1800">
              <a:latin typeface="Arial"/>
              <a:ea typeface="Arial"/>
              <a:cs typeface="Arial"/>
              <a:sym typeface="Arial"/>
            </a:endParaRPr>
          </a:p>
          <a:p>
            <a:pPr indent="-127000" lvl="1" marL="685800" rtl="0" algn="l">
              <a:lnSpc>
                <a:spcPct val="115000"/>
              </a:lnSpc>
              <a:spcBef>
                <a:spcPts val="0"/>
              </a:spcBef>
              <a:spcAft>
                <a:spcPts val="0"/>
              </a:spcAft>
              <a:buSzPct val="160000"/>
              <a:buFont typeface="Noto Sans Symbols"/>
              <a:buNone/>
            </a:pPr>
            <a:r>
              <a:t/>
            </a:r>
            <a:endParaRPr b="1" i="1" sz="1600">
              <a:latin typeface="Arial"/>
              <a:ea typeface="Arial"/>
              <a:cs typeface="Arial"/>
              <a:sym typeface="Arial"/>
            </a:endParaRPr>
          </a:p>
          <a:p>
            <a:pPr indent="0" lvl="1" marL="457200" rtl="0" algn="l">
              <a:lnSpc>
                <a:spcPct val="115000"/>
              </a:lnSpc>
              <a:spcBef>
                <a:spcPts val="0"/>
              </a:spcBef>
              <a:spcAft>
                <a:spcPts val="0"/>
              </a:spcAft>
              <a:buSzPct val="160000"/>
              <a:buNone/>
            </a:pPr>
            <a:r>
              <a:rPr b="1" i="1" lang="en-US" sz="1700">
                <a:solidFill>
                  <a:schemeClr val="accent1"/>
                </a:solidFill>
                <a:latin typeface="Arial"/>
                <a:ea typeface="Arial"/>
                <a:cs typeface="Arial"/>
                <a:sym typeface="Arial"/>
              </a:rPr>
              <a:t>	7. MĂSURILE PENTRU PIAŢA MUNCII DEFINITE ÎN BAZA LEGII NR.76/2002, INCLUD URMĂTOARELE SERVICII:</a:t>
            </a:r>
            <a:endParaRPr sz="1700">
              <a:solidFill>
                <a:schemeClr val="accent1"/>
              </a:solidFill>
              <a:latin typeface="Arial"/>
              <a:ea typeface="Arial"/>
              <a:cs typeface="Arial"/>
              <a:sym typeface="Arial"/>
            </a:endParaRPr>
          </a:p>
          <a:p>
            <a:pPr indent="0" lvl="0" marL="0" marR="0" rtl="0" algn="l">
              <a:lnSpc>
                <a:spcPct val="115000"/>
              </a:lnSpc>
              <a:spcBef>
                <a:spcPts val="0"/>
              </a:spcBef>
              <a:spcAft>
                <a:spcPts val="0"/>
              </a:spcAft>
              <a:buSzPct val="160000"/>
              <a:buNone/>
            </a:pPr>
            <a:r>
              <a:rPr b="1" i="1" lang="en-US" sz="1700">
                <a:latin typeface="Arial"/>
                <a:ea typeface="Arial"/>
                <a:cs typeface="Arial"/>
                <a:sym typeface="Arial"/>
              </a:rPr>
              <a:t> </a:t>
            </a:r>
            <a:endParaRPr sz="1700">
              <a:latin typeface="Arial"/>
              <a:ea typeface="Arial"/>
              <a:cs typeface="Arial"/>
              <a:sym typeface="Arial"/>
            </a:endParaRPr>
          </a:p>
          <a:p>
            <a:pPr indent="-228650" lvl="2" marL="1143000" rtl="0" algn="just">
              <a:lnSpc>
                <a:spcPct val="115000"/>
              </a:lnSpc>
              <a:spcBef>
                <a:spcPts val="0"/>
              </a:spcBef>
              <a:spcAft>
                <a:spcPts val="0"/>
              </a:spcAft>
              <a:buSzPct val="160000"/>
              <a:buFont typeface="Noto Sans Symbols"/>
              <a:buChar char="✔"/>
            </a:pPr>
            <a:r>
              <a:rPr lang="en-US" sz="1700">
                <a:latin typeface="Arial"/>
                <a:ea typeface="Arial"/>
                <a:cs typeface="Arial"/>
                <a:sym typeface="Arial"/>
              </a:rPr>
              <a:t>INFORMAREA ŞI CONSILIEREA PROFESIONALĂ</a:t>
            </a:r>
            <a:endParaRPr sz="1700">
              <a:latin typeface="Arial"/>
              <a:ea typeface="Arial"/>
              <a:cs typeface="Arial"/>
              <a:sym typeface="Arial"/>
            </a:endParaRPr>
          </a:p>
          <a:p>
            <a:pPr indent="-228650" lvl="2" marL="1143000" rtl="0" algn="just">
              <a:lnSpc>
                <a:spcPct val="115000"/>
              </a:lnSpc>
              <a:spcBef>
                <a:spcPts val="0"/>
              </a:spcBef>
              <a:spcAft>
                <a:spcPts val="0"/>
              </a:spcAft>
              <a:buSzPct val="160000"/>
              <a:buFont typeface="Noto Sans Symbols"/>
              <a:buChar char="✔"/>
            </a:pPr>
            <a:r>
              <a:rPr lang="en-US" sz="1700">
                <a:latin typeface="Arial"/>
                <a:ea typeface="Arial"/>
                <a:cs typeface="Arial"/>
                <a:sym typeface="Arial"/>
              </a:rPr>
              <a:t>MEDIEREA MUNCII</a:t>
            </a:r>
            <a:endParaRPr sz="1700">
              <a:latin typeface="Arial"/>
              <a:ea typeface="Arial"/>
              <a:cs typeface="Arial"/>
              <a:sym typeface="Arial"/>
            </a:endParaRPr>
          </a:p>
          <a:p>
            <a:pPr indent="-228650" lvl="2" marL="1143000" rtl="0" algn="just">
              <a:lnSpc>
                <a:spcPct val="115000"/>
              </a:lnSpc>
              <a:spcBef>
                <a:spcPts val="0"/>
              </a:spcBef>
              <a:spcAft>
                <a:spcPts val="0"/>
              </a:spcAft>
              <a:buSzPct val="160000"/>
              <a:buFont typeface="Noto Sans Symbols"/>
              <a:buChar char="✔"/>
            </a:pPr>
            <a:r>
              <a:rPr lang="en-US" sz="1700">
                <a:latin typeface="Arial"/>
                <a:ea typeface="Arial"/>
                <a:cs typeface="Arial"/>
                <a:sym typeface="Arial"/>
              </a:rPr>
              <a:t>FORMAREA PROFESIONALĂ</a:t>
            </a:r>
            <a:endParaRPr sz="1700">
              <a:latin typeface="Arial"/>
              <a:ea typeface="Arial"/>
              <a:cs typeface="Arial"/>
              <a:sym typeface="Arial"/>
            </a:endParaRPr>
          </a:p>
          <a:p>
            <a:pPr indent="-228650" lvl="2" marL="1143000" rtl="0" algn="just">
              <a:lnSpc>
                <a:spcPct val="115000"/>
              </a:lnSpc>
              <a:spcBef>
                <a:spcPts val="0"/>
              </a:spcBef>
              <a:spcAft>
                <a:spcPts val="0"/>
              </a:spcAft>
              <a:buSzPct val="160000"/>
              <a:buFont typeface="Noto Sans Symbols"/>
              <a:buChar char="✔"/>
            </a:pPr>
            <a:r>
              <a:rPr lang="en-US" sz="1700">
                <a:latin typeface="Arial"/>
                <a:ea typeface="Arial"/>
                <a:cs typeface="Arial"/>
                <a:sym typeface="Arial"/>
              </a:rPr>
              <a:t>CONSULTANŢĂ ŞI ASISTENŢĂ PENTRU ÎNCEPEREA UNEI ACTIVITĂŢI INDEPENDENTE SAU PENTRU INIŢIEREA UNEI AFACERI</a:t>
            </a:r>
            <a:endParaRPr sz="1700">
              <a:latin typeface="Arial"/>
              <a:ea typeface="Arial"/>
              <a:cs typeface="Arial"/>
              <a:sym typeface="Arial"/>
            </a:endParaRPr>
          </a:p>
          <a:p>
            <a:pPr indent="-228650" lvl="2" marL="1143000" rtl="0" algn="just">
              <a:lnSpc>
                <a:spcPct val="115000"/>
              </a:lnSpc>
              <a:spcBef>
                <a:spcPts val="0"/>
              </a:spcBef>
              <a:spcAft>
                <a:spcPts val="0"/>
              </a:spcAft>
              <a:buSzPct val="160000"/>
              <a:buFont typeface="Noto Sans Symbols"/>
              <a:buChar char="✔"/>
            </a:pPr>
            <a:r>
              <a:rPr lang="en-US" sz="1700">
                <a:latin typeface="Arial"/>
                <a:ea typeface="Arial"/>
                <a:cs typeface="Arial"/>
                <a:sym typeface="Arial"/>
              </a:rPr>
              <a:t>STIMULAREA MOBILITĂŢII FORŢEI DE MUNCĂ</a:t>
            </a:r>
            <a:endParaRPr sz="1700">
              <a:latin typeface="Arial"/>
              <a:ea typeface="Arial"/>
              <a:cs typeface="Arial"/>
              <a:sym typeface="Arial"/>
            </a:endParaRPr>
          </a:p>
          <a:p>
            <a:pPr indent="-228650" lvl="2" marL="1143000" rtl="0" algn="just">
              <a:lnSpc>
                <a:spcPct val="115000"/>
              </a:lnSpc>
              <a:spcBef>
                <a:spcPts val="0"/>
              </a:spcBef>
              <a:spcAft>
                <a:spcPts val="0"/>
              </a:spcAft>
              <a:buSzPct val="160000"/>
              <a:buFont typeface="Noto Sans Symbols"/>
              <a:buChar char="✔"/>
            </a:pPr>
            <a:r>
              <a:rPr lang="en-US" sz="1700">
                <a:latin typeface="Arial"/>
                <a:ea typeface="Arial"/>
                <a:cs typeface="Arial"/>
                <a:sym typeface="Arial"/>
              </a:rPr>
              <a:t>SUBVENŢIONAREA LOCURILOR DE MUNCĂ</a:t>
            </a:r>
            <a:endParaRPr sz="1700">
              <a:latin typeface="Arial"/>
              <a:ea typeface="Arial"/>
              <a:cs typeface="Arial"/>
              <a:sym typeface="Arial"/>
            </a:endParaRPr>
          </a:p>
          <a:p>
            <a:pPr indent="-228650" lvl="2" marL="1143000" rtl="0" algn="just">
              <a:lnSpc>
                <a:spcPct val="115000"/>
              </a:lnSpc>
              <a:spcBef>
                <a:spcPts val="0"/>
              </a:spcBef>
              <a:spcAft>
                <a:spcPts val="0"/>
              </a:spcAft>
              <a:buSzPct val="160000"/>
              <a:buFont typeface="Noto Sans Symbols"/>
              <a:buChar char="✔"/>
            </a:pPr>
            <a:r>
              <a:rPr lang="en-US" sz="1700">
                <a:latin typeface="Arial"/>
                <a:ea typeface="Arial"/>
                <a:cs typeface="Arial"/>
                <a:sym typeface="Arial"/>
              </a:rPr>
              <a:t>STIMULAREA ANGAJATORILOR PENTRU ÎNCADRAREA ÎN MUNCĂ A ABSOLVENŢILOR INSTITUŢIILOR DE ÎNVĂŢĂMÂNT</a:t>
            </a:r>
            <a:endParaRPr sz="1700">
              <a:latin typeface="Arial"/>
              <a:ea typeface="Arial"/>
              <a:cs typeface="Arial"/>
              <a:sym typeface="Arial"/>
            </a:endParaRPr>
          </a:p>
          <a:p>
            <a:pPr indent="-228650" lvl="2" marL="1143000" rtl="0" algn="just">
              <a:lnSpc>
                <a:spcPct val="115000"/>
              </a:lnSpc>
              <a:spcBef>
                <a:spcPts val="0"/>
              </a:spcBef>
              <a:spcAft>
                <a:spcPts val="0"/>
              </a:spcAft>
              <a:buSzPct val="160000"/>
              <a:buFont typeface="Noto Sans Symbols"/>
              <a:buChar char="✔"/>
            </a:pPr>
            <a:r>
              <a:rPr lang="en-US" sz="1700">
                <a:latin typeface="Arial"/>
                <a:ea typeface="Arial"/>
                <a:cs typeface="Arial"/>
                <a:sym typeface="Arial"/>
              </a:rPr>
              <a:t>SUBVENŢII ACORDATE ANGAJATORILOR CARE ÎNCADREAZĂ ÎN MUNCĂ PERSOANE ÎN VÂRSTĂ DE PESTE 45 DE ANI SAU ÎNTREŢINĂTORI UNICI DE FAMILIE, PRECUM ŞI ANGAJATORILOR CARE AU SUB 100 DE ANGAJAŢI ŞI ÎNCADREAZĂ ÎN MUNCĂ PERSOANE CU HANDICAP</a:t>
            </a:r>
            <a:endParaRPr sz="1700">
              <a:latin typeface="Arial"/>
              <a:ea typeface="Arial"/>
              <a:cs typeface="Arial"/>
              <a:sym typeface="Arial"/>
            </a:endParaRPr>
          </a:p>
          <a:p>
            <a:pPr indent="-228650" lvl="2" marL="1143000" rtl="0" algn="just">
              <a:lnSpc>
                <a:spcPct val="115000"/>
              </a:lnSpc>
              <a:spcBef>
                <a:spcPts val="0"/>
              </a:spcBef>
              <a:spcAft>
                <a:spcPts val="0"/>
              </a:spcAft>
              <a:buSzPct val="160000"/>
              <a:buFont typeface="Noto Sans Symbols"/>
              <a:buChar char="✔"/>
            </a:pPr>
            <a:r>
              <a:rPr lang="en-US" sz="1700">
                <a:latin typeface="Arial"/>
                <a:ea typeface="Arial"/>
                <a:cs typeface="Arial"/>
                <a:sym typeface="Arial"/>
              </a:rPr>
              <a:t>ACORDAREA DE CREDITE DIN BUGETUL ASIGURĂRILOR PENTRU ŞOMAJ ÎN CONDIŢII AVANTAJOASE</a:t>
            </a:r>
            <a:endParaRPr sz="1700">
              <a:latin typeface="Arial"/>
              <a:ea typeface="Arial"/>
              <a:cs typeface="Arial"/>
              <a:sym typeface="Arial"/>
            </a:endParaRPr>
          </a:p>
          <a:p>
            <a:pPr indent="-228650" lvl="2" marL="1143000" rtl="0" algn="l">
              <a:lnSpc>
                <a:spcPct val="115000"/>
              </a:lnSpc>
              <a:spcBef>
                <a:spcPts val="0"/>
              </a:spcBef>
              <a:spcAft>
                <a:spcPts val="0"/>
              </a:spcAft>
              <a:buSzPct val="160000"/>
              <a:buFont typeface="Noto Sans Symbols"/>
              <a:buChar char="✔"/>
            </a:pPr>
            <a:r>
              <a:rPr lang="en-US" sz="1700">
                <a:latin typeface="Arial"/>
                <a:ea typeface="Arial"/>
                <a:cs typeface="Arial"/>
                <a:sym typeface="Arial"/>
              </a:rPr>
              <a:t>ÎNCEPÂND CU ANUL 2002 ANOFM ESTE RESPONSABILĂ CU ÎNTOCMIREA PLANULUI INDIVIDUAL DE MEDIERE PENTRU FIECARE PERSOANĂ AFLATĂ ÎN CĂUTAREA UNUI LOC DE MUNCĂ, ÎNREGISTRATĂ LA ANOFM POTRIVIT LEGII NR. 76/ 2002.</a:t>
            </a:r>
            <a:endParaRPr sz="1700">
              <a:latin typeface="Arial"/>
              <a:ea typeface="Arial"/>
              <a:cs typeface="Arial"/>
              <a:sym typeface="Arial"/>
            </a:endParaRPr>
          </a:p>
          <a:p>
            <a:pPr indent="0" lvl="0" marL="0" rtl="0" algn="l">
              <a:lnSpc>
                <a:spcPct val="120000"/>
              </a:lnSpc>
              <a:spcBef>
                <a:spcPts val="1000"/>
              </a:spcBef>
              <a:spcAft>
                <a:spcPts val="0"/>
              </a:spcAft>
              <a:buSzPct val="160000"/>
              <a:buNone/>
            </a:pPr>
            <a:r>
              <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6" name="Shape 856"/>
        <p:cNvGrpSpPr/>
        <p:nvPr/>
      </p:nvGrpSpPr>
      <p:grpSpPr>
        <a:xfrm>
          <a:off x="0" y="0"/>
          <a:ext cx="0" cy="0"/>
          <a:chOff x="0" y="0"/>
          <a:chExt cx="0" cy="0"/>
        </a:xfrm>
      </p:grpSpPr>
      <p:sp>
        <p:nvSpPr>
          <p:cNvPr id="857" name="Google Shape;857;p70"/>
          <p:cNvSpPr/>
          <p:nvPr/>
        </p:nvSpPr>
        <p:spPr>
          <a:xfrm>
            <a:off x="2483768" y="5805264"/>
            <a:ext cx="613636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000">
                <a:solidFill>
                  <a:schemeClr val="lt1"/>
                </a:solidFill>
                <a:latin typeface="Arial"/>
                <a:ea typeface="Arial"/>
                <a:cs typeface="Arial"/>
                <a:sym typeface="Arial"/>
              </a:rPr>
              <a:t>Proiect cofinanțat de Uniunea Europeană din Fondul Social European </a:t>
            </a:r>
            <a:br>
              <a:rPr b="1" i="1" lang="en-US" sz="1000">
                <a:solidFill>
                  <a:schemeClr val="lt1"/>
                </a:solidFill>
                <a:latin typeface="Arial"/>
                <a:ea typeface="Arial"/>
                <a:cs typeface="Arial"/>
                <a:sym typeface="Arial"/>
              </a:rPr>
            </a:br>
            <a:r>
              <a:rPr b="1" i="1" lang="en-US" sz="1000">
                <a:solidFill>
                  <a:schemeClr val="lt1"/>
                </a:solidFill>
                <a:latin typeface="Arial"/>
                <a:ea typeface="Arial"/>
                <a:cs typeface="Arial"/>
                <a:sym typeface="Arial"/>
              </a:rPr>
              <a:t>prin Programul Operațional Capital Uman 2014-2020</a:t>
            </a:r>
            <a:endParaRPr b="1" sz="1000">
              <a:solidFill>
                <a:schemeClr val="lt1"/>
              </a:solidFill>
              <a:latin typeface="Arial"/>
              <a:ea typeface="Arial"/>
              <a:cs typeface="Arial"/>
              <a:sym typeface="Arial"/>
            </a:endParaRPr>
          </a:p>
        </p:txBody>
      </p:sp>
      <p:pic>
        <p:nvPicPr>
          <p:cNvPr id="858" name="Google Shape;858;p70"/>
          <p:cNvPicPr preferRelativeResize="0"/>
          <p:nvPr/>
        </p:nvPicPr>
        <p:blipFill rotWithShape="1">
          <a:blip r:embed="rId3">
            <a:alphaModFix/>
          </a:blip>
          <a:srcRect b="0" l="0" r="0" t="0"/>
          <a:stretch/>
        </p:blipFill>
        <p:spPr>
          <a:xfrm>
            <a:off x="971600" y="360216"/>
            <a:ext cx="1080120" cy="991869"/>
          </a:xfrm>
          <a:prstGeom prst="rect">
            <a:avLst/>
          </a:prstGeom>
          <a:noFill/>
          <a:ln>
            <a:noFill/>
          </a:ln>
        </p:spPr>
      </p:pic>
      <p:pic>
        <p:nvPicPr>
          <p:cNvPr id="859" name="Google Shape;859;p70"/>
          <p:cNvPicPr preferRelativeResize="0"/>
          <p:nvPr/>
        </p:nvPicPr>
        <p:blipFill rotWithShape="1">
          <a:blip r:embed="rId4">
            <a:alphaModFix/>
          </a:blip>
          <a:srcRect b="0" l="0" r="0" t="0"/>
          <a:stretch/>
        </p:blipFill>
        <p:spPr>
          <a:xfrm>
            <a:off x="3779912" y="315794"/>
            <a:ext cx="1080120" cy="991869"/>
          </a:xfrm>
          <a:prstGeom prst="rect">
            <a:avLst/>
          </a:prstGeom>
          <a:noFill/>
          <a:ln>
            <a:noFill/>
          </a:ln>
        </p:spPr>
      </p:pic>
      <p:pic>
        <p:nvPicPr>
          <p:cNvPr id="860" name="Google Shape;860;p70"/>
          <p:cNvPicPr preferRelativeResize="0"/>
          <p:nvPr/>
        </p:nvPicPr>
        <p:blipFill rotWithShape="1">
          <a:blip r:embed="rId5">
            <a:alphaModFix/>
          </a:blip>
          <a:srcRect b="0" l="0" r="0" t="0"/>
          <a:stretch/>
        </p:blipFill>
        <p:spPr>
          <a:xfrm>
            <a:off x="6588224" y="315794"/>
            <a:ext cx="1080120" cy="1008232"/>
          </a:xfrm>
          <a:prstGeom prst="rect">
            <a:avLst/>
          </a:prstGeom>
          <a:noFill/>
          <a:ln>
            <a:noFill/>
          </a:ln>
        </p:spPr>
      </p:pic>
      <p:pic>
        <p:nvPicPr>
          <p:cNvPr id="861" name="Google Shape;861;p70"/>
          <p:cNvPicPr preferRelativeResize="0"/>
          <p:nvPr/>
        </p:nvPicPr>
        <p:blipFill rotWithShape="1">
          <a:blip r:embed="rId6">
            <a:alphaModFix/>
          </a:blip>
          <a:srcRect b="0" l="0" r="0" t="0"/>
          <a:stretch/>
        </p:blipFill>
        <p:spPr>
          <a:xfrm>
            <a:off x="284772" y="5737497"/>
            <a:ext cx="2072640" cy="566420"/>
          </a:xfrm>
          <a:prstGeom prst="rect">
            <a:avLst/>
          </a:prstGeom>
          <a:noFill/>
          <a:ln>
            <a:noFill/>
          </a:ln>
        </p:spPr>
      </p:pic>
      <p:sp>
        <p:nvSpPr>
          <p:cNvPr id="862" name="Google Shape;862;p70"/>
          <p:cNvSpPr txBox="1"/>
          <p:nvPr>
            <p:ph idx="1" type="body"/>
          </p:nvPr>
        </p:nvSpPr>
        <p:spPr>
          <a:xfrm>
            <a:off x="539552" y="1307663"/>
            <a:ext cx="7797662" cy="4281576"/>
          </a:xfrm>
          <a:prstGeom prst="rect">
            <a:avLst/>
          </a:prstGeom>
          <a:noFill/>
          <a:ln>
            <a:noFill/>
          </a:ln>
        </p:spPr>
        <p:txBody>
          <a:bodyPr anchorCtr="0" anchor="ctr" bIns="45700" lIns="91425" spcFirstLastPara="1" rIns="91425" wrap="square" tIns="45700">
            <a:noAutofit/>
          </a:bodyPr>
          <a:lstStyle/>
          <a:p>
            <a:pPr indent="101600" lvl="0" marL="0" marR="221615" rtl="0" algn="just">
              <a:lnSpc>
                <a:spcPct val="115000"/>
              </a:lnSpc>
              <a:spcBef>
                <a:spcPts val="0"/>
              </a:spcBef>
              <a:spcAft>
                <a:spcPts val="0"/>
              </a:spcAft>
              <a:buSzPts val="1600"/>
              <a:buNone/>
            </a:pPr>
            <a:r>
              <a:t/>
            </a:r>
            <a:endParaRPr b="1" i="1" sz="1000">
              <a:latin typeface="Arial"/>
              <a:ea typeface="Arial"/>
              <a:cs typeface="Arial"/>
              <a:sym typeface="Arial"/>
            </a:endParaRPr>
          </a:p>
          <a:p>
            <a:pPr indent="101600" lvl="0" marL="0" marR="221615" rtl="0" algn="just">
              <a:lnSpc>
                <a:spcPct val="115000"/>
              </a:lnSpc>
              <a:spcBef>
                <a:spcPts val="5"/>
              </a:spcBef>
              <a:spcAft>
                <a:spcPts val="0"/>
              </a:spcAft>
              <a:buSzPts val="1600"/>
              <a:buNone/>
            </a:pPr>
            <a:r>
              <a:t/>
            </a:r>
            <a:endParaRPr b="1" i="1" sz="1000">
              <a:latin typeface="Arial"/>
              <a:ea typeface="Arial"/>
              <a:cs typeface="Arial"/>
              <a:sym typeface="Arial"/>
            </a:endParaRPr>
          </a:p>
          <a:p>
            <a:pPr indent="-355600" lvl="0" marL="457200" marR="0" rtl="0" algn="just">
              <a:lnSpc>
                <a:spcPct val="115000"/>
              </a:lnSpc>
              <a:spcBef>
                <a:spcPts val="0"/>
              </a:spcBef>
              <a:spcAft>
                <a:spcPts val="0"/>
              </a:spcAft>
              <a:buSzPts val="1600"/>
              <a:buNone/>
            </a:pPr>
            <a:r>
              <a:t/>
            </a:r>
            <a:endParaRPr b="1" sz="1000">
              <a:latin typeface="Arial"/>
              <a:ea typeface="Arial"/>
              <a:cs typeface="Arial"/>
              <a:sym typeface="Arial"/>
            </a:endParaRPr>
          </a:p>
          <a:p>
            <a:pPr indent="-355600" lvl="0" marL="457200" marR="0" rtl="0" algn="just">
              <a:lnSpc>
                <a:spcPct val="115000"/>
              </a:lnSpc>
              <a:spcBef>
                <a:spcPts val="0"/>
              </a:spcBef>
              <a:spcAft>
                <a:spcPts val="0"/>
              </a:spcAft>
              <a:buSzPts val="1600"/>
              <a:buNone/>
            </a:pPr>
            <a:r>
              <a:t/>
            </a:r>
            <a:endParaRPr b="1" sz="1000">
              <a:latin typeface="Arial"/>
              <a:ea typeface="Arial"/>
              <a:cs typeface="Arial"/>
              <a:sym typeface="Arial"/>
            </a:endParaRPr>
          </a:p>
          <a:p>
            <a:pPr indent="-355600" lvl="0" marL="457200" marR="0" rtl="0" algn="just">
              <a:lnSpc>
                <a:spcPct val="115000"/>
              </a:lnSpc>
              <a:spcBef>
                <a:spcPts val="0"/>
              </a:spcBef>
              <a:spcAft>
                <a:spcPts val="0"/>
              </a:spcAft>
              <a:buSzPts val="1600"/>
              <a:buNone/>
            </a:pPr>
            <a:r>
              <a:t/>
            </a:r>
            <a:endParaRPr b="1" sz="1000">
              <a:latin typeface="Arial"/>
              <a:ea typeface="Arial"/>
              <a:cs typeface="Arial"/>
              <a:sym typeface="Arial"/>
            </a:endParaRPr>
          </a:p>
          <a:p>
            <a:pPr indent="-355600" lvl="0" marL="457200" marR="0" rtl="0" algn="just">
              <a:lnSpc>
                <a:spcPct val="115000"/>
              </a:lnSpc>
              <a:spcBef>
                <a:spcPts val="0"/>
              </a:spcBef>
              <a:spcAft>
                <a:spcPts val="0"/>
              </a:spcAft>
              <a:buSzPts val="1600"/>
              <a:buNone/>
            </a:pPr>
            <a:r>
              <a:t/>
            </a:r>
            <a:endParaRPr b="1" sz="1000">
              <a:latin typeface="Arial"/>
              <a:ea typeface="Arial"/>
              <a:cs typeface="Arial"/>
              <a:sym typeface="Arial"/>
            </a:endParaRPr>
          </a:p>
          <a:p>
            <a:pPr indent="-355600" lvl="0" marL="457200" marR="0" rtl="0" algn="just">
              <a:lnSpc>
                <a:spcPct val="115000"/>
              </a:lnSpc>
              <a:spcBef>
                <a:spcPts val="0"/>
              </a:spcBef>
              <a:spcAft>
                <a:spcPts val="0"/>
              </a:spcAft>
              <a:buSzPts val="1600"/>
              <a:buNone/>
            </a:pPr>
            <a:r>
              <a:t/>
            </a:r>
            <a:endParaRPr b="1" sz="1000">
              <a:latin typeface="Arial"/>
              <a:ea typeface="Arial"/>
              <a:cs typeface="Arial"/>
              <a:sym typeface="Arial"/>
            </a:endParaRPr>
          </a:p>
          <a:p>
            <a:pPr indent="-355600" lvl="0" marL="457200" marR="0" rtl="0" algn="just">
              <a:lnSpc>
                <a:spcPct val="115000"/>
              </a:lnSpc>
              <a:spcBef>
                <a:spcPts val="0"/>
              </a:spcBef>
              <a:spcAft>
                <a:spcPts val="0"/>
              </a:spcAft>
              <a:buSzPts val="1600"/>
              <a:buNone/>
            </a:pPr>
            <a:r>
              <a:t/>
            </a:r>
            <a:endParaRPr b="1" sz="1000">
              <a:latin typeface="Arial"/>
              <a:ea typeface="Arial"/>
              <a:cs typeface="Arial"/>
              <a:sym typeface="Arial"/>
            </a:endParaRPr>
          </a:p>
          <a:p>
            <a:pPr indent="-355600" lvl="0" marL="457200" marR="0" rtl="0" algn="just">
              <a:lnSpc>
                <a:spcPct val="115000"/>
              </a:lnSpc>
              <a:spcBef>
                <a:spcPts val="0"/>
              </a:spcBef>
              <a:spcAft>
                <a:spcPts val="0"/>
              </a:spcAft>
              <a:buSzPts val="1600"/>
              <a:buNone/>
            </a:pPr>
            <a:r>
              <a:t/>
            </a:r>
            <a:endParaRPr b="1" sz="1000">
              <a:latin typeface="Arial"/>
              <a:ea typeface="Arial"/>
              <a:cs typeface="Arial"/>
              <a:sym typeface="Arial"/>
            </a:endParaRPr>
          </a:p>
          <a:p>
            <a:pPr indent="-355600" lvl="0" marL="457200" marR="0" rtl="0" algn="just">
              <a:lnSpc>
                <a:spcPct val="115000"/>
              </a:lnSpc>
              <a:spcBef>
                <a:spcPts val="0"/>
              </a:spcBef>
              <a:spcAft>
                <a:spcPts val="0"/>
              </a:spcAft>
              <a:buSzPts val="1600"/>
              <a:buNone/>
            </a:pPr>
            <a:r>
              <a:t/>
            </a:r>
            <a:endParaRPr b="1" sz="1000">
              <a:latin typeface="Arial"/>
              <a:ea typeface="Arial"/>
              <a:cs typeface="Arial"/>
              <a:sym typeface="Arial"/>
            </a:endParaRPr>
          </a:p>
          <a:p>
            <a:pPr indent="-355600" lvl="0" marL="457200" marR="0" rtl="0" algn="just">
              <a:lnSpc>
                <a:spcPct val="115000"/>
              </a:lnSpc>
              <a:spcBef>
                <a:spcPts val="0"/>
              </a:spcBef>
              <a:spcAft>
                <a:spcPts val="0"/>
              </a:spcAft>
              <a:buSzPts val="1600"/>
              <a:buNone/>
            </a:pPr>
            <a:r>
              <a:t/>
            </a:r>
            <a:endParaRPr b="1" sz="1000">
              <a:latin typeface="Arial"/>
              <a:ea typeface="Arial"/>
              <a:cs typeface="Arial"/>
              <a:sym typeface="Arial"/>
            </a:endParaRPr>
          </a:p>
          <a:p>
            <a:pPr indent="-355600" lvl="0" marL="457200" marR="0" rtl="0" algn="just">
              <a:lnSpc>
                <a:spcPct val="115000"/>
              </a:lnSpc>
              <a:spcBef>
                <a:spcPts val="0"/>
              </a:spcBef>
              <a:spcAft>
                <a:spcPts val="0"/>
              </a:spcAft>
              <a:buSzPts val="1600"/>
              <a:buNone/>
            </a:pPr>
            <a:r>
              <a:t/>
            </a:r>
            <a:endParaRPr b="1" sz="1000">
              <a:latin typeface="Arial"/>
              <a:ea typeface="Arial"/>
              <a:cs typeface="Arial"/>
              <a:sym typeface="Arial"/>
            </a:endParaRPr>
          </a:p>
          <a:p>
            <a:pPr indent="-355600" lvl="0" marL="457200" marR="0" rtl="0" algn="just">
              <a:lnSpc>
                <a:spcPct val="115000"/>
              </a:lnSpc>
              <a:spcBef>
                <a:spcPts val="0"/>
              </a:spcBef>
              <a:spcAft>
                <a:spcPts val="0"/>
              </a:spcAft>
              <a:buSzPts val="1600"/>
              <a:buNone/>
            </a:pPr>
            <a:r>
              <a:t/>
            </a:r>
            <a:endParaRPr b="1" sz="1000">
              <a:latin typeface="Arial"/>
              <a:ea typeface="Arial"/>
              <a:cs typeface="Arial"/>
              <a:sym typeface="Arial"/>
            </a:endParaRPr>
          </a:p>
          <a:p>
            <a:pPr indent="-355600" lvl="0" marL="457200" marR="0" rtl="0" algn="just">
              <a:lnSpc>
                <a:spcPct val="115000"/>
              </a:lnSpc>
              <a:spcBef>
                <a:spcPts val="0"/>
              </a:spcBef>
              <a:spcAft>
                <a:spcPts val="0"/>
              </a:spcAft>
              <a:buSzPts val="1600"/>
              <a:buNone/>
            </a:pPr>
            <a:r>
              <a:t/>
            </a:r>
            <a:endParaRPr b="1" sz="1000">
              <a:latin typeface="Arial"/>
              <a:ea typeface="Arial"/>
              <a:cs typeface="Arial"/>
              <a:sym typeface="Arial"/>
            </a:endParaRPr>
          </a:p>
          <a:p>
            <a:pPr indent="-355600" lvl="0" marL="457200" marR="0" rtl="0" algn="just">
              <a:lnSpc>
                <a:spcPct val="115000"/>
              </a:lnSpc>
              <a:spcBef>
                <a:spcPts val="0"/>
              </a:spcBef>
              <a:spcAft>
                <a:spcPts val="0"/>
              </a:spcAft>
              <a:buSzPts val="1600"/>
              <a:buNone/>
            </a:pPr>
            <a:r>
              <a:t/>
            </a:r>
            <a:endParaRPr b="1" sz="1000">
              <a:latin typeface="Arial"/>
              <a:ea typeface="Arial"/>
              <a:cs typeface="Arial"/>
              <a:sym typeface="Arial"/>
            </a:endParaRPr>
          </a:p>
          <a:p>
            <a:pPr indent="-355600" lvl="0" marL="457200" marR="0" rtl="0" algn="just">
              <a:lnSpc>
                <a:spcPct val="115000"/>
              </a:lnSpc>
              <a:spcBef>
                <a:spcPts val="0"/>
              </a:spcBef>
              <a:spcAft>
                <a:spcPts val="0"/>
              </a:spcAft>
              <a:buSzPts val="1600"/>
              <a:buNone/>
            </a:pPr>
            <a:r>
              <a:t/>
            </a:r>
            <a:endParaRPr b="1" sz="1000">
              <a:latin typeface="Arial"/>
              <a:ea typeface="Arial"/>
              <a:cs typeface="Arial"/>
              <a:sym typeface="Arial"/>
            </a:endParaRPr>
          </a:p>
          <a:p>
            <a:pPr indent="-355600" lvl="0" marL="457200" marR="0" rtl="0" algn="just">
              <a:lnSpc>
                <a:spcPct val="115000"/>
              </a:lnSpc>
              <a:spcBef>
                <a:spcPts val="0"/>
              </a:spcBef>
              <a:spcAft>
                <a:spcPts val="0"/>
              </a:spcAft>
              <a:buSzPts val="1600"/>
              <a:buNone/>
            </a:pPr>
            <a:r>
              <a:t/>
            </a:r>
            <a:endParaRPr b="1" sz="1000">
              <a:latin typeface="Arial"/>
              <a:ea typeface="Arial"/>
              <a:cs typeface="Arial"/>
              <a:sym typeface="Arial"/>
            </a:endParaRPr>
          </a:p>
          <a:p>
            <a:pPr indent="-355600" lvl="0" marL="457200" marR="0" rtl="0" algn="just">
              <a:lnSpc>
                <a:spcPct val="115000"/>
              </a:lnSpc>
              <a:spcBef>
                <a:spcPts val="0"/>
              </a:spcBef>
              <a:spcAft>
                <a:spcPts val="0"/>
              </a:spcAft>
              <a:buSzPts val="1600"/>
              <a:buNone/>
            </a:pPr>
            <a:r>
              <a:t/>
            </a:r>
            <a:endParaRPr b="1" sz="1000">
              <a:latin typeface="Arial"/>
              <a:ea typeface="Arial"/>
              <a:cs typeface="Arial"/>
              <a:sym typeface="Arial"/>
            </a:endParaRPr>
          </a:p>
          <a:p>
            <a:pPr indent="-355600" lvl="0" marL="457200" marR="0" rtl="0" algn="just">
              <a:lnSpc>
                <a:spcPct val="115000"/>
              </a:lnSpc>
              <a:spcBef>
                <a:spcPts val="0"/>
              </a:spcBef>
              <a:spcAft>
                <a:spcPts val="0"/>
              </a:spcAft>
              <a:buSzPts val="1600"/>
              <a:buNone/>
            </a:pPr>
            <a:r>
              <a:t/>
            </a:r>
            <a:endParaRPr b="1" sz="1000">
              <a:latin typeface="Arial"/>
              <a:ea typeface="Arial"/>
              <a:cs typeface="Arial"/>
              <a:sym typeface="Arial"/>
            </a:endParaRPr>
          </a:p>
          <a:p>
            <a:pPr indent="-355600" lvl="0" marL="457200" marR="0" rtl="0" algn="just">
              <a:lnSpc>
                <a:spcPct val="115000"/>
              </a:lnSpc>
              <a:spcBef>
                <a:spcPts val="0"/>
              </a:spcBef>
              <a:spcAft>
                <a:spcPts val="0"/>
              </a:spcAft>
              <a:buSzPts val="1600"/>
              <a:buNone/>
            </a:pPr>
            <a:r>
              <a:t/>
            </a:r>
            <a:endParaRPr b="1" sz="1000">
              <a:latin typeface="Arial"/>
              <a:ea typeface="Arial"/>
              <a:cs typeface="Arial"/>
              <a:sym typeface="Arial"/>
            </a:endParaRPr>
          </a:p>
          <a:p>
            <a:pPr indent="-355600" lvl="0" marL="457200" marR="0" rtl="0" algn="just">
              <a:lnSpc>
                <a:spcPct val="115000"/>
              </a:lnSpc>
              <a:spcBef>
                <a:spcPts val="0"/>
              </a:spcBef>
              <a:spcAft>
                <a:spcPts val="0"/>
              </a:spcAft>
              <a:buSzPts val="1600"/>
              <a:buNone/>
            </a:pPr>
            <a:r>
              <a:t/>
            </a:r>
            <a:endParaRPr b="1" sz="1000">
              <a:latin typeface="Arial"/>
              <a:ea typeface="Arial"/>
              <a:cs typeface="Arial"/>
              <a:sym typeface="Arial"/>
            </a:endParaRPr>
          </a:p>
          <a:p>
            <a:pPr indent="-355600" lvl="0" marL="457200" marR="0" rtl="0" algn="just">
              <a:lnSpc>
                <a:spcPct val="115000"/>
              </a:lnSpc>
              <a:spcBef>
                <a:spcPts val="0"/>
              </a:spcBef>
              <a:spcAft>
                <a:spcPts val="0"/>
              </a:spcAft>
              <a:buSzPts val="1600"/>
              <a:buNone/>
            </a:pPr>
            <a:r>
              <a:t/>
            </a:r>
            <a:endParaRPr b="1" sz="1000">
              <a:latin typeface="Arial"/>
              <a:ea typeface="Arial"/>
              <a:cs typeface="Arial"/>
              <a:sym typeface="Arial"/>
            </a:endParaRPr>
          </a:p>
          <a:p>
            <a:pPr indent="-355600" lvl="0" marL="457200" marR="0" rtl="0" algn="just">
              <a:lnSpc>
                <a:spcPct val="115000"/>
              </a:lnSpc>
              <a:spcBef>
                <a:spcPts val="0"/>
              </a:spcBef>
              <a:spcAft>
                <a:spcPts val="0"/>
              </a:spcAft>
              <a:buSzPts val="1600"/>
              <a:buNone/>
            </a:pPr>
            <a:r>
              <a:t/>
            </a:r>
            <a:endParaRPr b="1" sz="1000">
              <a:latin typeface="Arial"/>
              <a:ea typeface="Arial"/>
              <a:cs typeface="Arial"/>
              <a:sym typeface="Arial"/>
            </a:endParaRPr>
          </a:p>
          <a:p>
            <a:pPr indent="-355600" lvl="0" marL="457200" marR="0" rtl="0" algn="just">
              <a:lnSpc>
                <a:spcPct val="115000"/>
              </a:lnSpc>
              <a:spcBef>
                <a:spcPts val="0"/>
              </a:spcBef>
              <a:spcAft>
                <a:spcPts val="0"/>
              </a:spcAft>
              <a:buSzPts val="1600"/>
              <a:buNone/>
            </a:pPr>
            <a:r>
              <a:t/>
            </a:r>
            <a:endParaRPr b="1" sz="1000">
              <a:latin typeface="Arial"/>
              <a:ea typeface="Arial"/>
              <a:cs typeface="Arial"/>
              <a:sym typeface="Arial"/>
            </a:endParaRPr>
          </a:p>
          <a:p>
            <a:pPr indent="-355600" lvl="0" marL="457200" marR="0" rtl="0" algn="just">
              <a:lnSpc>
                <a:spcPct val="115000"/>
              </a:lnSpc>
              <a:spcBef>
                <a:spcPts val="0"/>
              </a:spcBef>
              <a:spcAft>
                <a:spcPts val="0"/>
              </a:spcAft>
              <a:buSzPts val="1600"/>
              <a:buNone/>
            </a:pPr>
            <a:r>
              <a:t/>
            </a:r>
            <a:endParaRPr b="1" sz="1000">
              <a:latin typeface="Arial"/>
              <a:ea typeface="Arial"/>
              <a:cs typeface="Arial"/>
              <a:sym typeface="Arial"/>
            </a:endParaRPr>
          </a:p>
          <a:p>
            <a:pPr indent="-355600" lvl="0" marL="457200" marR="0" rtl="0" algn="just">
              <a:lnSpc>
                <a:spcPct val="115000"/>
              </a:lnSpc>
              <a:spcBef>
                <a:spcPts val="0"/>
              </a:spcBef>
              <a:spcAft>
                <a:spcPts val="0"/>
              </a:spcAft>
              <a:buSzPts val="1600"/>
              <a:buNone/>
            </a:pPr>
            <a:r>
              <a:t/>
            </a:r>
            <a:endParaRPr b="1" sz="1000">
              <a:latin typeface="Arial"/>
              <a:ea typeface="Arial"/>
              <a:cs typeface="Arial"/>
              <a:sym typeface="Arial"/>
            </a:endParaRPr>
          </a:p>
          <a:p>
            <a:pPr indent="-355600" lvl="0" marL="457200" marR="0" rtl="0" algn="just">
              <a:lnSpc>
                <a:spcPct val="115000"/>
              </a:lnSpc>
              <a:spcBef>
                <a:spcPts val="0"/>
              </a:spcBef>
              <a:spcAft>
                <a:spcPts val="0"/>
              </a:spcAft>
              <a:buSzPts val="1600"/>
              <a:buNone/>
            </a:pPr>
            <a:r>
              <a:t/>
            </a:r>
            <a:endParaRPr b="1" sz="1000">
              <a:latin typeface="Arial"/>
              <a:ea typeface="Arial"/>
              <a:cs typeface="Arial"/>
              <a:sym typeface="Arial"/>
            </a:endParaRPr>
          </a:p>
          <a:p>
            <a:pPr indent="0" lvl="0" marL="0" marR="0" rtl="0" algn="just">
              <a:lnSpc>
                <a:spcPct val="115000"/>
              </a:lnSpc>
              <a:spcBef>
                <a:spcPts val="0"/>
              </a:spcBef>
              <a:spcAft>
                <a:spcPts val="0"/>
              </a:spcAft>
              <a:buSzPts val="1600"/>
              <a:buNone/>
            </a:pPr>
            <a:r>
              <a:rPr b="1" lang="en-US" sz="1000">
                <a:latin typeface="Arial"/>
                <a:ea typeface="Arial"/>
                <a:cs typeface="Arial"/>
                <a:sym typeface="Arial"/>
              </a:rPr>
              <a:t>	</a:t>
            </a:r>
            <a:endParaRPr/>
          </a:p>
          <a:p>
            <a:pPr indent="0" lvl="0" marL="0" marR="0" rtl="0" algn="just">
              <a:lnSpc>
                <a:spcPct val="100000"/>
              </a:lnSpc>
              <a:spcBef>
                <a:spcPts val="0"/>
              </a:spcBef>
              <a:spcAft>
                <a:spcPts val="0"/>
              </a:spcAft>
              <a:buSzPts val="1600"/>
              <a:buNone/>
            </a:pPr>
            <a:r>
              <a:rPr b="1" lang="en-US" sz="1000">
                <a:latin typeface="Arial"/>
                <a:ea typeface="Arial"/>
                <a:cs typeface="Arial"/>
                <a:sym typeface="Arial"/>
              </a:rPr>
              <a:t>	RECOMANDĂRI PENTRU INTERVIU</a:t>
            </a:r>
            <a:endParaRPr sz="1000">
              <a:latin typeface="Arial"/>
              <a:ea typeface="Arial"/>
              <a:cs typeface="Arial"/>
              <a:sym typeface="Arial"/>
            </a:endParaRPr>
          </a:p>
          <a:p>
            <a:pPr indent="0" lvl="0" marL="0" marR="0" rtl="0" algn="just">
              <a:lnSpc>
                <a:spcPct val="100000"/>
              </a:lnSpc>
              <a:spcBef>
                <a:spcPts val="0"/>
              </a:spcBef>
              <a:spcAft>
                <a:spcPts val="0"/>
              </a:spcAft>
              <a:buSzPts val="1600"/>
              <a:buNone/>
            </a:pPr>
            <a:r>
              <a:rPr lang="en-US" sz="1000">
                <a:latin typeface="Arial"/>
                <a:ea typeface="Arial"/>
                <a:cs typeface="Arial"/>
                <a:sym typeface="Arial"/>
              </a:rPr>
              <a:t>	LA UN INTERVIU TREBUIE SĂ ŞTII SĂ COMUNICI, SĂ EVIŢI CAPCANELE SAU ÎNTREBĂRILE ÎNCUIETOARE, SĂ ARĂŢI CĂ EŞTI PERSOANA POTRIVITĂ PENTRU POSTUL RESPECTIV. DACĂ VEI DEMONSTRA CĂ EŞTI BUN ÎN CEEA CE FACI ŞI EŞTI DE FOLOS LA LOCUL DE MUNCĂ, ŞANSELE DE A FI ANGAJAT/ PROMOVAT SUNT FOARTE MARI.</a:t>
            </a:r>
            <a:endParaRPr/>
          </a:p>
          <a:p>
            <a:pPr indent="0" lvl="0" marL="0" marR="0" rtl="0" algn="just">
              <a:lnSpc>
                <a:spcPct val="100000"/>
              </a:lnSpc>
              <a:spcBef>
                <a:spcPts val="0"/>
              </a:spcBef>
              <a:spcAft>
                <a:spcPts val="0"/>
              </a:spcAft>
              <a:buSzPts val="1600"/>
              <a:buNone/>
            </a:pPr>
            <a:r>
              <a:rPr lang="en-US" sz="1000">
                <a:latin typeface="Arial"/>
                <a:ea typeface="Arial"/>
                <a:cs typeface="Arial"/>
                <a:sym typeface="Arial"/>
              </a:rPr>
              <a:t>	ÎN MOD CONCRET, ÎN PROCESUL ÎNTOCMIRII UNUI BILANŢ AL COMPETENŢELOR UNEI PERSOANE SE PARCURG URMĂTOARELE ETAPE (JIGĂU, 2001):</a:t>
            </a:r>
            <a:endParaRPr/>
          </a:p>
          <a:p>
            <a:pPr indent="-342900" lvl="2" marL="1257300" rtl="0" algn="just">
              <a:lnSpc>
                <a:spcPct val="100000"/>
              </a:lnSpc>
              <a:spcBef>
                <a:spcPts val="0"/>
              </a:spcBef>
              <a:spcAft>
                <a:spcPts val="0"/>
              </a:spcAft>
              <a:buSzPts val="1600"/>
              <a:buFont typeface="Noto Sans Symbols"/>
              <a:buChar char="∙"/>
            </a:pPr>
            <a:r>
              <a:rPr lang="en-US" sz="1000">
                <a:latin typeface="Arial"/>
                <a:ea typeface="Arial"/>
                <a:cs typeface="Arial"/>
                <a:sym typeface="Arial"/>
              </a:rPr>
              <a:t>INFORMAREA DETALIATĂ A BENEFICIARILOR - PERSOANE SAU ÎNTREPRINDERI DESPRE CONŢINUTUL ŞI JUSTIFICAREA ACESTUI DEMERS;</a:t>
            </a:r>
            <a:endParaRPr/>
          </a:p>
          <a:p>
            <a:pPr indent="-342900" lvl="2" marL="1257300" rtl="0" algn="just">
              <a:lnSpc>
                <a:spcPct val="100000"/>
              </a:lnSpc>
              <a:spcBef>
                <a:spcPts val="0"/>
              </a:spcBef>
              <a:spcAft>
                <a:spcPts val="0"/>
              </a:spcAft>
              <a:buSzPts val="1600"/>
              <a:buFont typeface="Noto Sans Symbols"/>
              <a:buChar char="∙"/>
            </a:pPr>
            <a:r>
              <a:rPr lang="en-US" sz="1000">
                <a:latin typeface="Arial"/>
                <a:ea typeface="Arial"/>
                <a:cs typeface="Arial"/>
                <a:sym typeface="Arial"/>
              </a:rPr>
              <a:t>INFORMAREA COMISIEI DE EVALUARE ASUPRA CONTEXTULUI ŞI CONDIŢIILOR DE MUNCĂ ALE CLIENTULUI;</a:t>
            </a:r>
            <a:endParaRPr/>
          </a:p>
          <a:p>
            <a:pPr indent="-342900" lvl="2" marL="1257300" rtl="0" algn="just">
              <a:lnSpc>
                <a:spcPct val="100000"/>
              </a:lnSpc>
              <a:spcBef>
                <a:spcPts val="0"/>
              </a:spcBef>
              <a:spcAft>
                <a:spcPts val="0"/>
              </a:spcAft>
              <a:buSzPts val="1600"/>
              <a:buFont typeface="Noto Sans Symbols"/>
              <a:buChar char="∙"/>
            </a:pPr>
            <a:r>
              <a:rPr lang="en-US" sz="1000">
                <a:latin typeface="Arial"/>
                <a:ea typeface="Arial"/>
                <a:cs typeface="Arial"/>
                <a:sym typeface="Arial"/>
              </a:rPr>
              <a:t>EVALUAREA APTITUDINILOR, DEPRINDERILOR, ABILITĂŢILOR, COMPETENŢELOR GENERALE ŞI SPECIFICE, EXPERIENŢEI CLIENTULUI;</a:t>
            </a:r>
            <a:endParaRPr/>
          </a:p>
          <a:p>
            <a:pPr indent="-342900" lvl="2" marL="1257300" rtl="0" algn="just">
              <a:lnSpc>
                <a:spcPct val="100000"/>
              </a:lnSpc>
              <a:spcBef>
                <a:spcPts val="0"/>
              </a:spcBef>
              <a:spcAft>
                <a:spcPts val="0"/>
              </a:spcAft>
              <a:buSzPts val="1600"/>
              <a:buFont typeface="Noto Sans Symbols"/>
              <a:buChar char="∙"/>
            </a:pPr>
            <a:r>
              <a:rPr lang="en-US" sz="1000">
                <a:latin typeface="Arial"/>
                <a:ea typeface="Arial"/>
                <a:cs typeface="Arial"/>
                <a:sym typeface="Arial"/>
              </a:rPr>
              <a:t>ANALIZA SISTEMULUI PERSONAL DE INTERESE, ATITUDINI ŞI MOTIVAŢII;</a:t>
            </a:r>
            <a:endParaRPr/>
          </a:p>
          <a:p>
            <a:pPr indent="-342900" lvl="2" marL="1257300" rtl="0" algn="just">
              <a:lnSpc>
                <a:spcPct val="100000"/>
              </a:lnSpc>
              <a:spcBef>
                <a:spcPts val="0"/>
              </a:spcBef>
              <a:spcAft>
                <a:spcPts val="0"/>
              </a:spcAft>
              <a:buSzPts val="1600"/>
              <a:buFont typeface="Noto Sans Symbols"/>
              <a:buChar char="∙"/>
            </a:pPr>
            <a:r>
              <a:rPr lang="en-US" sz="1000">
                <a:latin typeface="Arial"/>
                <a:ea typeface="Arial"/>
                <a:cs typeface="Arial"/>
                <a:sym typeface="Arial"/>
              </a:rPr>
              <a:t>DETERMINAREA POTENŢIALELOR CĂI DE EVOLUŢIE PROFESIONALĂ;</a:t>
            </a:r>
            <a:endParaRPr/>
          </a:p>
          <a:p>
            <a:pPr indent="-342900" lvl="2" marL="1257300" rtl="0" algn="just">
              <a:lnSpc>
                <a:spcPct val="100000"/>
              </a:lnSpc>
              <a:spcBef>
                <a:spcPts val="0"/>
              </a:spcBef>
              <a:spcAft>
                <a:spcPts val="0"/>
              </a:spcAft>
              <a:buSzPts val="1600"/>
              <a:buFont typeface="Noto Sans Symbols"/>
              <a:buChar char="∙"/>
            </a:pPr>
            <a:r>
              <a:rPr lang="en-US" sz="1000">
                <a:latin typeface="Arial"/>
                <a:ea typeface="Arial"/>
                <a:cs typeface="Arial"/>
                <a:sym typeface="Arial"/>
              </a:rPr>
              <a:t>IDENTIFICAREA POSIBILITĂŢII DE CREIONARE A UNUI NOU PROIECT DE DEZVOLTARE A CARIEREI CLIENTULUI, EVENTUAL, DE DEMARARE DE NOI STAGII DE FORMARE;</a:t>
            </a:r>
            <a:endParaRPr/>
          </a:p>
          <a:p>
            <a:pPr indent="-342900" lvl="2" marL="1257300" rtl="0" algn="just">
              <a:lnSpc>
                <a:spcPct val="100000"/>
              </a:lnSpc>
              <a:spcBef>
                <a:spcPts val="0"/>
              </a:spcBef>
              <a:spcAft>
                <a:spcPts val="0"/>
              </a:spcAft>
              <a:buSzPts val="1600"/>
              <a:buFont typeface="Noto Sans Symbols"/>
              <a:buChar char="∙"/>
            </a:pPr>
            <a:r>
              <a:rPr lang="en-US" sz="1000">
                <a:latin typeface="Arial"/>
                <a:ea typeface="Arial"/>
                <a:cs typeface="Arial"/>
                <a:sym typeface="Arial"/>
              </a:rPr>
              <a:t>STABILIREA ETAPELOR DE PUNERE ÎN PRACTICĂ A PROIECTELOR CU PRIVIRE LA CARIERĂ”</a:t>
            </a:r>
            <a:endParaRPr/>
          </a:p>
          <a:p>
            <a:pPr indent="0" lvl="0" marL="0" marR="219075" rtl="0" algn="just">
              <a:lnSpc>
                <a:spcPct val="100000"/>
              </a:lnSpc>
              <a:spcBef>
                <a:spcPts val="610"/>
              </a:spcBef>
              <a:spcAft>
                <a:spcPts val="0"/>
              </a:spcAft>
              <a:buSzPts val="1600"/>
              <a:buNone/>
            </a:pPr>
            <a:r>
              <a:rPr b="1" lang="en-US" sz="1000">
                <a:latin typeface="Arial"/>
                <a:ea typeface="Arial"/>
                <a:cs typeface="Arial"/>
                <a:sym typeface="Arial"/>
              </a:rPr>
              <a:t>	CUM TE PREZINŢI LA UN INTERVIU?</a:t>
            </a:r>
            <a:endParaRPr sz="1000">
              <a:latin typeface="Arial"/>
              <a:ea typeface="Arial"/>
              <a:cs typeface="Arial"/>
              <a:sym typeface="Arial"/>
            </a:endParaRPr>
          </a:p>
          <a:p>
            <a:pPr indent="0" lvl="0" marL="0" marR="219075" rtl="0" algn="just">
              <a:lnSpc>
                <a:spcPct val="100000"/>
              </a:lnSpc>
              <a:spcBef>
                <a:spcPts val="610"/>
              </a:spcBef>
              <a:spcAft>
                <a:spcPts val="0"/>
              </a:spcAft>
              <a:buSzPts val="1600"/>
              <a:buNone/>
            </a:pPr>
            <a:r>
              <a:rPr lang="en-US" sz="1000">
                <a:latin typeface="Arial"/>
                <a:ea typeface="Arial"/>
                <a:cs typeface="Arial"/>
                <a:sym typeface="Arial"/>
              </a:rPr>
              <a:t>	SCOPUL CANDIDATULUI LA INTERVIU ESTE SĂ-L CONVINGĂ PE INTERVIEVATORUL CĂ EL, CANDIDATUL, ESTE PERSOANA CEA MAI POTRIVITĂ PENTRU POSTUL RESPECTIV, CĂ ARE ABILITĂŢILE ŞI DEPRINDERILE NECESARE. PREGĂTIREA PENTRU INTERVIU CONSTĂ ÎN A ÎNVĂŢA SĂ PORŢI O CONVERSAŢIE CU EXAMINATORUL (EXAMINATORII) ŞI SĂ RĂSPUNZI LA ANUMITE ÎNTREBĂRI.</a:t>
            </a:r>
            <a:endParaRPr/>
          </a:p>
          <a:p>
            <a:pPr indent="0" lvl="0" marL="0" marR="221615" rtl="0" algn="just">
              <a:lnSpc>
                <a:spcPct val="100000"/>
              </a:lnSpc>
              <a:spcBef>
                <a:spcPts val="5"/>
              </a:spcBef>
              <a:spcAft>
                <a:spcPts val="0"/>
              </a:spcAft>
              <a:buSzPts val="1600"/>
              <a:buNone/>
            </a:pPr>
            <a:r>
              <a:t/>
            </a:r>
            <a:endParaRPr b="1" i="1" sz="1000">
              <a:latin typeface="Arial"/>
              <a:ea typeface="Arial"/>
              <a:cs typeface="Arial"/>
              <a:sym typeface="Arial"/>
            </a:endParaRPr>
          </a:p>
          <a:p>
            <a:pPr indent="101600" lvl="0" marL="0" marR="221615" rtl="0" algn="just">
              <a:lnSpc>
                <a:spcPct val="115000"/>
              </a:lnSpc>
              <a:spcBef>
                <a:spcPts val="5"/>
              </a:spcBef>
              <a:spcAft>
                <a:spcPts val="0"/>
              </a:spcAft>
              <a:buSzPts val="1600"/>
              <a:buNone/>
            </a:pPr>
            <a:r>
              <a:t/>
            </a:r>
            <a:endParaRPr b="1" i="1" sz="1000">
              <a:latin typeface="Arial"/>
              <a:ea typeface="Arial"/>
              <a:cs typeface="Arial"/>
              <a:sym typeface="Arial"/>
            </a:endParaRPr>
          </a:p>
          <a:p>
            <a:pPr indent="101600" lvl="0" marL="0" marR="221615" rtl="0" algn="just">
              <a:lnSpc>
                <a:spcPct val="115000"/>
              </a:lnSpc>
              <a:spcBef>
                <a:spcPts val="5"/>
              </a:spcBef>
              <a:spcAft>
                <a:spcPts val="0"/>
              </a:spcAft>
              <a:buSzPts val="1600"/>
              <a:buNone/>
            </a:pPr>
            <a:r>
              <a:t/>
            </a:r>
            <a:endParaRPr b="1" i="1" sz="1000">
              <a:latin typeface="Arial"/>
              <a:ea typeface="Arial"/>
              <a:cs typeface="Arial"/>
              <a:sym typeface="Arial"/>
            </a:endParaRPr>
          </a:p>
          <a:p>
            <a:pPr indent="101600" lvl="0" marL="0" marR="221615" rtl="0" algn="just">
              <a:lnSpc>
                <a:spcPct val="115000"/>
              </a:lnSpc>
              <a:spcBef>
                <a:spcPts val="5"/>
              </a:spcBef>
              <a:spcAft>
                <a:spcPts val="0"/>
              </a:spcAft>
              <a:buSzPts val="1600"/>
              <a:buNone/>
            </a:pPr>
            <a:r>
              <a:t/>
            </a:r>
            <a:endParaRPr b="1" i="1" sz="1000">
              <a:latin typeface="Arial"/>
              <a:ea typeface="Arial"/>
              <a:cs typeface="Arial"/>
              <a:sym typeface="Arial"/>
            </a:endParaRPr>
          </a:p>
          <a:p>
            <a:pPr indent="101600" lvl="0" marL="0" marR="221615" rtl="0" algn="just">
              <a:lnSpc>
                <a:spcPct val="115000"/>
              </a:lnSpc>
              <a:spcBef>
                <a:spcPts val="5"/>
              </a:spcBef>
              <a:spcAft>
                <a:spcPts val="0"/>
              </a:spcAft>
              <a:buSzPts val="1600"/>
              <a:buNone/>
            </a:pPr>
            <a:r>
              <a:t/>
            </a:r>
            <a:endParaRPr b="1" i="1" sz="1000">
              <a:latin typeface="Arial"/>
              <a:ea typeface="Arial"/>
              <a:cs typeface="Arial"/>
              <a:sym typeface="Arial"/>
            </a:endParaRPr>
          </a:p>
          <a:p>
            <a:pPr indent="101600" lvl="0" marL="0" marR="221615" rtl="0" algn="just">
              <a:lnSpc>
                <a:spcPct val="115000"/>
              </a:lnSpc>
              <a:spcBef>
                <a:spcPts val="5"/>
              </a:spcBef>
              <a:spcAft>
                <a:spcPts val="0"/>
              </a:spcAft>
              <a:buSzPts val="1600"/>
              <a:buNone/>
            </a:pPr>
            <a:r>
              <a:t/>
            </a:r>
            <a:endParaRPr b="1" i="1" sz="1000">
              <a:latin typeface="Arial"/>
              <a:ea typeface="Arial"/>
              <a:cs typeface="Arial"/>
              <a:sym typeface="Arial"/>
            </a:endParaRPr>
          </a:p>
          <a:p>
            <a:pPr indent="101600" lvl="0" marL="0" marR="221615" rtl="0" algn="just">
              <a:lnSpc>
                <a:spcPct val="115000"/>
              </a:lnSpc>
              <a:spcBef>
                <a:spcPts val="5"/>
              </a:spcBef>
              <a:spcAft>
                <a:spcPts val="0"/>
              </a:spcAft>
              <a:buSzPts val="1600"/>
              <a:buNone/>
            </a:pPr>
            <a:r>
              <a:t/>
            </a:r>
            <a:endParaRPr b="1" i="1" sz="1000">
              <a:latin typeface="Arial"/>
              <a:ea typeface="Arial"/>
              <a:cs typeface="Arial"/>
              <a:sym typeface="Arial"/>
            </a:endParaRPr>
          </a:p>
          <a:p>
            <a:pPr indent="-257810" lvl="0" marL="582930" marR="243840" rtl="0" algn="l">
              <a:lnSpc>
                <a:spcPct val="98000"/>
              </a:lnSpc>
              <a:spcBef>
                <a:spcPts val="0"/>
              </a:spcBef>
              <a:spcAft>
                <a:spcPts val="0"/>
              </a:spcAft>
              <a:buSzPts val="1600"/>
              <a:buNone/>
            </a:pPr>
            <a:r>
              <a:t/>
            </a:r>
            <a:endParaRPr b="1" sz="1000">
              <a:latin typeface="Arial"/>
              <a:ea typeface="Arial"/>
              <a:cs typeface="Arial"/>
              <a:sym typeface="Arial"/>
            </a:endParaRPr>
          </a:p>
          <a:p>
            <a:pPr indent="-257810" lvl="0" marL="582930" marR="243840" rtl="0" algn="l">
              <a:lnSpc>
                <a:spcPct val="98000"/>
              </a:lnSpc>
              <a:spcBef>
                <a:spcPts val="0"/>
              </a:spcBef>
              <a:spcAft>
                <a:spcPts val="0"/>
              </a:spcAft>
              <a:buSzPts val="1600"/>
              <a:buNone/>
            </a:pPr>
            <a:r>
              <a:t/>
            </a:r>
            <a:endParaRPr b="1" sz="1000">
              <a:latin typeface="Arial"/>
              <a:ea typeface="Arial"/>
              <a:cs typeface="Arial"/>
              <a:sym typeface="Arial"/>
            </a:endParaRPr>
          </a:p>
          <a:p>
            <a:pPr indent="0" lvl="0" marL="223520" marR="243840" rtl="0" algn="l">
              <a:lnSpc>
                <a:spcPct val="98000"/>
              </a:lnSpc>
              <a:spcBef>
                <a:spcPts val="0"/>
              </a:spcBef>
              <a:spcAft>
                <a:spcPts val="0"/>
              </a:spcAft>
              <a:buSzPts val="1600"/>
              <a:buNone/>
            </a:pPr>
            <a:r>
              <a:t/>
            </a:r>
            <a:endParaRPr b="1" sz="1000">
              <a:latin typeface="Arial"/>
              <a:ea typeface="Arial"/>
              <a:cs typeface="Arial"/>
              <a:sym typeface="Arial"/>
            </a:endParaRPr>
          </a:p>
          <a:p>
            <a:pPr indent="-257810" lvl="0" marL="582930" marR="243840" rtl="0" algn="l">
              <a:lnSpc>
                <a:spcPct val="98000"/>
              </a:lnSpc>
              <a:spcBef>
                <a:spcPts val="0"/>
              </a:spcBef>
              <a:spcAft>
                <a:spcPts val="0"/>
              </a:spcAft>
              <a:buSzPts val="1600"/>
              <a:buNone/>
            </a:pPr>
            <a:r>
              <a:t/>
            </a:r>
            <a:endParaRPr b="1" sz="1000">
              <a:latin typeface="Arial"/>
              <a:ea typeface="Arial"/>
              <a:cs typeface="Arial"/>
              <a:sym typeface="Arial"/>
            </a:endParaRPr>
          </a:p>
          <a:p>
            <a:pPr indent="0" lvl="0" marL="0" marR="218440" rtl="0" algn="just">
              <a:lnSpc>
                <a:spcPct val="120000"/>
              </a:lnSpc>
              <a:spcBef>
                <a:spcPts val="600"/>
              </a:spcBef>
              <a:spcAft>
                <a:spcPts val="0"/>
              </a:spcAft>
              <a:buSzPts val="1600"/>
              <a:buNone/>
            </a:pPr>
            <a:r>
              <a:rPr b="1" lang="en-US" sz="1000">
                <a:latin typeface="Arial"/>
                <a:ea typeface="Arial"/>
                <a:cs typeface="Arial"/>
                <a:sym typeface="Arial"/>
              </a:rPr>
              <a:t>	</a:t>
            </a:r>
            <a:endParaRPr/>
          </a:p>
          <a:p>
            <a:pPr indent="0" lvl="0" marL="0" marR="0" rtl="0" algn="just">
              <a:lnSpc>
                <a:spcPct val="115000"/>
              </a:lnSpc>
              <a:spcBef>
                <a:spcPts val="0"/>
              </a:spcBef>
              <a:spcAft>
                <a:spcPts val="0"/>
              </a:spcAft>
              <a:buSzPts val="1600"/>
              <a:buNone/>
            </a:pPr>
            <a:r>
              <a:rPr b="1" lang="en-US" sz="1000">
                <a:latin typeface="Arial"/>
                <a:ea typeface="Arial"/>
                <a:cs typeface="Arial"/>
                <a:sym typeface="Arial"/>
              </a:rPr>
              <a:t>	</a:t>
            </a:r>
            <a:endParaRPr/>
          </a:p>
          <a:p>
            <a:pPr indent="0" lvl="0" marL="0" marR="0" rtl="0" algn="just">
              <a:lnSpc>
                <a:spcPct val="115000"/>
              </a:lnSpc>
              <a:spcBef>
                <a:spcPts val="0"/>
              </a:spcBef>
              <a:spcAft>
                <a:spcPts val="0"/>
              </a:spcAft>
              <a:buSzPts val="1600"/>
              <a:buNone/>
            </a:pPr>
            <a:r>
              <a:rPr b="1" lang="en-US" sz="1000">
                <a:latin typeface="Arial"/>
                <a:ea typeface="Arial"/>
                <a:cs typeface="Arial"/>
                <a:sym typeface="Arial"/>
              </a:rPr>
              <a:t>	</a:t>
            </a:r>
            <a:endParaRPr/>
          </a:p>
          <a:p>
            <a:pPr indent="0" lvl="0" marL="0" marR="0" rtl="0" algn="just">
              <a:lnSpc>
                <a:spcPct val="115000"/>
              </a:lnSpc>
              <a:spcBef>
                <a:spcPts val="0"/>
              </a:spcBef>
              <a:spcAft>
                <a:spcPts val="0"/>
              </a:spcAft>
              <a:buSzPts val="1600"/>
              <a:buNone/>
            </a:pPr>
            <a:r>
              <a:t/>
            </a:r>
            <a:endParaRPr b="1" sz="1000">
              <a:latin typeface="Arial"/>
              <a:ea typeface="Arial"/>
              <a:cs typeface="Arial"/>
              <a:sym typeface="Arial"/>
            </a:endParaRPr>
          </a:p>
          <a:p>
            <a:pPr indent="0" lvl="0" marL="0" marR="0" rtl="0" algn="just">
              <a:lnSpc>
                <a:spcPct val="115000"/>
              </a:lnSpc>
              <a:spcBef>
                <a:spcPts val="0"/>
              </a:spcBef>
              <a:spcAft>
                <a:spcPts val="0"/>
              </a:spcAft>
              <a:buSzPts val="1600"/>
              <a:buNone/>
            </a:pPr>
            <a:r>
              <a:t/>
            </a:r>
            <a:endParaRPr b="1" sz="1000">
              <a:latin typeface="Arial"/>
              <a:ea typeface="Arial"/>
              <a:cs typeface="Arial"/>
              <a:sym typeface="Arial"/>
            </a:endParaRPr>
          </a:p>
          <a:p>
            <a:pPr indent="0" lvl="0" marL="0" marR="0" rtl="0" algn="just">
              <a:lnSpc>
                <a:spcPct val="115000"/>
              </a:lnSpc>
              <a:spcBef>
                <a:spcPts val="0"/>
              </a:spcBef>
              <a:spcAft>
                <a:spcPts val="0"/>
              </a:spcAft>
              <a:buSzPts val="1600"/>
              <a:buNone/>
            </a:pPr>
            <a:r>
              <a:t/>
            </a:r>
            <a:endParaRPr b="1" sz="1000">
              <a:latin typeface="Arial"/>
              <a:ea typeface="Arial"/>
              <a:cs typeface="Arial"/>
              <a:sym typeface="Arial"/>
            </a:endParaRPr>
          </a:p>
          <a:p>
            <a:pPr indent="0" lvl="0" marL="0" marR="0" rtl="0" algn="just">
              <a:lnSpc>
                <a:spcPct val="115000"/>
              </a:lnSpc>
              <a:spcBef>
                <a:spcPts val="0"/>
              </a:spcBef>
              <a:spcAft>
                <a:spcPts val="0"/>
              </a:spcAft>
              <a:buSzPts val="1600"/>
              <a:buNone/>
            </a:pPr>
            <a:r>
              <a:rPr b="1" lang="en-US" sz="1000">
                <a:latin typeface="Arial"/>
                <a:ea typeface="Arial"/>
                <a:cs typeface="Arial"/>
                <a:sym typeface="Arial"/>
              </a:rPr>
              <a:t>	</a:t>
            </a:r>
            <a:endParaRPr sz="1000">
              <a:latin typeface="Arial"/>
              <a:ea typeface="Arial"/>
              <a:cs typeface="Arial"/>
              <a:sym typeface="Arial"/>
            </a:endParaRPr>
          </a:p>
          <a:p>
            <a:pPr indent="0" lvl="0" marL="0" marR="221615" rtl="0" algn="just">
              <a:lnSpc>
                <a:spcPct val="115000"/>
              </a:lnSpc>
              <a:spcBef>
                <a:spcPts val="5"/>
              </a:spcBef>
              <a:spcAft>
                <a:spcPts val="0"/>
              </a:spcAft>
              <a:buSzPts val="1600"/>
              <a:buNone/>
            </a:pPr>
            <a:r>
              <a:rPr b="1" lang="en-US" sz="1000">
                <a:latin typeface="Arial"/>
                <a:ea typeface="Arial"/>
                <a:cs typeface="Arial"/>
                <a:sym typeface="Arial"/>
              </a:rPr>
              <a:t>	</a:t>
            </a:r>
            <a:endParaRPr sz="1000">
              <a:latin typeface="Arial"/>
              <a:ea typeface="Arial"/>
              <a:cs typeface="Arial"/>
              <a:sym typeface="Arial"/>
            </a:endParaRPr>
          </a:p>
          <a:p>
            <a:pPr indent="0" lvl="0" marL="0" rtl="0" algn="just">
              <a:lnSpc>
                <a:spcPct val="115000"/>
              </a:lnSpc>
              <a:spcBef>
                <a:spcPts val="0"/>
              </a:spcBef>
              <a:spcAft>
                <a:spcPts val="0"/>
              </a:spcAft>
              <a:buSzPts val="1600"/>
              <a:buNone/>
            </a:pPr>
            <a:r>
              <a:t/>
            </a:r>
            <a:endParaRPr b="1" sz="1000">
              <a:latin typeface="Arial"/>
              <a:ea typeface="Arial"/>
              <a:cs typeface="Arial"/>
              <a:sym typeface="Arial"/>
            </a:endParaRPr>
          </a:p>
          <a:p>
            <a:pPr indent="0" lvl="0" marL="0" rtl="0" algn="just">
              <a:lnSpc>
                <a:spcPct val="115000"/>
              </a:lnSpc>
              <a:spcBef>
                <a:spcPts val="0"/>
              </a:spcBef>
              <a:spcAft>
                <a:spcPts val="0"/>
              </a:spcAft>
              <a:buSzPts val="1600"/>
              <a:buNone/>
            </a:pPr>
            <a:r>
              <a:t/>
            </a:r>
            <a:endParaRPr b="1" sz="1000">
              <a:latin typeface="Arial"/>
              <a:ea typeface="Arial"/>
              <a:cs typeface="Arial"/>
              <a:sym typeface="Arial"/>
            </a:endParaRPr>
          </a:p>
          <a:p>
            <a:pPr indent="0" lvl="0" marL="0" rtl="0" algn="just">
              <a:lnSpc>
                <a:spcPct val="115000"/>
              </a:lnSpc>
              <a:spcBef>
                <a:spcPts val="0"/>
              </a:spcBef>
              <a:spcAft>
                <a:spcPts val="0"/>
              </a:spcAft>
              <a:buSzPts val="1600"/>
              <a:buNone/>
            </a:pPr>
            <a:r>
              <a:t/>
            </a:r>
            <a:endParaRPr b="1" sz="1000">
              <a:latin typeface="Arial"/>
              <a:ea typeface="Arial"/>
              <a:cs typeface="Arial"/>
              <a:sym typeface="Arial"/>
            </a:endParaRPr>
          </a:p>
          <a:p>
            <a:pPr indent="0" lvl="0" marL="0" marR="0" rtl="0" algn="l">
              <a:lnSpc>
                <a:spcPct val="115000"/>
              </a:lnSpc>
              <a:spcBef>
                <a:spcPts val="0"/>
              </a:spcBef>
              <a:spcAft>
                <a:spcPts val="0"/>
              </a:spcAft>
              <a:buSzPts val="1600"/>
              <a:buNone/>
            </a:pPr>
            <a:r>
              <a:rPr b="1" lang="en-US" sz="1000">
                <a:latin typeface="Arial"/>
                <a:ea typeface="Arial"/>
                <a:cs typeface="Arial"/>
                <a:sym typeface="Arial"/>
              </a:rPr>
              <a:t>	</a:t>
            </a:r>
            <a:endParaRPr/>
          </a:p>
          <a:p>
            <a:pPr indent="0" lvl="0" marL="0" marR="0" rtl="0" algn="l">
              <a:lnSpc>
                <a:spcPct val="115000"/>
              </a:lnSpc>
              <a:spcBef>
                <a:spcPts val="0"/>
              </a:spcBef>
              <a:spcAft>
                <a:spcPts val="0"/>
              </a:spcAft>
              <a:buSzPts val="1600"/>
              <a:buNone/>
            </a:pPr>
            <a:r>
              <a:t/>
            </a:r>
            <a:endParaRPr b="1" sz="1000">
              <a:latin typeface="Arial"/>
              <a:ea typeface="Arial"/>
              <a:cs typeface="Arial"/>
              <a:sym typeface="Arial"/>
            </a:endParaRPr>
          </a:p>
          <a:p>
            <a:pPr indent="0" lvl="0" marL="0" marR="0" rtl="0" algn="l">
              <a:lnSpc>
                <a:spcPct val="115000"/>
              </a:lnSpc>
              <a:spcBef>
                <a:spcPts val="0"/>
              </a:spcBef>
              <a:spcAft>
                <a:spcPts val="0"/>
              </a:spcAft>
              <a:buSzPts val="1600"/>
              <a:buNone/>
            </a:pPr>
            <a:r>
              <a:rPr b="1" lang="en-US" sz="1000">
                <a:latin typeface="Arial"/>
                <a:ea typeface="Arial"/>
                <a:cs typeface="Arial"/>
                <a:sym typeface="Arial"/>
              </a:rPr>
              <a:t>	</a:t>
            </a:r>
            <a:endParaRPr sz="1000">
              <a:latin typeface="Arial"/>
              <a:ea typeface="Arial"/>
              <a:cs typeface="Arial"/>
              <a:sym typeface="Arial"/>
            </a:endParaRPr>
          </a:p>
          <a:p>
            <a:pPr indent="0" lvl="0" marL="0" rtl="0" algn="ctr">
              <a:lnSpc>
                <a:spcPct val="115000"/>
              </a:lnSpc>
              <a:spcBef>
                <a:spcPts val="0"/>
              </a:spcBef>
              <a:spcAft>
                <a:spcPts val="0"/>
              </a:spcAft>
              <a:buSzPts val="1600"/>
              <a:buNone/>
            </a:pPr>
            <a:r>
              <a:t/>
            </a:r>
            <a:endParaRPr b="1" sz="1000">
              <a:latin typeface="Arial"/>
              <a:ea typeface="Arial"/>
              <a:cs typeface="Arial"/>
              <a:sym typeface="Arial"/>
            </a:endParaRPr>
          </a:p>
          <a:p>
            <a:pPr indent="0" lvl="0" marL="0" rtl="0" algn="ctr">
              <a:lnSpc>
                <a:spcPct val="115000"/>
              </a:lnSpc>
              <a:spcBef>
                <a:spcPts val="0"/>
              </a:spcBef>
              <a:spcAft>
                <a:spcPts val="0"/>
              </a:spcAft>
              <a:buSzPts val="1600"/>
              <a:buNone/>
            </a:pPr>
            <a:r>
              <a:t/>
            </a:r>
            <a:endParaRPr b="1" sz="1000">
              <a:latin typeface="Arial"/>
              <a:ea typeface="Arial"/>
              <a:cs typeface="Arial"/>
              <a:sym typeface="Arial"/>
            </a:endParaRPr>
          </a:p>
          <a:p>
            <a:pPr indent="0" lvl="0" marL="0" rtl="0" algn="l">
              <a:lnSpc>
                <a:spcPct val="120000"/>
              </a:lnSpc>
              <a:spcBef>
                <a:spcPts val="0"/>
              </a:spcBef>
              <a:spcAft>
                <a:spcPts val="0"/>
              </a:spcAft>
              <a:buSzPts val="1600"/>
              <a:buNone/>
            </a:pPr>
            <a:r>
              <a:t/>
            </a:r>
            <a:endParaRPr sz="1000">
              <a:latin typeface="Arial"/>
              <a:ea typeface="Arial"/>
              <a:cs typeface="Arial"/>
              <a:sym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6" name="Shape 866"/>
        <p:cNvGrpSpPr/>
        <p:nvPr/>
      </p:nvGrpSpPr>
      <p:grpSpPr>
        <a:xfrm>
          <a:off x="0" y="0"/>
          <a:ext cx="0" cy="0"/>
          <a:chOff x="0" y="0"/>
          <a:chExt cx="0" cy="0"/>
        </a:xfrm>
      </p:grpSpPr>
      <p:sp>
        <p:nvSpPr>
          <p:cNvPr id="867" name="Google Shape;867;p71"/>
          <p:cNvSpPr/>
          <p:nvPr/>
        </p:nvSpPr>
        <p:spPr>
          <a:xfrm>
            <a:off x="2483768" y="5805264"/>
            <a:ext cx="613636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000">
                <a:solidFill>
                  <a:schemeClr val="lt1"/>
                </a:solidFill>
                <a:latin typeface="Arial"/>
                <a:ea typeface="Arial"/>
                <a:cs typeface="Arial"/>
                <a:sym typeface="Arial"/>
              </a:rPr>
              <a:t>Proiect cofinanțat de Uniunea Europeană din Fondul Social European </a:t>
            </a:r>
            <a:br>
              <a:rPr b="1" i="1" lang="en-US" sz="1000">
                <a:solidFill>
                  <a:schemeClr val="lt1"/>
                </a:solidFill>
                <a:latin typeface="Arial"/>
                <a:ea typeface="Arial"/>
                <a:cs typeface="Arial"/>
                <a:sym typeface="Arial"/>
              </a:rPr>
            </a:br>
            <a:r>
              <a:rPr b="1" i="1" lang="en-US" sz="1000">
                <a:solidFill>
                  <a:schemeClr val="lt1"/>
                </a:solidFill>
                <a:latin typeface="Arial"/>
                <a:ea typeface="Arial"/>
                <a:cs typeface="Arial"/>
                <a:sym typeface="Arial"/>
              </a:rPr>
              <a:t>prin Programul Operațional Capital Uman 2014-2020</a:t>
            </a:r>
            <a:endParaRPr b="1" sz="1000">
              <a:solidFill>
                <a:schemeClr val="lt1"/>
              </a:solidFill>
              <a:latin typeface="Arial"/>
              <a:ea typeface="Arial"/>
              <a:cs typeface="Arial"/>
              <a:sym typeface="Arial"/>
            </a:endParaRPr>
          </a:p>
        </p:txBody>
      </p:sp>
      <p:pic>
        <p:nvPicPr>
          <p:cNvPr id="868" name="Google Shape;868;p71"/>
          <p:cNvPicPr preferRelativeResize="0"/>
          <p:nvPr/>
        </p:nvPicPr>
        <p:blipFill rotWithShape="1">
          <a:blip r:embed="rId3">
            <a:alphaModFix/>
          </a:blip>
          <a:srcRect b="0" l="0" r="0" t="0"/>
          <a:stretch/>
        </p:blipFill>
        <p:spPr>
          <a:xfrm>
            <a:off x="971600" y="360216"/>
            <a:ext cx="1080120" cy="991869"/>
          </a:xfrm>
          <a:prstGeom prst="rect">
            <a:avLst/>
          </a:prstGeom>
          <a:noFill/>
          <a:ln>
            <a:noFill/>
          </a:ln>
        </p:spPr>
      </p:pic>
      <p:pic>
        <p:nvPicPr>
          <p:cNvPr id="869" name="Google Shape;869;p71"/>
          <p:cNvPicPr preferRelativeResize="0"/>
          <p:nvPr/>
        </p:nvPicPr>
        <p:blipFill rotWithShape="1">
          <a:blip r:embed="rId4">
            <a:alphaModFix/>
          </a:blip>
          <a:srcRect b="0" l="0" r="0" t="0"/>
          <a:stretch/>
        </p:blipFill>
        <p:spPr>
          <a:xfrm>
            <a:off x="3779912" y="315794"/>
            <a:ext cx="1080120" cy="991869"/>
          </a:xfrm>
          <a:prstGeom prst="rect">
            <a:avLst/>
          </a:prstGeom>
          <a:noFill/>
          <a:ln>
            <a:noFill/>
          </a:ln>
        </p:spPr>
      </p:pic>
      <p:pic>
        <p:nvPicPr>
          <p:cNvPr id="870" name="Google Shape;870;p71"/>
          <p:cNvPicPr preferRelativeResize="0"/>
          <p:nvPr/>
        </p:nvPicPr>
        <p:blipFill rotWithShape="1">
          <a:blip r:embed="rId5">
            <a:alphaModFix/>
          </a:blip>
          <a:srcRect b="0" l="0" r="0" t="0"/>
          <a:stretch/>
        </p:blipFill>
        <p:spPr>
          <a:xfrm>
            <a:off x="6588224" y="315794"/>
            <a:ext cx="1080120" cy="1008232"/>
          </a:xfrm>
          <a:prstGeom prst="rect">
            <a:avLst/>
          </a:prstGeom>
          <a:noFill/>
          <a:ln>
            <a:noFill/>
          </a:ln>
        </p:spPr>
      </p:pic>
      <p:pic>
        <p:nvPicPr>
          <p:cNvPr id="871" name="Google Shape;871;p71"/>
          <p:cNvPicPr preferRelativeResize="0"/>
          <p:nvPr/>
        </p:nvPicPr>
        <p:blipFill rotWithShape="1">
          <a:blip r:embed="rId6">
            <a:alphaModFix/>
          </a:blip>
          <a:srcRect b="0" l="0" r="0" t="0"/>
          <a:stretch/>
        </p:blipFill>
        <p:spPr>
          <a:xfrm>
            <a:off x="284772" y="5737497"/>
            <a:ext cx="2072640" cy="566420"/>
          </a:xfrm>
          <a:prstGeom prst="rect">
            <a:avLst/>
          </a:prstGeom>
          <a:noFill/>
          <a:ln>
            <a:noFill/>
          </a:ln>
        </p:spPr>
      </p:pic>
      <p:sp>
        <p:nvSpPr>
          <p:cNvPr id="872" name="Google Shape;872;p71"/>
          <p:cNvSpPr txBox="1"/>
          <p:nvPr>
            <p:ph idx="1" type="body"/>
          </p:nvPr>
        </p:nvSpPr>
        <p:spPr>
          <a:xfrm>
            <a:off x="539552" y="1307663"/>
            <a:ext cx="7797662" cy="4281576"/>
          </a:xfrm>
          <a:prstGeom prst="rect">
            <a:avLst/>
          </a:prstGeom>
          <a:noFill/>
          <a:ln>
            <a:noFill/>
          </a:ln>
        </p:spPr>
        <p:txBody>
          <a:bodyPr anchorCtr="0" anchor="ctr" bIns="45700" lIns="91425" spcFirstLastPara="1" rIns="91425" wrap="square" tIns="45700">
            <a:noAutofit/>
          </a:bodyPr>
          <a:lstStyle/>
          <a:p>
            <a:pPr indent="81280" lvl="0" marL="0" marR="221615" rtl="0" algn="just">
              <a:lnSpc>
                <a:spcPct val="115000"/>
              </a:lnSpc>
              <a:spcBef>
                <a:spcPts val="0"/>
              </a:spcBef>
              <a:spcAft>
                <a:spcPts val="0"/>
              </a:spcAft>
              <a:buSzPts val="1280"/>
              <a:buNone/>
            </a:pPr>
            <a:r>
              <a:t/>
            </a:r>
            <a:endParaRPr b="1" i="1" sz="800">
              <a:latin typeface="Arial"/>
              <a:ea typeface="Arial"/>
              <a:cs typeface="Arial"/>
              <a:sym typeface="Arial"/>
            </a:endParaRPr>
          </a:p>
          <a:p>
            <a:pPr indent="81280" lvl="0" marL="0" marR="221615" rtl="0" algn="just">
              <a:lnSpc>
                <a:spcPct val="115000"/>
              </a:lnSpc>
              <a:spcBef>
                <a:spcPts val="5"/>
              </a:spcBef>
              <a:spcAft>
                <a:spcPts val="0"/>
              </a:spcAft>
              <a:buSzPts val="1280"/>
              <a:buNone/>
            </a:pPr>
            <a:r>
              <a:t/>
            </a:r>
            <a:endParaRPr b="1" i="1" sz="800">
              <a:latin typeface="Arial"/>
              <a:ea typeface="Arial"/>
              <a:cs typeface="Arial"/>
              <a:sym typeface="Arial"/>
            </a:endParaRPr>
          </a:p>
          <a:p>
            <a:pPr indent="-375920" lvl="0" marL="457200" marR="0" rtl="0" algn="just">
              <a:lnSpc>
                <a:spcPct val="115000"/>
              </a:lnSpc>
              <a:spcBef>
                <a:spcPts val="0"/>
              </a:spcBef>
              <a:spcAft>
                <a:spcPts val="0"/>
              </a:spcAft>
              <a:buSzPts val="1280"/>
              <a:buNone/>
            </a:pPr>
            <a:r>
              <a:t/>
            </a:r>
            <a:endParaRPr b="1" sz="800">
              <a:latin typeface="Arial"/>
              <a:ea typeface="Arial"/>
              <a:cs typeface="Arial"/>
              <a:sym typeface="Arial"/>
            </a:endParaRPr>
          </a:p>
          <a:p>
            <a:pPr indent="-375920" lvl="0" marL="457200" marR="0" rtl="0" algn="just">
              <a:lnSpc>
                <a:spcPct val="115000"/>
              </a:lnSpc>
              <a:spcBef>
                <a:spcPts val="0"/>
              </a:spcBef>
              <a:spcAft>
                <a:spcPts val="0"/>
              </a:spcAft>
              <a:buSzPts val="1280"/>
              <a:buNone/>
            </a:pPr>
            <a:r>
              <a:t/>
            </a:r>
            <a:endParaRPr b="1" sz="800">
              <a:latin typeface="Arial"/>
              <a:ea typeface="Arial"/>
              <a:cs typeface="Arial"/>
              <a:sym typeface="Arial"/>
            </a:endParaRPr>
          </a:p>
          <a:p>
            <a:pPr indent="-375920" lvl="0" marL="457200" marR="0" rtl="0" algn="just">
              <a:lnSpc>
                <a:spcPct val="115000"/>
              </a:lnSpc>
              <a:spcBef>
                <a:spcPts val="0"/>
              </a:spcBef>
              <a:spcAft>
                <a:spcPts val="0"/>
              </a:spcAft>
              <a:buSzPts val="1280"/>
              <a:buNone/>
            </a:pPr>
            <a:r>
              <a:t/>
            </a:r>
            <a:endParaRPr b="1" sz="800">
              <a:latin typeface="Arial"/>
              <a:ea typeface="Arial"/>
              <a:cs typeface="Arial"/>
              <a:sym typeface="Arial"/>
            </a:endParaRPr>
          </a:p>
          <a:p>
            <a:pPr indent="-375920" lvl="0" marL="457200" marR="0" rtl="0" algn="just">
              <a:lnSpc>
                <a:spcPct val="115000"/>
              </a:lnSpc>
              <a:spcBef>
                <a:spcPts val="0"/>
              </a:spcBef>
              <a:spcAft>
                <a:spcPts val="0"/>
              </a:spcAft>
              <a:buSzPts val="1280"/>
              <a:buNone/>
            </a:pPr>
            <a:r>
              <a:t/>
            </a:r>
            <a:endParaRPr b="1" sz="800">
              <a:latin typeface="Arial"/>
              <a:ea typeface="Arial"/>
              <a:cs typeface="Arial"/>
              <a:sym typeface="Arial"/>
            </a:endParaRPr>
          </a:p>
          <a:p>
            <a:pPr indent="-375920" lvl="0" marL="457200" marR="0" rtl="0" algn="just">
              <a:lnSpc>
                <a:spcPct val="115000"/>
              </a:lnSpc>
              <a:spcBef>
                <a:spcPts val="0"/>
              </a:spcBef>
              <a:spcAft>
                <a:spcPts val="0"/>
              </a:spcAft>
              <a:buSzPts val="1280"/>
              <a:buNone/>
            </a:pPr>
            <a:r>
              <a:t/>
            </a:r>
            <a:endParaRPr b="1" sz="800">
              <a:latin typeface="Arial"/>
              <a:ea typeface="Arial"/>
              <a:cs typeface="Arial"/>
              <a:sym typeface="Arial"/>
            </a:endParaRPr>
          </a:p>
          <a:p>
            <a:pPr indent="-375920" lvl="0" marL="457200" marR="0" rtl="0" algn="just">
              <a:lnSpc>
                <a:spcPct val="115000"/>
              </a:lnSpc>
              <a:spcBef>
                <a:spcPts val="0"/>
              </a:spcBef>
              <a:spcAft>
                <a:spcPts val="0"/>
              </a:spcAft>
              <a:buSzPts val="1280"/>
              <a:buNone/>
            </a:pPr>
            <a:r>
              <a:t/>
            </a:r>
            <a:endParaRPr b="1" sz="800">
              <a:latin typeface="Arial"/>
              <a:ea typeface="Arial"/>
              <a:cs typeface="Arial"/>
              <a:sym typeface="Arial"/>
            </a:endParaRPr>
          </a:p>
          <a:p>
            <a:pPr indent="-375920" lvl="0" marL="457200" marR="0" rtl="0" algn="just">
              <a:lnSpc>
                <a:spcPct val="115000"/>
              </a:lnSpc>
              <a:spcBef>
                <a:spcPts val="0"/>
              </a:spcBef>
              <a:spcAft>
                <a:spcPts val="0"/>
              </a:spcAft>
              <a:buSzPts val="1280"/>
              <a:buNone/>
            </a:pPr>
            <a:r>
              <a:t/>
            </a:r>
            <a:endParaRPr b="1" sz="800">
              <a:latin typeface="Arial"/>
              <a:ea typeface="Arial"/>
              <a:cs typeface="Arial"/>
              <a:sym typeface="Arial"/>
            </a:endParaRPr>
          </a:p>
          <a:p>
            <a:pPr indent="-375920" lvl="0" marL="457200" marR="0" rtl="0" algn="just">
              <a:lnSpc>
                <a:spcPct val="115000"/>
              </a:lnSpc>
              <a:spcBef>
                <a:spcPts val="0"/>
              </a:spcBef>
              <a:spcAft>
                <a:spcPts val="0"/>
              </a:spcAft>
              <a:buSzPts val="1280"/>
              <a:buNone/>
            </a:pPr>
            <a:r>
              <a:t/>
            </a:r>
            <a:endParaRPr b="1" sz="800">
              <a:latin typeface="Arial"/>
              <a:ea typeface="Arial"/>
              <a:cs typeface="Arial"/>
              <a:sym typeface="Arial"/>
            </a:endParaRPr>
          </a:p>
          <a:p>
            <a:pPr indent="-375920" lvl="0" marL="457200" marR="0" rtl="0" algn="just">
              <a:lnSpc>
                <a:spcPct val="115000"/>
              </a:lnSpc>
              <a:spcBef>
                <a:spcPts val="0"/>
              </a:spcBef>
              <a:spcAft>
                <a:spcPts val="0"/>
              </a:spcAft>
              <a:buSzPts val="1280"/>
              <a:buNone/>
            </a:pPr>
            <a:r>
              <a:t/>
            </a:r>
            <a:endParaRPr b="1" sz="800">
              <a:latin typeface="Arial"/>
              <a:ea typeface="Arial"/>
              <a:cs typeface="Arial"/>
              <a:sym typeface="Arial"/>
            </a:endParaRPr>
          </a:p>
          <a:p>
            <a:pPr indent="-375920" lvl="0" marL="457200" marR="0" rtl="0" algn="just">
              <a:lnSpc>
                <a:spcPct val="115000"/>
              </a:lnSpc>
              <a:spcBef>
                <a:spcPts val="0"/>
              </a:spcBef>
              <a:spcAft>
                <a:spcPts val="0"/>
              </a:spcAft>
              <a:buSzPts val="1280"/>
              <a:buNone/>
            </a:pPr>
            <a:r>
              <a:t/>
            </a:r>
            <a:endParaRPr b="1" sz="800">
              <a:latin typeface="Arial"/>
              <a:ea typeface="Arial"/>
              <a:cs typeface="Arial"/>
              <a:sym typeface="Arial"/>
            </a:endParaRPr>
          </a:p>
          <a:p>
            <a:pPr indent="-375920" lvl="0" marL="457200" marR="0" rtl="0" algn="just">
              <a:lnSpc>
                <a:spcPct val="115000"/>
              </a:lnSpc>
              <a:spcBef>
                <a:spcPts val="0"/>
              </a:spcBef>
              <a:spcAft>
                <a:spcPts val="0"/>
              </a:spcAft>
              <a:buSzPts val="1280"/>
              <a:buNone/>
            </a:pPr>
            <a:r>
              <a:t/>
            </a:r>
            <a:endParaRPr b="1" sz="800">
              <a:latin typeface="Arial"/>
              <a:ea typeface="Arial"/>
              <a:cs typeface="Arial"/>
              <a:sym typeface="Arial"/>
            </a:endParaRPr>
          </a:p>
          <a:p>
            <a:pPr indent="-375920" lvl="0" marL="457200" marR="0" rtl="0" algn="just">
              <a:lnSpc>
                <a:spcPct val="115000"/>
              </a:lnSpc>
              <a:spcBef>
                <a:spcPts val="0"/>
              </a:spcBef>
              <a:spcAft>
                <a:spcPts val="0"/>
              </a:spcAft>
              <a:buSzPts val="1280"/>
              <a:buNone/>
            </a:pPr>
            <a:r>
              <a:t/>
            </a:r>
            <a:endParaRPr b="1" sz="800">
              <a:latin typeface="Arial"/>
              <a:ea typeface="Arial"/>
              <a:cs typeface="Arial"/>
              <a:sym typeface="Arial"/>
            </a:endParaRPr>
          </a:p>
          <a:p>
            <a:pPr indent="-375920" lvl="0" marL="457200" marR="0" rtl="0" algn="just">
              <a:lnSpc>
                <a:spcPct val="115000"/>
              </a:lnSpc>
              <a:spcBef>
                <a:spcPts val="0"/>
              </a:spcBef>
              <a:spcAft>
                <a:spcPts val="0"/>
              </a:spcAft>
              <a:buSzPts val="1280"/>
              <a:buNone/>
            </a:pPr>
            <a:r>
              <a:t/>
            </a:r>
            <a:endParaRPr b="1" sz="800">
              <a:latin typeface="Arial"/>
              <a:ea typeface="Arial"/>
              <a:cs typeface="Arial"/>
              <a:sym typeface="Arial"/>
            </a:endParaRPr>
          </a:p>
          <a:p>
            <a:pPr indent="-375920" lvl="0" marL="457200" marR="0" rtl="0" algn="just">
              <a:lnSpc>
                <a:spcPct val="115000"/>
              </a:lnSpc>
              <a:spcBef>
                <a:spcPts val="0"/>
              </a:spcBef>
              <a:spcAft>
                <a:spcPts val="0"/>
              </a:spcAft>
              <a:buSzPts val="1280"/>
              <a:buNone/>
            </a:pPr>
            <a:r>
              <a:t/>
            </a:r>
            <a:endParaRPr b="1" sz="800">
              <a:latin typeface="Arial"/>
              <a:ea typeface="Arial"/>
              <a:cs typeface="Arial"/>
              <a:sym typeface="Arial"/>
            </a:endParaRPr>
          </a:p>
          <a:p>
            <a:pPr indent="-375920" lvl="0" marL="457200" marR="0" rtl="0" algn="just">
              <a:lnSpc>
                <a:spcPct val="115000"/>
              </a:lnSpc>
              <a:spcBef>
                <a:spcPts val="0"/>
              </a:spcBef>
              <a:spcAft>
                <a:spcPts val="0"/>
              </a:spcAft>
              <a:buSzPts val="1280"/>
              <a:buNone/>
            </a:pPr>
            <a:r>
              <a:t/>
            </a:r>
            <a:endParaRPr b="1" sz="800">
              <a:latin typeface="Arial"/>
              <a:ea typeface="Arial"/>
              <a:cs typeface="Arial"/>
              <a:sym typeface="Arial"/>
            </a:endParaRPr>
          </a:p>
          <a:p>
            <a:pPr indent="-375920" lvl="0" marL="457200" marR="0" rtl="0" algn="just">
              <a:lnSpc>
                <a:spcPct val="115000"/>
              </a:lnSpc>
              <a:spcBef>
                <a:spcPts val="0"/>
              </a:spcBef>
              <a:spcAft>
                <a:spcPts val="0"/>
              </a:spcAft>
              <a:buSzPts val="1280"/>
              <a:buNone/>
            </a:pPr>
            <a:r>
              <a:t/>
            </a:r>
            <a:endParaRPr b="1" sz="800">
              <a:latin typeface="Arial"/>
              <a:ea typeface="Arial"/>
              <a:cs typeface="Arial"/>
              <a:sym typeface="Arial"/>
            </a:endParaRPr>
          </a:p>
          <a:p>
            <a:pPr indent="-375920" lvl="0" marL="457200" marR="0" rtl="0" algn="just">
              <a:lnSpc>
                <a:spcPct val="115000"/>
              </a:lnSpc>
              <a:spcBef>
                <a:spcPts val="0"/>
              </a:spcBef>
              <a:spcAft>
                <a:spcPts val="0"/>
              </a:spcAft>
              <a:buSzPts val="1280"/>
              <a:buNone/>
            </a:pPr>
            <a:r>
              <a:t/>
            </a:r>
            <a:endParaRPr b="1" sz="800">
              <a:latin typeface="Arial"/>
              <a:ea typeface="Arial"/>
              <a:cs typeface="Arial"/>
              <a:sym typeface="Arial"/>
            </a:endParaRPr>
          </a:p>
          <a:p>
            <a:pPr indent="-375920" lvl="0" marL="457200" marR="0" rtl="0" algn="just">
              <a:lnSpc>
                <a:spcPct val="115000"/>
              </a:lnSpc>
              <a:spcBef>
                <a:spcPts val="0"/>
              </a:spcBef>
              <a:spcAft>
                <a:spcPts val="0"/>
              </a:spcAft>
              <a:buSzPts val="1280"/>
              <a:buNone/>
            </a:pPr>
            <a:r>
              <a:t/>
            </a:r>
            <a:endParaRPr b="1" sz="800">
              <a:latin typeface="Arial"/>
              <a:ea typeface="Arial"/>
              <a:cs typeface="Arial"/>
              <a:sym typeface="Arial"/>
            </a:endParaRPr>
          </a:p>
          <a:p>
            <a:pPr indent="0" lvl="0" marL="0" marR="0" rtl="0" algn="just">
              <a:lnSpc>
                <a:spcPct val="115000"/>
              </a:lnSpc>
              <a:spcBef>
                <a:spcPts val="0"/>
              </a:spcBef>
              <a:spcAft>
                <a:spcPts val="0"/>
              </a:spcAft>
              <a:buSzPts val="1280"/>
              <a:buNone/>
            </a:pPr>
            <a:r>
              <a:t/>
            </a:r>
            <a:endParaRPr b="1" sz="800">
              <a:latin typeface="Arial"/>
              <a:ea typeface="Arial"/>
              <a:cs typeface="Arial"/>
              <a:sym typeface="Arial"/>
            </a:endParaRPr>
          </a:p>
          <a:p>
            <a:pPr indent="0" lvl="0" marL="0" marR="0" rtl="0" algn="just">
              <a:lnSpc>
                <a:spcPct val="115000"/>
              </a:lnSpc>
              <a:spcBef>
                <a:spcPts val="0"/>
              </a:spcBef>
              <a:spcAft>
                <a:spcPts val="0"/>
              </a:spcAft>
              <a:buSzPts val="1280"/>
              <a:buNone/>
            </a:pPr>
            <a:r>
              <a:t/>
            </a:r>
            <a:endParaRPr b="1" sz="800">
              <a:latin typeface="Arial"/>
              <a:ea typeface="Arial"/>
              <a:cs typeface="Arial"/>
              <a:sym typeface="Arial"/>
            </a:endParaRPr>
          </a:p>
          <a:p>
            <a:pPr indent="0" lvl="0" marL="0" marR="0" rtl="0" algn="just">
              <a:lnSpc>
                <a:spcPct val="115000"/>
              </a:lnSpc>
              <a:spcBef>
                <a:spcPts val="0"/>
              </a:spcBef>
              <a:spcAft>
                <a:spcPts val="0"/>
              </a:spcAft>
              <a:buSzPts val="1280"/>
              <a:buNone/>
            </a:pPr>
            <a:r>
              <a:t/>
            </a:r>
            <a:endParaRPr b="1" sz="800">
              <a:latin typeface="Arial"/>
              <a:ea typeface="Arial"/>
              <a:cs typeface="Arial"/>
              <a:sym typeface="Arial"/>
            </a:endParaRPr>
          </a:p>
          <a:p>
            <a:pPr indent="0" lvl="0" marL="0" marR="0" rtl="0" algn="just">
              <a:lnSpc>
                <a:spcPct val="115000"/>
              </a:lnSpc>
              <a:spcBef>
                <a:spcPts val="0"/>
              </a:spcBef>
              <a:spcAft>
                <a:spcPts val="0"/>
              </a:spcAft>
              <a:buSzPts val="1280"/>
              <a:buNone/>
            </a:pPr>
            <a:r>
              <a:t/>
            </a:r>
            <a:endParaRPr b="1" sz="800">
              <a:latin typeface="Arial"/>
              <a:ea typeface="Arial"/>
              <a:cs typeface="Arial"/>
              <a:sym typeface="Arial"/>
            </a:endParaRPr>
          </a:p>
          <a:p>
            <a:pPr indent="0" lvl="0" marL="0" marR="0" rtl="0" algn="just">
              <a:lnSpc>
                <a:spcPct val="115000"/>
              </a:lnSpc>
              <a:spcBef>
                <a:spcPts val="0"/>
              </a:spcBef>
              <a:spcAft>
                <a:spcPts val="0"/>
              </a:spcAft>
              <a:buSzPts val="1440"/>
              <a:buNone/>
            </a:pPr>
            <a:r>
              <a:t/>
            </a:r>
            <a:endParaRPr b="1" sz="900">
              <a:latin typeface="Arial"/>
              <a:ea typeface="Arial"/>
              <a:cs typeface="Arial"/>
              <a:sym typeface="Arial"/>
            </a:endParaRPr>
          </a:p>
          <a:p>
            <a:pPr indent="0" lvl="0" marL="0" marR="0" rtl="0" algn="just">
              <a:lnSpc>
                <a:spcPct val="115000"/>
              </a:lnSpc>
              <a:spcBef>
                <a:spcPts val="0"/>
              </a:spcBef>
              <a:spcAft>
                <a:spcPts val="0"/>
              </a:spcAft>
              <a:buSzPts val="1440"/>
              <a:buNone/>
            </a:pPr>
            <a:r>
              <a:t/>
            </a:r>
            <a:endParaRPr b="1" sz="900">
              <a:latin typeface="Arial"/>
              <a:ea typeface="Arial"/>
              <a:cs typeface="Arial"/>
              <a:sym typeface="Arial"/>
            </a:endParaRPr>
          </a:p>
          <a:p>
            <a:pPr indent="0" lvl="0" marL="0" marR="0" rtl="0" algn="just">
              <a:lnSpc>
                <a:spcPct val="115000"/>
              </a:lnSpc>
              <a:spcBef>
                <a:spcPts val="0"/>
              </a:spcBef>
              <a:spcAft>
                <a:spcPts val="0"/>
              </a:spcAft>
              <a:buSzPts val="1440"/>
              <a:buNone/>
            </a:pPr>
            <a:r>
              <a:t/>
            </a:r>
            <a:endParaRPr b="1" sz="900">
              <a:latin typeface="Arial"/>
              <a:ea typeface="Arial"/>
              <a:cs typeface="Arial"/>
              <a:sym typeface="Arial"/>
            </a:endParaRPr>
          </a:p>
          <a:p>
            <a:pPr indent="0" lvl="0" marL="0" marR="0" rtl="0" algn="just">
              <a:lnSpc>
                <a:spcPct val="100000"/>
              </a:lnSpc>
              <a:spcBef>
                <a:spcPts val="0"/>
              </a:spcBef>
              <a:spcAft>
                <a:spcPts val="0"/>
              </a:spcAft>
              <a:buSzPts val="1440"/>
              <a:buNone/>
            </a:pPr>
            <a:r>
              <a:rPr b="1" lang="en-US" sz="800">
                <a:latin typeface="Arial"/>
                <a:ea typeface="Arial"/>
                <a:cs typeface="Arial"/>
                <a:sym typeface="Arial"/>
              </a:rPr>
              <a:t>ANGAJATORUL  POATE PUNE MAI MULTE TIPURI DE ÎNTREBĂRI :</a:t>
            </a:r>
            <a:endParaRPr sz="800">
              <a:latin typeface="Arial"/>
              <a:ea typeface="Arial"/>
              <a:cs typeface="Arial"/>
              <a:sym typeface="Arial"/>
            </a:endParaRPr>
          </a:p>
          <a:p>
            <a:pPr indent="0" lvl="0" marL="354330" marR="0" rtl="0" algn="just">
              <a:lnSpc>
                <a:spcPct val="100000"/>
              </a:lnSpc>
              <a:spcBef>
                <a:spcPts val="5"/>
              </a:spcBef>
              <a:spcAft>
                <a:spcPts val="0"/>
              </a:spcAft>
              <a:buSzPts val="1440"/>
              <a:buNone/>
            </a:pPr>
            <a:r>
              <a:t/>
            </a:r>
            <a:endParaRPr sz="800">
              <a:latin typeface="Arial"/>
              <a:ea typeface="Arial"/>
              <a:cs typeface="Arial"/>
              <a:sym typeface="Arial"/>
            </a:endParaRPr>
          </a:p>
          <a:p>
            <a:pPr indent="-336550" lvl="0" marL="342900" marR="219075" rtl="0" algn="just">
              <a:lnSpc>
                <a:spcPct val="100000"/>
              </a:lnSpc>
              <a:spcBef>
                <a:spcPts val="0"/>
              </a:spcBef>
              <a:spcAft>
                <a:spcPts val="0"/>
              </a:spcAft>
              <a:buSzPts val="1000"/>
              <a:buFont typeface="Noto Sans Symbols"/>
              <a:buChar char="✔"/>
            </a:pPr>
            <a:r>
              <a:rPr b="1" lang="en-US" sz="800">
                <a:latin typeface="Arial"/>
                <a:ea typeface="Arial"/>
                <a:cs typeface="Arial"/>
                <a:sym typeface="Arial"/>
              </a:rPr>
              <a:t>ÎNTREBĂRI DESPRE STUDII. </a:t>
            </a:r>
            <a:r>
              <a:rPr lang="en-US" sz="800">
                <a:latin typeface="Arial"/>
                <a:ea typeface="Arial"/>
                <a:cs typeface="Arial"/>
                <a:sym typeface="Arial"/>
              </a:rPr>
              <a:t>TREBUIE RĂSPUNS EXACT, ACCENTUÂND REUŞITELE, EVITÂND A DISCUTA DESPRE INSUCCESE. SE DEMONSTREAZĂ INTERESUL PENTRU PROFESIE – PERSOANELE INDIFERENTE NU SUNT DECÂT FOARTE RAR ANGAJATE.</a:t>
            </a:r>
            <a:endParaRPr sz="1900"/>
          </a:p>
          <a:p>
            <a:pPr indent="-336550" lvl="0" marL="342900" marR="219709" rtl="0" algn="just">
              <a:lnSpc>
                <a:spcPct val="100000"/>
              </a:lnSpc>
              <a:spcBef>
                <a:spcPts val="0"/>
              </a:spcBef>
              <a:spcAft>
                <a:spcPts val="0"/>
              </a:spcAft>
              <a:buSzPts val="1000"/>
              <a:buFont typeface="Noto Sans Symbols"/>
              <a:buChar char="✔"/>
            </a:pPr>
            <a:r>
              <a:rPr b="1" lang="en-US" sz="800">
                <a:latin typeface="Arial"/>
                <a:ea typeface="Arial"/>
                <a:cs typeface="Arial"/>
                <a:sym typeface="Arial"/>
              </a:rPr>
              <a:t>ÎNTREBĂRI DESPRE EXPERIENŢA PROFESIONALĂ. </a:t>
            </a:r>
            <a:r>
              <a:rPr lang="en-US" sz="800">
                <a:latin typeface="Arial"/>
                <a:ea typeface="Arial"/>
                <a:cs typeface="Arial"/>
                <a:sym typeface="Arial"/>
              </a:rPr>
              <a:t>ATENŢIE! NU SE VOR CRITICA FOŞTII ŞEFI!</a:t>
            </a:r>
            <a:endParaRPr sz="1900"/>
          </a:p>
          <a:p>
            <a:pPr indent="-336550" lvl="0" marL="342900" marR="219075" rtl="0" algn="just">
              <a:lnSpc>
                <a:spcPct val="100000"/>
              </a:lnSpc>
              <a:spcBef>
                <a:spcPts val="0"/>
              </a:spcBef>
              <a:spcAft>
                <a:spcPts val="0"/>
              </a:spcAft>
              <a:buSzPts val="1000"/>
              <a:buFont typeface="Noto Sans Symbols"/>
              <a:buChar char="✔"/>
            </a:pPr>
            <a:r>
              <a:rPr b="1" lang="en-US" sz="800">
                <a:latin typeface="Arial"/>
                <a:ea typeface="Arial"/>
                <a:cs typeface="Arial"/>
                <a:sym typeface="Arial"/>
              </a:rPr>
              <a:t>ÎNTREBĂRI DESPRE POSTUL VIZAT/FIRMA RESPECTIVĂ. </a:t>
            </a:r>
            <a:r>
              <a:rPr lang="en-US" sz="800">
                <a:latin typeface="Arial"/>
                <a:ea typeface="Arial"/>
                <a:cs typeface="Arial"/>
                <a:sym typeface="Arial"/>
              </a:rPr>
              <a:t>CANDIDATUL SE VA INFORMA DINAINTE CE TREBUIE SĂ FACĂ ÎN POSTUL RESPECTIV. DACĂ NU ARE TOATE DEPRINDERILE, VA ARATĂ DISPONIBILITATEA DE A ÎNVĂŢA REPEDE!</a:t>
            </a:r>
            <a:endParaRPr sz="1900"/>
          </a:p>
          <a:p>
            <a:pPr indent="-336550" lvl="0" marL="342900" marR="218440" rtl="0" algn="just">
              <a:lnSpc>
                <a:spcPct val="100000"/>
              </a:lnSpc>
              <a:spcBef>
                <a:spcPts val="0"/>
              </a:spcBef>
              <a:spcAft>
                <a:spcPts val="0"/>
              </a:spcAft>
              <a:buSzPts val="1000"/>
              <a:buFont typeface="Noto Sans Symbols"/>
              <a:buChar char="✔"/>
            </a:pPr>
            <a:r>
              <a:rPr b="1" lang="en-US" sz="800">
                <a:latin typeface="Arial"/>
                <a:ea typeface="Arial"/>
                <a:cs typeface="Arial"/>
                <a:sym typeface="Arial"/>
              </a:rPr>
              <a:t>ÎNTREBĂRI DESPRE OBIECTIVELE CARIEREI. </a:t>
            </a:r>
            <a:r>
              <a:rPr lang="en-US" sz="800">
                <a:latin typeface="Arial"/>
                <a:ea typeface="Arial"/>
                <a:cs typeface="Arial"/>
                <a:sym typeface="Arial"/>
              </a:rPr>
              <a:t>PE EXAMINATOR ÎL INTERESEAZĂ DACĂ CANDIDATUL POATE CONTRIBUI LA SUCCESUL FIRMEI/ INSTITUŢIEI RESPECTIVE. ORICE RĂSPUNS LA ASTFEL DE ÎNTREBĂRI TREBUIE SĂ ARATE CĂ CANDIDATUL ESTE COMPETENT ŞI POATE DEVENI ŞI MAI COMPETENT. OBIECTIVUL CARIEREI TREBUIE SĂ FIE COMPATIBIL CU INTERESELE FIRMEI.</a:t>
            </a:r>
            <a:endParaRPr sz="1900"/>
          </a:p>
          <a:p>
            <a:pPr indent="-336550" lvl="0" marL="342900" marR="219075" rtl="0" algn="just">
              <a:lnSpc>
                <a:spcPct val="100000"/>
              </a:lnSpc>
              <a:spcBef>
                <a:spcPts val="0"/>
              </a:spcBef>
              <a:spcAft>
                <a:spcPts val="0"/>
              </a:spcAft>
              <a:buSzPts val="1000"/>
              <a:buFont typeface="Noto Sans Symbols"/>
              <a:buChar char="✔"/>
            </a:pPr>
            <a:r>
              <a:rPr b="1" lang="en-US" sz="800">
                <a:latin typeface="Arial"/>
                <a:ea typeface="Arial"/>
                <a:cs typeface="Arial"/>
                <a:sym typeface="Arial"/>
              </a:rPr>
              <a:t>O ÎNTREBARE-CAPCANĂ: </a:t>
            </a:r>
            <a:r>
              <a:rPr lang="en-US" sz="800">
                <a:latin typeface="Arial"/>
                <a:ea typeface="Arial"/>
                <a:cs typeface="Arial"/>
                <a:sym typeface="Arial"/>
              </a:rPr>
              <a:t>„</a:t>
            </a:r>
            <a:r>
              <a:rPr i="1" lang="en-US" sz="800">
                <a:latin typeface="Arial"/>
                <a:ea typeface="Arial"/>
                <a:cs typeface="Arial"/>
                <a:sym typeface="Arial"/>
              </a:rPr>
              <a:t>VREI SĂ AFLI CEVA DESPRE POSTUL RESPECTIV SAU FIRMA NOASTRĂ?</a:t>
            </a:r>
            <a:r>
              <a:rPr lang="en-US" sz="800">
                <a:latin typeface="Arial"/>
                <a:ea typeface="Arial"/>
                <a:cs typeface="Arial"/>
                <a:sym typeface="Arial"/>
              </a:rPr>
              <a:t>”. ACEASTĂ ÎNTREBARE SE ADRESEAZĂ PENTRU A VEDEA DACĂ EŞTI O PERSOANĂ MOTIVATĂ – ÎN NICI UN CAZ NU SE VA RĂSPUNDE NEGATIV!</a:t>
            </a:r>
            <a:endParaRPr sz="800">
              <a:latin typeface="Arial"/>
              <a:ea typeface="Arial"/>
              <a:cs typeface="Arial"/>
              <a:sym typeface="Arial"/>
            </a:endParaRPr>
          </a:p>
          <a:p>
            <a:pPr indent="0" lvl="0" marL="0" marR="219075" rtl="0" algn="just">
              <a:lnSpc>
                <a:spcPct val="100000"/>
              </a:lnSpc>
              <a:spcBef>
                <a:spcPts val="0"/>
              </a:spcBef>
              <a:spcAft>
                <a:spcPts val="0"/>
              </a:spcAft>
              <a:buSzPts val="1100"/>
              <a:buNone/>
            </a:pPr>
            <a:r>
              <a:t/>
            </a:r>
            <a:endParaRPr b="1" sz="800">
              <a:latin typeface="Arial"/>
              <a:ea typeface="Arial"/>
              <a:cs typeface="Arial"/>
              <a:sym typeface="Arial"/>
            </a:endParaRPr>
          </a:p>
          <a:p>
            <a:pPr indent="0" lvl="0" marL="0" marR="219075" rtl="0" algn="just">
              <a:lnSpc>
                <a:spcPct val="100000"/>
              </a:lnSpc>
              <a:spcBef>
                <a:spcPts val="0"/>
              </a:spcBef>
              <a:spcAft>
                <a:spcPts val="0"/>
              </a:spcAft>
              <a:buSzPts val="1100"/>
              <a:buNone/>
            </a:pPr>
            <a:r>
              <a:rPr b="1" lang="en-US" sz="800">
                <a:latin typeface="Arial"/>
                <a:ea typeface="Arial"/>
                <a:cs typeface="Arial"/>
                <a:sym typeface="Arial"/>
              </a:rPr>
              <a:t>POSIBILE ÎNTREBĂRI LA UN INTERVIU:</a:t>
            </a:r>
            <a:endParaRPr sz="800">
              <a:latin typeface="Arial"/>
              <a:ea typeface="Arial"/>
              <a:cs typeface="Arial"/>
              <a:sym typeface="Arial"/>
            </a:endParaRPr>
          </a:p>
          <a:p>
            <a:pPr indent="-336550" lvl="0" marL="342900" marR="0" rtl="0" algn="l">
              <a:lnSpc>
                <a:spcPct val="100000"/>
              </a:lnSpc>
              <a:spcBef>
                <a:spcPts val="0"/>
              </a:spcBef>
              <a:spcAft>
                <a:spcPts val="0"/>
              </a:spcAft>
              <a:buSzPts val="1340"/>
              <a:buFont typeface="Noto Sans Symbols"/>
              <a:buChar char="✔"/>
            </a:pPr>
            <a:r>
              <a:rPr b="1" lang="en-US" sz="800">
                <a:latin typeface="Arial"/>
                <a:ea typeface="Arial"/>
                <a:cs typeface="Arial"/>
                <a:sym typeface="Arial"/>
              </a:rPr>
              <a:t>CE NIVEL DE STUDII ŞI CE EXPERIENŢĂ AVEŢI ?</a:t>
            </a:r>
            <a:endParaRPr sz="800">
              <a:latin typeface="Arial"/>
              <a:ea typeface="Arial"/>
              <a:cs typeface="Arial"/>
              <a:sym typeface="Arial"/>
            </a:endParaRPr>
          </a:p>
          <a:p>
            <a:pPr indent="-336550" lvl="0" marL="342900" marR="0" rtl="0" algn="l">
              <a:lnSpc>
                <a:spcPct val="100000"/>
              </a:lnSpc>
              <a:spcBef>
                <a:spcPts val="0"/>
              </a:spcBef>
              <a:spcAft>
                <a:spcPts val="0"/>
              </a:spcAft>
              <a:buSzPts val="1340"/>
              <a:buFont typeface="Noto Sans Symbols"/>
              <a:buChar char="✔"/>
            </a:pPr>
            <a:r>
              <a:rPr b="1" lang="en-US" sz="800">
                <a:latin typeface="Arial"/>
                <a:ea typeface="Arial"/>
                <a:cs typeface="Arial"/>
                <a:sym typeface="Arial"/>
              </a:rPr>
              <a:t>DE CÂT TIMP LUCRAŢI ÎN ACEASTĂ PROFESIE ?</a:t>
            </a:r>
            <a:endParaRPr sz="800">
              <a:latin typeface="Arial"/>
              <a:ea typeface="Arial"/>
              <a:cs typeface="Arial"/>
              <a:sym typeface="Arial"/>
            </a:endParaRPr>
          </a:p>
          <a:p>
            <a:pPr indent="-336550" lvl="0" marL="342900" marR="0" rtl="0" algn="l">
              <a:lnSpc>
                <a:spcPct val="100000"/>
              </a:lnSpc>
              <a:spcBef>
                <a:spcPts val="0"/>
              </a:spcBef>
              <a:spcAft>
                <a:spcPts val="0"/>
              </a:spcAft>
              <a:buSzPts val="1340"/>
              <a:buFont typeface="Noto Sans Symbols"/>
              <a:buChar char="✔"/>
            </a:pPr>
            <a:r>
              <a:rPr b="1" lang="en-US" sz="800">
                <a:latin typeface="Arial"/>
                <a:ea typeface="Arial"/>
                <a:cs typeface="Arial"/>
                <a:sym typeface="Arial"/>
              </a:rPr>
              <a:t>DE CE DORIŢI ACEASTĂ SLUJBĂ ?</a:t>
            </a:r>
            <a:endParaRPr sz="800">
              <a:latin typeface="Arial"/>
              <a:ea typeface="Arial"/>
              <a:cs typeface="Arial"/>
              <a:sym typeface="Arial"/>
            </a:endParaRPr>
          </a:p>
          <a:p>
            <a:pPr indent="-336550" lvl="0" marL="342900" marR="0" rtl="0" algn="l">
              <a:lnSpc>
                <a:spcPct val="100000"/>
              </a:lnSpc>
              <a:spcBef>
                <a:spcPts val="0"/>
              </a:spcBef>
              <a:spcAft>
                <a:spcPts val="0"/>
              </a:spcAft>
              <a:buSzPts val="1340"/>
              <a:buFont typeface="Noto Sans Symbols"/>
              <a:buChar char="✔"/>
            </a:pPr>
            <a:r>
              <a:rPr b="1" lang="en-US" sz="800">
                <a:latin typeface="Arial"/>
                <a:ea typeface="Arial"/>
                <a:cs typeface="Arial"/>
                <a:sym typeface="Arial"/>
              </a:rPr>
              <a:t>CARE SUNT PUNCTELE DUMNEAVOASTRA TARI ?</a:t>
            </a:r>
            <a:endParaRPr sz="800">
              <a:latin typeface="Arial"/>
              <a:ea typeface="Arial"/>
              <a:cs typeface="Arial"/>
              <a:sym typeface="Arial"/>
            </a:endParaRPr>
          </a:p>
          <a:p>
            <a:pPr indent="-336550" lvl="0" marL="342900" marR="0" rtl="0" algn="l">
              <a:lnSpc>
                <a:spcPct val="100000"/>
              </a:lnSpc>
              <a:spcBef>
                <a:spcPts val="0"/>
              </a:spcBef>
              <a:spcAft>
                <a:spcPts val="0"/>
              </a:spcAft>
              <a:buSzPts val="1340"/>
              <a:buFont typeface="Noto Sans Symbols"/>
              <a:buChar char="✔"/>
            </a:pPr>
            <a:r>
              <a:rPr b="1" lang="en-US" sz="800">
                <a:latin typeface="Arial"/>
                <a:ea typeface="Arial"/>
                <a:cs typeface="Arial"/>
                <a:sym typeface="Arial"/>
              </a:rPr>
              <a:t>CARE SUNT PUNCTELE DUMNEAVOASTRA SLABE ?</a:t>
            </a:r>
            <a:endParaRPr sz="800">
              <a:latin typeface="Arial"/>
              <a:ea typeface="Arial"/>
              <a:cs typeface="Arial"/>
              <a:sym typeface="Arial"/>
            </a:endParaRPr>
          </a:p>
          <a:p>
            <a:pPr indent="-336550" lvl="0" marL="342900" marR="0" rtl="0" algn="l">
              <a:lnSpc>
                <a:spcPct val="100000"/>
              </a:lnSpc>
              <a:spcBef>
                <a:spcPts val="0"/>
              </a:spcBef>
              <a:spcAft>
                <a:spcPts val="0"/>
              </a:spcAft>
              <a:buSzPts val="1340"/>
              <a:buFont typeface="Noto Sans Symbols"/>
              <a:buChar char="✔"/>
            </a:pPr>
            <a:r>
              <a:rPr b="1" lang="en-US" sz="800">
                <a:latin typeface="Arial"/>
                <a:ea typeface="Arial"/>
                <a:cs typeface="Arial"/>
                <a:sym typeface="Arial"/>
              </a:rPr>
              <a:t>CE ŞTIȚI DESPRE INSTITUŢIA NOASTRĂ ?</a:t>
            </a:r>
            <a:endParaRPr sz="800">
              <a:latin typeface="Arial"/>
              <a:ea typeface="Arial"/>
              <a:cs typeface="Arial"/>
              <a:sym typeface="Arial"/>
            </a:endParaRPr>
          </a:p>
          <a:p>
            <a:pPr indent="-336550" lvl="0" marL="342900" marR="0" rtl="0" algn="l">
              <a:lnSpc>
                <a:spcPct val="100000"/>
              </a:lnSpc>
              <a:spcBef>
                <a:spcPts val="0"/>
              </a:spcBef>
              <a:spcAft>
                <a:spcPts val="0"/>
              </a:spcAft>
              <a:buSzPts val="1340"/>
              <a:buFont typeface="Noto Sans Symbols"/>
              <a:buChar char="✔"/>
            </a:pPr>
            <a:r>
              <a:rPr b="1" lang="en-US" sz="800">
                <a:latin typeface="Arial"/>
                <a:ea typeface="Arial"/>
                <a:cs typeface="Arial"/>
                <a:sym typeface="Arial"/>
              </a:rPr>
              <a:t>CE V-A DETERMINAT SĂ VĂ SCHIMBAȚI LOCUL DE MUNCĂ ?</a:t>
            </a:r>
            <a:endParaRPr sz="800">
              <a:latin typeface="Arial"/>
              <a:ea typeface="Arial"/>
              <a:cs typeface="Arial"/>
              <a:sym typeface="Arial"/>
            </a:endParaRPr>
          </a:p>
          <a:p>
            <a:pPr indent="-336550" lvl="0" marL="342900" marR="0" rtl="0" algn="l">
              <a:lnSpc>
                <a:spcPct val="100000"/>
              </a:lnSpc>
              <a:spcBef>
                <a:spcPts val="0"/>
              </a:spcBef>
              <a:spcAft>
                <a:spcPts val="0"/>
              </a:spcAft>
              <a:buSzPts val="1340"/>
              <a:buFont typeface="Noto Sans Symbols"/>
              <a:buChar char="✔"/>
            </a:pPr>
            <a:r>
              <a:rPr b="1" lang="en-US" sz="800">
                <a:latin typeface="Arial"/>
                <a:ea typeface="Arial"/>
                <a:cs typeface="Arial"/>
                <a:sym typeface="Arial"/>
              </a:rPr>
              <a:t>CUM VA VEDEȚI PESTE 5 ANI ?</a:t>
            </a:r>
            <a:endParaRPr sz="800">
              <a:latin typeface="Arial"/>
              <a:ea typeface="Arial"/>
              <a:cs typeface="Arial"/>
              <a:sym typeface="Arial"/>
            </a:endParaRPr>
          </a:p>
          <a:p>
            <a:pPr indent="-336550" lvl="0" marL="342900" marR="0" rtl="0" algn="l">
              <a:lnSpc>
                <a:spcPct val="100000"/>
              </a:lnSpc>
              <a:spcBef>
                <a:spcPts val="0"/>
              </a:spcBef>
              <a:spcAft>
                <a:spcPts val="0"/>
              </a:spcAft>
              <a:buSzPts val="1340"/>
              <a:buFont typeface="Noto Sans Symbols"/>
              <a:buChar char="✔"/>
            </a:pPr>
            <a:r>
              <a:rPr b="1" lang="en-US" sz="800">
                <a:latin typeface="Arial"/>
                <a:ea typeface="Arial"/>
                <a:cs typeface="Arial"/>
                <a:sym typeface="Arial"/>
              </a:rPr>
              <a:t>CE AȘTEPTĂRI SALARIALE AVEȚI ?</a:t>
            </a:r>
            <a:endParaRPr sz="800">
              <a:latin typeface="Arial"/>
              <a:ea typeface="Arial"/>
              <a:cs typeface="Arial"/>
              <a:sym typeface="Arial"/>
            </a:endParaRPr>
          </a:p>
          <a:p>
            <a:pPr indent="-336550" lvl="0" marL="342900" marR="0" rtl="0" algn="l">
              <a:lnSpc>
                <a:spcPct val="100000"/>
              </a:lnSpc>
              <a:spcBef>
                <a:spcPts val="0"/>
              </a:spcBef>
              <a:spcAft>
                <a:spcPts val="0"/>
              </a:spcAft>
              <a:buSzPts val="1340"/>
              <a:buFont typeface="Noto Sans Symbols"/>
              <a:buChar char="✔"/>
            </a:pPr>
            <a:r>
              <a:rPr b="1" lang="en-US" sz="800">
                <a:latin typeface="Arial"/>
                <a:ea typeface="Arial"/>
                <a:cs typeface="Arial"/>
                <a:sym typeface="Arial"/>
              </a:rPr>
              <a:t>CUM PUTEȚI ADUCE UN PLUS DE VALOARE COMPANIEI ?</a:t>
            </a:r>
            <a:endParaRPr sz="800">
              <a:latin typeface="Arial"/>
              <a:ea typeface="Arial"/>
              <a:cs typeface="Arial"/>
              <a:sym typeface="Arial"/>
            </a:endParaRPr>
          </a:p>
          <a:p>
            <a:pPr indent="-336550" lvl="0" marL="342900" marR="0" rtl="0" algn="l">
              <a:lnSpc>
                <a:spcPct val="100000"/>
              </a:lnSpc>
              <a:spcBef>
                <a:spcPts val="0"/>
              </a:spcBef>
              <a:spcAft>
                <a:spcPts val="0"/>
              </a:spcAft>
              <a:buSzPts val="1340"/>
              <a:buFont typeface="Noto Sans Symbols"/>
              <a:buChar char="✔"/>
            </a:pPr>
            <a:r>
              <a:rPr b="1" lang="en-US" sz="800">
                <a:latin typeface="Arial"/>
                <a:ea typeface="Arial"/>
                <a:cs typeface="Arial"/>
                <a:sym typeface="Arial"/>
              </a:rPr>
              <a:t>DACĂ N-AR TREBUI SĂ MUNCIȚI, CE AȚI FACE ?</a:t>
            </a:r>
            <a:endParaRPr sz="800">
              <a:latin typeface="Arial"/>
              <a:ea typeface="Arial"/>
              <a:cs typeface="Arial"/>
              <a:sym typeface="Arial"/>
            </a:endParaRPr>
          </a:p>
          <a:p>
            <a:pPr indent="-336550" lvl="0" marL="342900" marR="0" rtl="0" algn="l">
              <a:lnSpc>
                <a:spcPct val="100000"/>
              </a:lnSpc>
              <a:spcBef>
                <a:spcPts val="0"/>
              </a:spcBef>
              <a:spcAft>
                <a:spcPts val="0"/>
              </a:spcAft>
              <a:buSzPts val="1340"/>
              <a:buFont typeface="Noto Sans Symbols"/>
              <a:buChar char="✔"/>
            </a:pPr>
            <a:r>
              <a:rPr b="1" lang="en-US" sz="800">
                <a:latin typeface="Arial"/>
                <a:ea typeface="Arial"/>
                <a:cs typeface="Arial"/>
                <a:sym typeface="Arial"/>
              </a:rPr>
              <a:t>CE ÎNTREBĂRI VREȚI SĂ NE ADRESAȚI ?</a:t>
            </a:r>
            <a:endParaRPr sz="800">
              <a:latin typeface="Arial"/>
              <a:ea typeface="Arial"/>
              <a:cs typeface="Arial"/>
              <a:sym typeface="Arial"/>
            </a:endParaRPr>
          </a:p>
          <a:p>
            <a:pPr indent="0" lvl="0" marL="0" marR="221615" rtl="0" algn="just">
              <a:lnSpc>
                <a:spcPct val="115000"/>
              </a:lnSpc>
              <a:spcBef>
                <a:spcPts val="5"/>
              </a:spcBef>
              <a:spcAft>
                <a:spcPts val="0"/>
              </a:spcAft>
              <a:buSzPts val="1280"/>
              <a:buNone/>
            </a:pPr>
            <a:r>
              <a:t/>
            </a:r>
            <a:endParaRPr b="1" i="1" sz="700">
              <a:latin typeface="Arial"/>
              <a:ea typeface="Arial"/>
              <a:cs typeface="Arial"/>
              <a:sym typeface="Arial"/>
            </a:endParaRPr>
          </a:p>
          <a:p>
            <a:pPr indent="81280" lvl="0" marL="0" marR="221615" rtl="0" algn="just">
              <a:lnSpc>
                <a:spcPct val="115000"/>
              </a:lnSpc>
              <a:spcBef>
                <a:spcPts val="5"/>
              </a:spcBef>
              <a:spcAft>
                <a:spcPts val="0"/>
              </a:spcAft>
              <a:buSzPts val="1280"/>
              <a:buNone/>
            </a:pPr>
            <a:r>
              <a:t/>
            </a:r>
            <a:endParaRPr b="1" i="1" sz="800">
              <a:latin typeface="Arial"/>
              <a:ea typeface="Arial"/>
              <a:cs typeface="Arial"/>
              <a:sym typeface="Arial"/>
            </a:endParaRPr>
          </a:p>
          <a:p>
            <a:pPr indent="81280" lvl="0" marL="0" marR="221615" rtl="0" algn="just">
              <a:lnSpc>
                <a:spcPct val="115000"/>
              </a:lnSpc>
              <a:spcBef>
                <a:spcPts val="5"/>
              </a:spcBef>
              <a:spcAft>
                <a:spcPts val="0"/>
              </a:spcAft>
              <a:buSzPts val="1280"/>
              <a:buNone/>
            </a:pPr>
            <a:r>
              <a:t/>
            </a:r>
            <a:endParaRPr b="1" i="1" sz="800">
              <a:latin typeface="Arial"/>
              <a:ea typeface="Arial"/>
              <a:cs typeface="Arial"/>
              <a:sym typeface="Arial"/>
            </a:endParaRPr>
          </a:p>
          <a:p>
            <a:pPr indent="81280" lvl="0" marL="0" marR="221615" rtl="0" algn="just">
              <a:lnSpc>
                <a:spcPct val="115000"/>
              </a:lnSpc>
              <a:spcBef>
                <a:spcPts val="5"/>
              </a:spcBef>
              <a:spcAft>
                <a:spcPts val="0"/>
              </a:spcAft>
              <a:buSzPts val="1280"/>
              <a:buNone/>
            </a:pPr>
            <a:r>
              <a:t/>
            </a:r>
            <a:endParaRPr b="1" i="1" sz="800">
              <a:latin typeface="Arial"/>
              <a:ea typeface="Arial"/>
              <a:cs typeface="Arial"/>
              <a:sym typeface="Arial"/>
            </a:endParaRPr>
          </a:p>
          <a:p>
            <a:pPr indent="81280" lvl="0" marL="0" marR="221615" rtl="0" algn="just">
              <a:lnSpc>
                <a:spcPct val="115000"/>
              </a:lnSpc>
              <a:spcBef>
                <a:spcPts val="5"/>
              </a:spcBef>
              <a:spcAft>
                <a:spcPts val="0"/>
              </a:spcAft>
              <a:buSzPts val="1280"/>
              <a:buNone/>
            </a:pPr>
            <a:r>
              <a:t/>
            </a:r>
            <a:endParaRPr b="1" i="1" sz="800">
              <a:latin typeface="Arial"/>
              <a:ea typeface="Arial"/>
              <a:cs typeface="Arial"/>
              <a:sym typeface="Arial"/>
            </a:endParaRPr>
          </a:p>
          <a:p>
            <a:pPr indent="81280" lvl="0" marL="0" marR="221615" rtl="0" algn="just">
              <a:lnSpc>
                <a:spcPct val="115000"/>
              </a:lnSpc>
              <a:spcBef>
                <a:spcPts val="5"/>
              </a:spcBef>
              <a:spcAft>
                <a:spcPts val="0"/>
              </a:spcAft>
              <a:buSzPts val="1280"/>
              <a:buNone/>
            </a:pPr>
            <a:r>
              <a:t/>
            </a:r>
            <a:endParaRPr b="1" i="1" sz="800">
              <a:latin typeface="Arial"/>
              <a:ea typeface="Arial"/>
              <a:cs typeface="Arial"/>
              <a:sym typeface="Arial"/>
            </a:endParaRPr>
          </a:p>
          <a:p>
            <a:pPr indent="-278130" lvl="0" marL="582930" marR="243840" rtl="0" algn="l">
              <a:lnSpc>
                <a:spcPct val="98000"/>
              </a:lnSpc>
              <a:spcBef>
                <a:spcPts val="0"/>
              </a:spcBef>
              <a:spcAft>
                <a:spcPts val="0"/>
              </a:spcAft>
              <a:buSzPts val="1280"/>
              <a:buNone/>
            </a:pPr>
            <a:r>
              <a:t/>
            </a:r>
            <a:endParaRPr b="1" sz="800">
              <a:latin typeface="Arial"/>
              <a:ea typeface="Arial"/>
              <a:cs typeface="Arial"/>
              <a:sym typeface="Arial"/>
            </a:endParaRPr>
          </a:p>
          <a:p>
            <a:pPr indent="-278130" lvl="0" marL="582930" marR="243840" rtl="0" algn="l">
              <a:lnSpc>
                <a:spcPct val="98000"/>
              </a:lnSpc>
              <a:spcBef>
                <a:spcPts val="0"/>
              </a:spcBef>
              <a:spcAft>
                <a:spcPts val="0"/>
              </a:spcAft>
              <a:buSzPts val="1280"/>
              <a:buNone/>
            </a:pPr>
            <a:r>
              <a:t/>
            </a:r>
            <a:endParaRPr b="1" sz="800">
              <a:latin typeface="Arial"/>
              <a:ea typeface="Arial"/>
              <a:cs typeface="Arial"/>
              <a:sym typeface="Arial"/>
            </a:endParaRPr>
          </a:p>
          <a:p>
            <a:pPr indent="0" lvl="0" marL="223520" marR="243840" rtl="0" algn="l">
              <a:lnSpc>
                <a:spcPct val="98000"/>
              </a:lnSpc>
              <a:spcBef>
                <a:spcPts val="0"/>
              </a:spcBef>
              <a:spcAft>
                <a:spcPts val="0"/>
              </a:spcAft>
              <a:buSzPts val="1280"/>
              <a:buNone/>
            </a:pPr>
            <a:r>
              <a:t/>
            </a:r>
            <a:endParaRPr b="1" sz="800">
              <a:latin typeface="Arial"/>
              <a:ea typeface="Arial"/>
              <a:cs typeface="Arial"/>
              <a:sym typeface="Arial"/>
            </a:endParaRPr>
          </a:p>
          <a:p>
            <a:pPr indent="-278130" lvl="0" marL="582930" marR="243840" rtl="0" algn="l">
              <a:lnSpc>
                <a:spcPct val="98000"/>
              </a:lnSpc>
              <a:spcBef>
                <a:spcPts val="0"/>
              </a:spcBef>
              <a:spcAft>
                <a:spcPts val="0"/>
              </a:spcAft>
              <a:buSzPts val="1280"/>
              <a:buNone/>
            </a:pPr>
            <a:r>
              <a:t/>
            </a:r>
            <a:endParaRPr b="1" sz="800">
              <a:latin typeface="Arial"/>
              <a:ea typeface="Arial"/>
              <a:cs typeface="Arial"/>
              <a:sym typeface="Arial"/>
            </a:endParaRPr>
          </a:p>
          <a:p>
            <a:pPr indent="0" lvl="0" marL="0" marR="218440" rtl="0" algn="just">
              <a:lnSpc>
                <a:spcPct val="120000"/>
              </a:lnSpc>
              <a:spcBef>
                <a:spcPts val="600"/>
              </a:spcBef>
              <a:spcAft>
                <a:spcPts val="0"/>
              </a:spcAft>
              <a:buSzPts val="1280"/>
              <a:buNone/>
            </a:pPr>
            <a:r>
              <a:rPr b="1" lang="en-US" sz="800">
                <a:latin typeface="Arial"/>
                <a:ea typeface="Arial"/>
                <a:cs typeface="Arial"/>
                <a:sym typeface="Arial"/>
              </a:rPr>
              <a:t>	</a:t>
            </a:r>
            <a:endParaRPr/>
          </a:p>
          <a:p>
            <a:pPr indent="0" lvl="0" marL="0" marR="0" rtl="0" algn="just">
              <a:lnSpc>
                <a:spcPct val="115000"/>
              </a:lnSpc>
              <a:spcBef>
                <a:spcPts val="0"/>
              </a:spcBef>
              <a:spcAft>
                <a:spcPts val="0"/>
              </a:spcAft>
              <a:buSzPts val="1280"/>
              <a:buNone/>
            </a:pPr>
            <a:r>
              <a:rPr b="1" lang="en-US" sz="800">
                <a:latin typeface="Arial"/>
                <a:ea typeface="Arial"/>
                <a:cs typeface="Arial"/>
                <a:sym typeface="Arial"/>
              </a:rPr>
              <a:t>	</a:t>
            </a:r>
            <a:endParaRPr/>
          </a:p>
          <a:p>
            <a:pPr indent="0" lvl="0" marL="0" marR="0" rtl="0" algn="just">
              <a:lnSpc>
                <a:spcPct val="115000"/>
              </a:lnSpc>
              <a:spcBef>
                <a:spcPts val="0"/>
              </a:spcBef>
              <a:spcAft>
                <a:spcPts val="0"/>
              </a:spcAft>
              <a:buSzPts val="1280"/>
              <a:buNone/>
            </a:pPr>
            <a:r>
              <a:rPr b="1" lang="en-US" sz="800">
                <a:latin typeface="Arial"/>
                <a:ea typeface="Arial"/>
                <a:cs typeface="Arial"/>
                <a:sym typeface="Arial"/>
              </a:rPr>
              <a:t>	</a:t>
            </a:r>
            <a:endParaRPr/>
          </a:p>
          <a:p>
            <a:pPr indent="0" lvl="0" marL="0" marR="0" rtl="0" algn="just">
              <a:lnSpc>
                <a:spcPct val="115000"/>
              </a:lnSpc>
              <a:spcBef>
                <a:spcPts val="0"/>
              </a:spcBef>
              <a:spcAft>
                <a:spcPts val="0"/>
              </a:spcAft>
              <a:buSzPts val="1280"/>
              <a:buNone/>
            </a:pPr>
            <a:r>
              <a:t/>
            </a:r>
            <a:endParaRPr b="1" sz="800">
              <a:latin typeface="Arial"/>
              <a:ea typeface="Arial"/>
              <a:cs typeface="Arial"/>
              <a:sym typeface="Arial"/>
            </a:endParaRPr>
          </a:p>
          <a:p>
            <a:pPr indent="0" lvl="0" marL="0" marR="0" rtl="0" algn="just">
              <a:lnSpc>
                <a:spcPct val="115000"/>
              </a:lnSpc>
              <a:spcBef>
                <a:spcPts val="0"/>
              </a:spcBef>
              <a:spcAft>
                <a:spcPts val="0"/>
              </a:spcAft>
              <a:buSzPts val="1280"/>
              <a:buNone/>
            </a:pPr>
            <a:r>
              <a:t/>
            </a:r>
            <a:endParaRPr b="1" sz="800">
              <a:latin typeface="Arial"/>
              <a:ea typeface="Arial"/>
              <a:cs typeface="Arial"/>
              <a:sym typeface="Arial"/>
            </a:endParaRPr>
          </a:p>
          <a:p>
            <a:pPr indent="0" lvl="0" marL="0" marR="0" rtl="0" algn="just">
              <a:lnSpc>
                <a:spcPct val="115000"/>
              </a:lnSpc>
              <a:spcBef>
                <a:spcPts val="0"/>
              </a:spcBef>
              <a:spcAft>
                <a:spcPts val="0"/>
              </a:spcAft>
              <a:buSzPts val="1280"/>
              <a:buNone/>
            </a:pPr>
            <a:r>
              <a:t/>
            </a:r>
            <a:endParaRPr b="1" sz="800">
              <a:latin typeface="Arial"/>
              <a:ea typeface="Arial"/>
              <a:cs typeface="Arial"/>
              <a:sym typeface="Arial"/>
            </a:endParaRPr>
          </a:p>
          <a:p>
            <a:pPr indent="0" lvl="0" marL="0" marR="0" rtl="0" algn="just">
              <a:lnSpc>
                <a:spcPct val="115000"/>
              </a:lnSpc>
              <a:spcBef>
                <a:spcPts val="0"/>
              </a:spcBef>
              <a:spcAft>
                <a:spcPts val="0"/>
              </a:spcAft>
              <a:buSzPts val="1280"/>
              <a:buNone/>
            </a:pPr>
            <a:r>
              <a:rPr b="1" lang="en-US" sz="800">
                <a:latin typeface="Arial"/>
                <a:ea typeface="Arial"/>
                <a:cs typeface="Arial"/>
                <a:sym typeface="Arial"/>
              </a:rPr>
              <a:t>	</a:t>
            </a:r>
            <a:endParaRPr sz="800">
              <a:latin typeface="Arial"/>
              <a:ea typeface="Arial"/>
              <a:cs typeface="Arial"/>
              <a:sym typeface="Arial"/>
            </a:endParaRPr>
          </a:p>
          <a:p>
            <a:pPr indent="0" lvl="0" marL="0" marR="221615" rtl="0" algn="just">
              <a:lnSpc>
                <a:spcPct val="115000"/>
              </a:lnSpc>
              <a:spcBef>
                <a:spcPts val="5"/>
              </a:spcBef>
              <a:spcAft>
                <a:spcPts val="0"/>
              </a:spcAft>
              <a:buSzPts val="1280"/>
              <a:buNone/>
            </a:pPr>
            <a:r>
              <a:rPr b="1" lang="en-US" sz="800">
                <a:latin typeface="Arial"/>
                <a:ea typeface="Arial"/>
                <a:cs typeface="Arial"/>
                <a:sym typeface="Arial"/>
              </a:rPr>
              <a:t>	</a:t>
            </a:r>
            <a:endParaRPr sz="800">
              <a:latin typeface="Arial"/>
              <a:ea typeface="Arial"/>
              <a:cs typeface="Arial"/>
              <a:sym typeface="Arial"/>
            </a:endParaRPr>
          </a:p>
          <a:p>
            <a:pPr indent="0" lvl="0" marL="0" rtl="0" algn="just">
              <a:lnSpc>
                <a:spcPct val="115000"/>
              </a:lnSpc>
              <a:spcBef>
                <a:spcPts val="0"/>
              </a:spcBef>
              <a:spcAft>
                <a:spcPts val="0"/>
              </a:spcAft>
              <a:buSzPts val="1280"/>
              <a:buNone/>
            </a:pPr>
            <a:r>
              <a:t/>
            </a:r>
            <a:endParaRPr b="1" sz="800">
              <a:latin typeface="Arial"/>
              <a:ea typeface="Arial"/>
              <a:cs typeface="Arial"/>
              <a:sym typeface="Arial"/>
            </a:endParaRPr>
          </a:p>
          <a:p>
            <a:pPr indent="0" lvl="0" marL="0" rtl="0" algn="just">
              <a:lnSpc>
                <a:spcPct val="115000"/>
              </a:lnSpc>
              <a:spcBef>
                <a:spcPts val="0"/>
              </a:spcBef>
              <a:spcAft>
                <a:spcPts val="0"/>
              </a:spcAft>
              <a:buSzPts val="1280"/>
              <a:buNone/>
            </a:pPr>
            <a:r>
              <a:t/>
            </a:r>
            <a:endParaRPr b="1" sz="800">
              <a:latin typeface="Arial"/>
              <a:ea typeface="Arial"/>
              <a:cs typeface="Arial"/>
              <a:sym typeface="Arial"/>
            </a:endParaRPr>
          </a:p>
          <a:p>
            <a:pPr indent="0" lvl="0" marL="0" rtl="0" algn="just">
              <a:lnSpc>
                <a:spcPct val="115000"/>
              </a:lnSpc>
              <a:spcBef>
                <a:spcPts val="0"/>
              </a:spcBef>
              <a:spcAft>
                <a:spcPts val="0"/>
              </a:spcAft>
              <a:buSzPts val="1280"/>
              <a:buNone/>
            </a:pPr>
            <a:r>
              <a:t/>
            </a:r>
            <a:endParaRPr b="1" sz="800">
              <a:latin typeface="Arial"/>
              <a:ea typeface="Arial"/>
              <a:cs typeface="Arial"/>
              <a:sym typeface="Arial"/>
            </a:endParaRPr>
          </a:p>
          <a:p>
            <a:pPr indent="0" lvl="0" marL="0" marR="0" rtl="0" algn="l">
              <a:lnSpc>
                <a:spcPct val="115000"/>
              </a:lnSpc>
              <a:spcBef>
                <a:spcPts val="0"/>
              </a:spcBef>
              <a:spcAft>
                <a:spcPts val="0"/>
              </a:spcAft>
              <a:buSzPts val="1280"/>
              <a:buNone/>
            </a:pPr>
            <a:r>
              <a:rPr b="1" lang="en-US" sz="800">
                <a:latin typeface="Arial"/>
                <a:ea typeface="Arial"/>
                <a:cs typeface="Arial"/>
                <a:sym typeface="Arial"/>
              </a:rPr>
              <a:t>	</a:t>
            </a:r>
            <a:endParaRPr/>
          </a:p>
          <a:p>
            <a:pPr indent="0" lvl="0" marL="0" marR="0" rtl="0" algn="l">
              <a:lnSpc>
                <a:spcPct val="115000"/>
              </a:lnSpc>
              <a:spcBef>
                <a:spcPts val="0"/>
              </a:spcBef>
              <a:spcAft>
                <a:spcPts val="0"/>
              </a:spcAft>
              <a:buSzPts val="1280"/>
              <a:buNone/>
            </a:pPr>
            <a:r>
              <a:t/>
            </a:r>
            <a:endParaRPr b="1" sz="800">
              <a:latin typeface="Arial"/>
              <a:ea typeface="Arial"/>
              <a:cs typeface="Arial"/>
              <a:sym typeface="Arial"/>
            </a:endParaRPr>
          </a:p>
          <a:p>
            <a:pPr indent="0" lvl="0" marL="0" marR="0" rtl="0" algn="l">
              <a:lnSpc>
                <a:spcPct val="115000"/>
              </a:lnSpc>
              <a:spcBef>
                <a:spcPts val="0"/>
              </a:spcBef>
              <a:spcAft>
                <a:spcPts val="0"/>
              </a:spcAft>
              <a:buSzPts val="1280"/>
              <a:buNone/>
            </a:pPr>
            <a:r>
              <a:rPr b="1" lang="en-US" sz="800">
                <a:latin typeface="Arial"/>
                <a:ea typeface="Arial"/>
                <a:cs typeface="Arial"/>
                <a:sym typeface="Arial"/>
              </a:rPr>
              <a:t>	</a:t>
            </a:r>
            <a:endParaRPr sz="800">
              <a:latin typeface="Arial"/>
              <a:ea typeface="Arial"/>
              <a:cs typeface="Arial"/>
              <a:sym typeface="Arial"/>
            </a:endParaRPr>
          </a:p>
          <a:p>
            <a:pPr indent="0" lvl="0" marL="0" rtl="0" algn="ctr">
              <a:lnSpc>
                <a:spcPct val="115000"/>
              </a:lnSpc>
              <a:spcBef>
                <a:spcPts val="0"/>
              </a:spcBef>
              <a:spcAft>
                <a:spcPts val="0"/>
              </a:spcAft>
              <a:buSzPts val="1280"/>
              <a:buNone/>
            </a:pPr>
            <a:r>
              <a:t/>
            </a:r>
            <a:endParaRPr b="1" sz="800">
              <a:latin typeface="Arial"/>
              <a:ea typeface="Arial"/>
              <a:cs typeface="Arial"/>
              <a:sym typeface="Arial"/>
            </a:endParaRPr>
          </a:p>
          <a:p>
            <a:pPr indent="0" lvl="0" marL="0" rtl="0" algn="ctr">
              <a:lnSpc>
                <a:spcPct val="115000"/>
              </a:lnSpc>
              <a:spcBef>
                <a:spcPts val="0"/>
              </a:spcBef>
              <a:spcAft>
                <a:spcPts val="0"/>
              </a:spcAft>
              <a:buSzPts val="1280"/>
              <a:buNone/>
            </a:pPr>
            <a:r>
              <a:t/>
            </a:r>
            <a:endParaRPr b="1" sz="800">
              <a:latin typeface="Arial"/>
              <a:ea typeface="Arial"/>
              <a:cs typeface="Arial"/>
              <a:sym typeface="Arial"/>
            </a:endParaRPr>
          </a:p>
          <a:p>
            <a:pPr indent="0" lvl="0" marL="0" rtl="0" algn="l">
              <a:lnSpc>
                <a:spcPct val="120000"/>
              </a:lnSpc>
              <a:spcBef>
                <a:spcPts val="0"/>
              </a:spcBef>
              <a:spcAft>
                <a:spcPts val="0"/>
              </a:spcAft>
              <a:buSzPts val="1280"/>
              <a:buNone/>
            </a:pPr>
            <a:r>
              <a:t/>
            </a:r>
            <a:endParaRPr sz="800">
              <a:latin typeface="Arial"/>
              <a:ea typeface="Arial"/>
              <a:cs typeface="Arial"/>
              <a:sym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6" name="Shape 876"/>
        <p:cNvGrpSpPr/>
        <p:nvPr/>
      </p:nvGrpSpPr>
      <p:grpSpPr>
        <a:xfrm>
          <a:off x="0" y="0"/>
          <a:ext cx="0" cy="0"/>
          <a:chOff x="0" y="0"/>
          <a:chExt cx="0" cy="0"/>
        </a:xfrm>
      </p:grpSpPr>
      <p:sp>
        <p:nvSpPr>
          <p:cNvPr id="877" name="Google Shape;877;p72"/>
          <p:cNvSpPr/>
          <p:nvPr/>
        </p:nvSpPr>
        <p:spPr>
          <a:xfrm>
            <a:off x="2483768" y="5805264"/>
            <a:ext cx="613636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000">
                <a:solidFill>
                  <a:schemeClr val="lt1"/>
                </a:solidFill>
                <a:latin typeface="Arial"/>
                <a:ea typeface="Arial"/>
                <a:cs typeface="Arial"/>
                <a:sym typeface="Arial"/>
              </a:rPr>
              <a:t>Proiect cofinanțat de Uniunea Europeană din Fondul Social European </a:t>
            </a:r>
            <a:br>
              <a:rPr b="1" i="1" lang="en-US" sz="1000">
                <a:solidFill>
                  <a:schemeClr val="lt1"/>
                </a:solidFill>
                <a:latin typeface="Arial"/>
                <a:ea typeface="Arial"/>
                <a:cs typeface="Arial"/>
                <a:sym typeface="Arial"/>
              </a:rPr>
            </a:br>
            <a:r>
              <a:rPr b="1" i="1" lang="en-US" sz="1000">
                <a:solidFill>
                  <a:schemeClr val="lt1"/>
                </a:solidFill>
                <a:latin typeface="Arial"/>
                <a:ea typeface="Arial"/>
                <a:cs typeface="Arial"/>
                <a:sym typeface="Arial"/>
              </a:rPr>
              <a:t>prin Programul Operațional Capital Uman 2014-2020</a:t>
            </a:r>
            <a:endParaRPr b="1" sz="1000">
              <a:solidFill>
                <a:schemeClr val="lt1"/>
              </a:solidFill>
              <a:latin typeface="Arial"/>
              <a:ea typeface="Arial"/>
              <a:cs typeface="Arial"/>
              <a:sym typeface="Arial"/>
            </a:endParaRPr>
          </a:p>
        </p:txBody>
      </p:sp>
      <p:pic>
        <p:nvPicPr>
          <p:cNvPr id="878" name="Google Shape;878;p72"/>
          <p:cNvPicPr preferRelativeResize="0"/>
          <p:nvPr/>
        </p:nvPicPr>
        <p:blipFill rotWithShape="1">
          <a:blip r:embed="rId3">
            <a:alphaModFix/>
          </a:blip>
          <a:srcRect b="0" l="0" r="0" t="0"/>
          <a:stretch/>
        </p:blipFill>
        <p:spPr>
          <a:xfrm>
            <a:off x="971600" y="360216"/>
            <a:ext cx="1080120" cy="991869"/>
          </a:xfrm>
          <a:prstGeom prst="rect">
            <a:avLst/>
          </a:prstGeom>
          <a:noFill/>
          <a:ln>
            <a:noFill/>
          </a:ln>
        </p:spPr>
      </p:pic>
      <p:pic>
        <p:nvPicPr>
          <p:cNvPr id="879" name="Google Shape;879;p72"/>
          <p:cNvPicPr preferRelativeResize="0"/>
          <p:nvPr/>
        </p:nvPicPr>
        <p:blipFill rotWithShape="1">
          <a:blip r:embed="rId4">
            <a:alphaModFix/>
          </a:blip>
          <a:srcRect b="0" l="0" r="0" t="0"/>
          <a:stretch/>
        </p:blipFill>
        <p:spPr>
          <a:xfrm>
            <a:off x="3779912" y="315794"/>
            <a:ext cx="1080120" cy="991869"/>
          </a:xfrm>
          <a:prstGeom prst="rect">
            <a:avLst/>
          </a:prstGeom>
          <a:noFill/>
          <a:ln>
            <a:noFill/>
          </a:ln>
        </p:spPr>
      </p:pic>
      <p:pic>
        <p:nvPicPr>
          <p:cNvPr id="880" name="Google Shape;880;p72"/>
          <p:cNvPicPr preferRelativeResize="0"/>
          <p:nvPr/>
        </p:nvPicPr>
        <p:blipFill rotWithShape="1">
          <a:blip r:embed="rId5">
            <a:alphaModFix/>
          </a:blip>
          <a:srcRect b="0" l="0" r="0" t="0"/>
          <a:stretch/>
        </p:blipFill>
        <p:spPr>
          <a:xfrm>
            <a:off x="6588224" y="315794"/>
            <a:ext cx="1080120" cy="1008232"/>
          </a:xfrm>
          <a:prstGeom prst="rect">
            <a:avLst/>
          </a:prstGeom>
          <a:noFill/>
          <a:ln>
            <a:noFill/>
          </a:ln>
        </p:spPr>
      </p:pic>
      <p:pic>
        <p:nvPicPr>
          <p:cNvPr id="881" name="Google Shape;881;p72"/>
          <p:cNvPicPr preferRelativeResize="0"/>
          <p:nvPr/>
        </p:nvPicPr>
        <p:blipFill rotWithShape="1">
          <a:blip r:embed="rId6">
            <a:alphaModFix/>
          </a:blip>
          <a:srcRect b="0" l="0" r="0" t="0"/>
          <a:stretch/>
        </p:blipFill>
        <p:spPr>
          <a:xfrm>
            <a:off x="284772" y="5737497"/>
            <a:ext cx="2072640" cy="566420"/>
          </a:xfrm>
          <a:prstGeom prst="rect">
            <a:avLst/>
          </a:prstGeom>
          <a:noFill/>
          <a:ln>
            <a:noFill/>
          </a:ln>
        </p:spPr>
      </p:pic>
      <p:sp>
        <p:nvSpPr>
          <p:cNvPr id="882" name="Google Shape;882;p72"/>
          <p:cNvSpPr txBox="1"/>
          <p:nvPr>
            <p:ph idx="1" type="body"/>
          </p:nvPr>
        </p:nvSpPr>
        <p:spPr>
          <a:xfrm>
            <a:off x="539552" y="1324025"/>
            <a:ext cx="7797662" cy="4265213"/>
          </a:xfrm>
          <a:prstGeom prst="rect">
            <a:avLst/>
          </a:prstGeom>
          <a:noFill/>
          <a:ln>
            <a:noFill/>
          </a:ln>
        </p:spPr>
        <p:txBody>
          <a:bodyPr anchorCtr="0" anchor="ctr" bIns="45700" lIns="91425" spcFirstLastPara="1" rIns="91425" wrap="square" tIns="45700">
            <a:noAutofit/>
          </a:bodyPr>
          <a:lstStyle/>
          <a:p>
            <a:pPr indent="81280" lvl="0" marL="0" marR="221615" rtl="0" algn="just">
              <a:lnSpc>
                <a:spcPct val="115000"/>
              </a:lnSpc>
              <a:spcBef>
                <a:spcPts val="0"/>
              </a:spcBef>
              <a:spcAft>
                <a:spcPts val="0"/>
              </a:spcAft>
              <a:buSzPts val="1280"/>
              <a:buNone/>
            </a:pPr>
            <a:r>
              <a:t/>
            </a:r>
            <a:endParaRPr b="1" i="1" sz="800">
              <a:latin typeface="Arial"/>
              <a:ea typeface="Arial"/>
              <a:cs typeface="Arial"/>
              <a:sym typeface="Arial"/>
            </a:endParaRPr>
          </a:p>
          <a:p>
            <a:pPr indent="81280" lvl="0" marL="0" marR="221615" rtl="0" algn="just">
              <a:lnSpc>
                <a:spcPct val="115000"/>
              </a:lnSpc>
              <a:spcBef>
                <a:spcPts val="5"/>
              </a:spcBef>
              <a:spcAft>
                <a:spcPts val="0"/>
              </a:spcAft>
              <a:buSzPts val="1280"/>
              <a:buNone/>
            </a:pPr>
            <a:r>
              <a:t/>
            </a:r>
            <a:endParaRPr b="1" i="1" sz="800">
              <a:latin typeface="Arial"/>
              <a:ea typeface="Arial"/>
              <a:cs typeface="Arial"/>
              <a:sym typeface="Arial"/>
            </a:endParaRPr>
          </a:p>
          <a:p>
            <a:pPr indent="-375920" lvl="0" marL="457200" marR="0" rtl="0" algn="just">
              <a:lnSpc>
                <a:spcPct val="115000"/>
              </a:lnSpc>
              <a:spcBef>
                <a:spcPts val="0"/>
              </a:spcBef>
              <a:spcAft>
                <a:spcPts val="0"/>
              </a:spcAft>
              <a:buSzPts val="1280"/>
              <a:buNone/>
            </a:pPr>
            <a:r>
              <a:t/>
            </a:r>
            <a:endParaRPr b="1" sz="800">
              <a:latin typeface="Arial"/>
              <a:ea typeface="Arial"/>
              <a:cs typeface="Arial"/>
              <a:sym typeface="Arial"/>
            </a:endParaRPr>
          </a:p>
          <a:p>
            <a:pPr indent="-375920" lvl="0" marL="457200" marR="0" rtl="0" algn="just">
              <a:lnSpc>
                <a:spcPct val="115000"/>
              </a:lnSpc>
              <a:spcBef>
                <a:spcPts val="0"/>
              </a:spcBef>
              <a:spcAft>
                <a:spcPts val="0"/>
              </a:spcAft>
              <a:buSzPts val="1280"/>
              <a:buNone/>
            </a:pPr>
            <a:r>
              <a:t/>
            </a:r>
            <a:endParaRPr b="1" sz="800">
              <a:latin typeface="Arial"/>
              <a:ea typeface="Arial"/>
              <a:cs typeface="Arial"/>
              <a:sym typeface="Arial"/>
            </a:endParaRPr>
          </a:p>
          <a:p>
            <a:pPr indent="-375920" lvl="0" marL="457200" marR="0" rtl="0" algn="just">
              <a:lnSpc>
                <a:spcPct val="115000"/>
              </a:lnSpc>
              <a:spcBef>
                <a:spcPts val="0"/>
              </a:spcBef>
              <a:spcAft>
                <a:spcPts val="0"/>
              </a:spcAft>
              <a:buSzPts val="1280"/>
              <a:buNone/>
            </a:pPr>
            <a:r>
              <a:t/>
            </a:r>
            <a:endParaRPr b="1" sz="800">
              <a:latin typeface="Arial"/>
              <a:ea typeface="Arial"/>
              <a:cs typeface="Arial"/>
              <a:sym typeface="Arial"/>
            </a:endParaRPr>
          </a:p>
          <a:p>
            <a:pPr indent="-375920" lvl="0" marL="457200" marR="0" rtl="0" algn="just">
              <a:lnSpc>
                <a:spcPct val="115000"/>
              </a:lnSpc>
              <a:spcBef>
                <a:spcPts val="0"/>
              </a:spcBef>
              <a:spcAft>
                <a:spcPts val="0"/>
              </a:spcAft>
              <a:buSzPts val="1280"/>
              <a:buNone/>
            </a:pPr>
            <a:r>
              <a:t/>
            </a:r>
            <a:endParaRPr b="1" sz="800">
              <a:latin typeface="Arial"/>
              <a:ea typeface="Arial"/>
              <a:cs typeface="Arial"/>
              <a:sym typeface="Arial"/>
            </a:endParaRPr>
          </a:p>
          <a:p>
            <a:pPr indent="-375920" lvl="0" marL="457200" marR="0" rtl="0" algn="just">
              <a:lnSpc>
                <a:spcPct val="115000"/>
              </a:lnSpc>
              <a:spcBef>
                <a:spcPts val="0"/>
              </a:spcBef>
              <a:spcAft>
                <a:spcPts val="0"/>
              </a:spcAft>
              <a:buSzPts val="1280"/>
              <a:buNone/>
            </a:pPr>
            <a:r>
              <a:t/>
            </a:r>
            <a:endParaRPr b="1" sz="800">
              <a:latin typeface="Arial"/>
              <a:ea typeface="Arial"/>
              <a:cs typeface="Arial"/>
              <a:sym typeface="Arial"/>
            </a:endParaRPr>
          </a:p>
          <a:p>
            <a:pPr indent="-375920" lvl="0" marL="457200" marR="0" rtl="0" algn="just">
              <a:lnSpc>
                <a:spcPct val="115000"/>
              </a:lnSpc>
              <a:spcBef>
                <a:spcPts val="0"/>
              </a:spcBef>
              <a:spcAft>
                <a:spcPts val="0"/>
              </a:spcAft>
              <a:buSzPts val="1280"/>
              <a:buNone/>
            </a:pPr>
            <a:r>
              <a:t/>
            </a:r>
            <a:endParaRPr b="1" sz="800">
              <a:latin typeface="Arial"/>
              <a:ea typeface="Arial"/>
              <a:cs typeface="Arial"/>
              <a:sym typeface="Arial"/>
            </a:endParaRPr>
          </a:p>
          <a:p>
            <a:pPr indent="-375920" lvl="0" marL="457200" marR="0" rtl="0" algn="just">
              <a:lnSpc>
                <a:spcPct val="115000"/>
              </a:lnSpc>
              <a:spcBef>
                <a:spcPts val="0"/>
              </a:spcBef>
              <a:spcAft>
                <a:spcPts val="0"/>
              </a:spcAft>
              <a:buSzPts val="1280"/>
              <a:buNone/>
            </a:pPr>
            <a:r>
              <a:t/>
            </a:r>
            <a:endParaRPr b="1" sz="800">
              <a:latin typeface="Arial"/>
              <a:ea typeface="Arial"/>
              <a:cs typeface="Arial"/>
              <a:sym typeface="Arial"/>
            </a:endParaRPr>
          </a:p>
          <a:p>
            <a:pPr indent="-375920" lvl="0" marL="457200" marR="0" rtl="0" algn="just">
              <a:lnSpc>
                <a:spcPct val="115000"/>
              </a:lnSpc>
              <a:spcBef>
                <a:spcPts val="0"/>
              </a:spcBef>
              <a:spcAft>
                <a:spcPts val="0"/>
              </a:spcAft>
              <a:buSzPts val="1280"/>
              <a:buNone/>
            </a:pPr>
            <a:r>
              <a:t/>
            </a:r>
            <a:endParaRPr b="1" sz="800">
              <a:latin typeface="Arial"/>
              <a:ea typeface="Arial"/>
              <a:cs typeface="Arial"/>
              <a:sym typeface="Arial"/>
            </a:endParaRPr>
          </a:p>
          <a:p>
            <a:pPr indent="-375920" lvl="0" marL="457200" marR="0" rtl="0" algn="just">
              <a:lnSpc>
                <a:spcPct val="115000"/>
              </a:lnSpc>
              <a:spcBef>
                <a:spcPts val="0"/>
              </a:spcBef>
              <a:spcAft>
                <a:spcPts val="0"/>
              </a:spcAft>
              <a:buSzPts val="1280"/>
              <a:buNone/>
            </a:pPr>
            <a:r>
              <a:t/>
            </a:r>
            <a:endParaRPr b="1" sz="800">
              <a:latin typeface="Arial"/>
              <a:ea typeface="Arial"/>
              <a:cs typeface="Arial"/>
              <a:sym typeface="Arial"/>
            </a:endParaRPr>
          </a:p>
          <a:p>
            <a:pPr indent="-375920" lvl="0" marL="457200" marR="0" rtl="0" algn="just">
              <a:lnSpc>
                <a:spcPct val="115000"/>
              </a:lnSpc>
              <a:spcBef>
                <a:spcPts val="0"/>
              </a:spcBef>
              <a:spcAft>
                <a:spcPts val="0"/>
              </a:spcAft>
              <a:buSzPts val="1280"/>
              <a:buNone/>
            </a:pPr>
            <a:r>
              <a:t/>
            </a:r>
            <a:endParaRPr b="1" sz="800">
              <a:latin typeface="Arial"/>
              <a:ea typeface="Arial"/>
              <a:cs typeface="Arial"/>
              <a:sym typeface="Arial"/>
            </a:endParaRPr>
          </a:p>
          <a:p>
            <a:pPr indent="-375920" lvl="0" marL="457200" marR="0" rtl="0" algn="just">
              <a:lnSpc>
                <a:spcPct val="115000"/>
              </a:lnSpc>
              <a:spcBef>
                <a:spcPts val="0"/>
              </a:spcBef>
              <a:spcAft>
                <a:spcPts val="0"/>
              </a:spcAft>
              <a:buSzPts val="1280"/>
              <a:buNone/>
            </a:pPr>
            <a:r>
              <a:t/>
            </a:r>
            <a:endParaRPr b="1" sz="800">
              <a:latin typeface="Arial"/>
              <a:ea typeface="Arial"/>
              <a:cs typeface="Arial"/>
              <a:sym typeface="Arial"/>
            </a:endParaRPr>
          </a:p>
          <a:p>
            <a:pPr indent="-375920" lvl="0" marL="457200" marR="0" rtl="0" algn="just">
              <a:lnSpc>
                <a:spcPct val="115000"/>
              </a:lnSpc>
              <a:spcBef>
                <a:spcPts val="0"/>
              </a:spcBef>
              <a:spcAft>
                <a:spcPts val="0"/>
              </a:spcAft>
              <a:buSzPts val="1280"/>
              <a:buNone/>
            </a:pPr>
            <a:r>
              <a:t/>
            </a:r>
            <a:endParaRPr b="1" sz="800">
              <a:latin typeface="Arial"/>
              <a:ea typeface="Arial"/>
              <a:cs typeface="Arial"/>
              <a:sym typeface="Arial"/>
            </a:endParaRPr>
          </a:p>
          <a:p>
            <a:pPr indent="-375920" lvl="0" marL="457200" marR="0" rtl="0" algn="just">
              <a:lnSpc>
                <a:spcPct val="115000"/>
              </a:lnSpc>
              <a:spcBef>
                <a:spcPts val="0"/>
              </a:spcBef>
              <a:spcAft>
                <a:spcPts val="0"/>
              </a:spcAft>
              <a:buSzPts val="1280"/>
              <a:buNone/>
            </a:pPr>
            <a:r>
              <a:t/>
            </a:r>
            <a:endParaRPr b="1" sz="800">
              <a:latin typeface="Arial"/>
              <a:ea typeface="Arial"/>
              <a:cs typeface="Arial"/>
              <a:sym typeface="Arial"/>
            </a:endParaRPr>
          </a:p>
          <a:p>
            <a:pPr indent="-375920" lvl="0" marL="457200" marR="0" rtl="0" algn="just">
              <a:lnSpc>
                <a:spcPct val="115000"/>
              </a:lnSpc>
              <a:spcBef>
                <a:spcPts val="0"/>
              </a:spcBef>
              <a:spcAft>
                <a:spcPts val="0"/>
              </a:spcAft>
              <a:buSzPts val="1280"/>
              <a:buNone/>
            </a:pPr>
            <a:r>
              <a:t/>
            </a:r>
            <a:endParaRPr b="1" sz="800">
              <a:latin typeface="Arial"/>
              <a:ea typeface="Arial"/>
              <a:cs typeface="Arial"/>
              <a:sym typeface="Arial"/>
            </a:endParaRPr>
          </a:p>
          <a:p>
            <a:pPr indent="-375920" lvl="0" marL="457200" marR="0" rtl="0" algn="just">
              <a:lnSpc>
                <a:spcPct val="115000"/>
              </a:lnSpc>
              <a:spcBef>
                <a:spcPts val="0"/>
              </a:spcBef>
              <a:spcAft>
                <a:spcPts val="0"/>
              </a:spcAft>
              <a:buSzPts val="1280"/>
              <a:buNone/>
            </a:pPr>
            <a:r>
              <a:t/>
            </a:r>
            <a:endParaRPr b="1" sz="800">
              <a:latin typeface="Arial"/>
              <a:ea typeface="Arial"/>
              <a:cs typeface="Arial"/>
              <a:sym typeface="Arial"/>
            </a:endParaRPr>
          </a:p>
          <a:p>
            <a:pPr indent="-375920" lvl="0" marL="457200" marR="0" rtl="0" algn="just">
              <a:lnSpc>
                <a:spcPct val="115000"/>
              </a:lnSpc>
              <a:spcBef>
                <a:spcPts val="0"/>
              </a:spcBef>
              <a:spcAft>
                <a:spcPts val="0"/>
              </a:spcAft>
              <a:buSzPts val="1280"/>
              <a:buNone/>
            </a:pPr>
            <a:r>
              <a:t/>
            </a:r>
            <a:endParaRPr b="1" sz="800">
              <a:latin typeface="Arial"/>
              <a:ea typeface="Arial"/>
              <a:cs typeface="Arial"/>
              <a:sym typeface="Arial"/>
            </a:endParaRPr>
          </a:p>
          <a:p>
            <a:pPr indent="-375920" lvl="0" marL="457200" marR="0" rtl="0" algn="just">
              <a:lnSpc>
                <a:spcPct val="115000"/>
              </a:lnSpc>
              <a:spcBef>
                <a:spcPts val="0"/>
              </a:spcBef>
              <a:spcAft>
                <a:spcPts val="0"/>
              </a:spcAft>
              <a:buSzPts val="1280"/>
              <a:buNone/>
            </a:pPr>
            <a:r>
              <a:t/>
            </a:r>
            <a:endParaRPr b="1" sz="800">
              <a:latin typeface="Arial"/>
              <a:ea typeface="Arial"/>
              <a:cs typeface="Arial"/>
              <a:sym typeface="Arial"/>
            </a:endParaRPr>
          </a:p>
          <a:p>
            <a:pPr indent="-375920" lvl="0" marL="457200" marR="0" rtl="0" algn="just">
              <a:lnSpc>
                <a:spcPct val="115000"/>
              </a:lnSpc>
              <a:spcBef>
                <a:spcPts val="0"/>
              </a:spcBef>
              <a:spcAft>
                <a:spcPts val="0"/>
              </a:spcAft>
              <a:buSzPts val="1280"/>
              <a:buNone/>
            </a:pPr>
            <a:r>
              <a:t/>
            </a:r>
            <a:endParaRPr b="1" sz="800">
              <a:latin typeface="Arial"/>
              <a:ea typeface="Arial"/>
              <a:cs typeface="Arial"/>
              <a:sym typeface="Arial"/>
            </a:endParaRPr>
          </a:p>
          <a:p>
            <a:pPr indent="0" lvl="0" marL="0" marR="0" rtl="0" algn="just">
              <a:lnSpc>
                <a:spcPct val="115000"/>
              </a:lnSpc>
              <a:spcBef>
                <a:spcPts val="0"/>
              </a:spcBef>
              <a:spcAft>
                <a:spcPts val="0"/>
              </a:spcAft>
              <a:buSzPts val="1280"/>
              <a:buNone/>
            </a:pPr>
            <a:r>
              <a:t/>
            </a:r>
            <a:endParaRPr b="1" sz="800">
              <a:latin typeface="Arial"/>
              <a:ea typeface="Arial"/>
              <a:cs typeface="Arial"/>
              <a:sym typeface="Arial"/>
            </a:endParaRPr>
          </a:p>
          <a:p>
            <a:pPr indent="0" lvl="0" marL="356235" marR="219075" rtl="0" algn="just">
              <a:lnSpc>
                <a:spcPct val="115000"/>
              </a:lnSpc>
              <a:spcBef>
                <a:spcPts val="0"/>
              </a:spcBef>
              <a:spcAft>
                <a:spcPts val="0"/>
              </a:spcAft>
              <a:buSzPts val="1280"/>
              <a:buNone/>
            </a:pPr>
            <a:r>
              <a:t/>
            </a:r>
            <a:endParaRPr b="1" sz="800">
              <a:latin typeface="Arial"/>
              <a:ea typeface="Arial"/>
              <a:cs typeface="Arial"/>
              <a:sym typeface="Arial"/>
            </a:endParaRPr>
          </a:p>
          <a:p>
            <a:pPr indent="0" lvl="0" marL="356235" marR="219075" rtl="0" algn="just">
              <a:lnSpc>
                <a:spcPct val="115000"/>
              </a:lnSpc>
              <a:spcBef>
                <a:spcPts val="0"/>
              </a:spcBef>
              <a:spcAft>
                <a:spcPts val="0"/>
              </a:spcAft>
              <a:buSzPts val="1280"/>
              <a:buNone/>
            </a:pPr>
            <a:r>
              <a:t/>
            </a:r>
            <a:endParaRPr b="1" sz="800">
              <a:latin typeface="Arial"/>
              <a:ea typeface="Arial"/>
              <a:cs typeface="Arial"/>
              <a:sym typeface="Arial"/>
            </a:endParaRPr>
          </a:p>
          <a:p>
            <a:pPr indent="0" lvl="0" marL="356235" marR="219075" rtl="0" algn="just">
              <a:lnSpc>
                <a:spcPct val="115000"/>
              </a:lnSpc>
              <a:spcBef>
                <a:spcPts val="0"/>
              </a:spcBef>
              <a:spcAft>
                <a:spcPts val="0"/>
              </a:spcAft>
              <a:buSzPts val="1280"/>
              <a:buNone/>
            </a:pPr>
            <a:r>
              <a:t/>
            </a:r>
            <a:endParaRPr b="1" sz="800">
              <a:latin typeface="Arial"/>
              <a:ea typeface="Arial"/>
              <a:cs typeface="Arial"/>
              <a:sym typeface="Arial"/>
            </a:endParaRPr>
          </a:p>
          <a:p>
            <a:pPr indent="0" lvl="0" marL="356235" marR="219075" rtl="0" algn="just">
              <a:lnSpc>
                <a:spcPct val="115000"/>
              </a:lnSpc>
              <a:spcBef>
                <a:spcPts val="0"/>
              </a:spcBef>
              <a:spcAft>
                <a:spcPts val="0"/>
              </a:spcAft>
              <a:buSzPts val="1280"/>
              <a:buNone/>
            </a:pPr>
            <a:r>
              <a:t/>
            </a:r>
            <a:endParaRPr b="1" sz="800">
              <a:latin typeface="Arial"/>
              <a:ea typeface="Arial"/>
              <a:cs typeface="Arial"/>
              <a:sym typeface="Arial"/>
            </a:endParaRPr>
          </a:p>
          <a:p>
            <a:pPr indent="0" lvl="0" marL="356235" marR="219075" rtl="0" algn="just">
              <a:lnSpc>
                <a:spcPct val="115000"/>
              </a:lnSpc>
              <a:spcBef>
                <a:spcPts val="0"/>
              </a:spcBef>
              <a:spcAft>
                <a:spcPts val="0"/>
              </a:spcAft>
              <a:buSzPts val="1280"/>
              <a:buNone/>
            </a:pPr>
            <a:r>
              <a:t/>
            </a:r>
            <a:endParaRPr b="1" sz="800">
              <a:latin typeface="Arial"/>
              <a:ea typeface="Arial"/>
              <a:cs typeface="Arial"/>
              <a:sym typeface="Arial"/>
            </a:endParaRPr>
          </a:p>
          <a:p>
            <a:pPr indent="0" lvl="0" marL="356235" marR="219075" rtl="0" algn="just">
              <a:lnSpc>
                <a:spcPct val="115000"/>
              </a:lnSpc>
              <a:spcBef>
                <a:spcPts val="0"/>
              </a:spcBef>
              <a:spcAft>
                <a:spcPts val="0"/>
              </a:spcAft>
              <a:buSzPts val="1280"/>
              <a:buNone/>
            </a:pPr>
            <a:r>
              <a:t/>
            </a:r>
            <a:endParaRPr b="1" sz="800">
              <a:latin typeface="Arial"/>
              <a:ea typeface="Arial"/>
              <a:cs typeface="Arial"/>
              <a:sym typeface="Arial"/>
            </a:endParaRPr>
          </a:p>
          <a:p>
            <a:pPr indent="0" lvl="0" marL="356235" marR="219075" rtl="0" algn="just">
              <a:lnSpc>
                <a:spcPct val="100000"/>
              </a:lnSpc>
              <a:spcBef>
                <a:spcPts val="0"/>
              </a:spcBef>
              <a:spcAft>
                <a:spcPts val="0"/>
              </a:spcAft>
              <a:buSzPts val="1280"/>
              <a:buNone/>
            </a:pPr>
            <a:r>
              <a:rPr b="1" lang="en-US" sz="800">
                <a:latin typeface="Arial"/>
                <a:ea typeface="Arial"/>
                <a:cs typeface="Arial"/>
                <a:sym typeface="Arial"/>
              </a:rPr>
              <a:t>CANDIDATUL POATE ÎNTREBA:</a:t>
            </a:r>
            <a:endParaRPr sz="800">
              <a:latin typeface="Arial"/>
              <a:ea typeface="Arial"/>
              <a:cs typeface="Arial"/>
              <a:sym typeface="Arial"/>
            </a:endParaRPr>
          </a:p>
          <a:p>
            <a:pPr indent="-342900" lvl="2" marL="1257300" rtl="0" algn="l">
              <a:lnSpc>
                <a:spcPct val="100000"/>
              </a:lnSpc>
              <a:spcBef>
                <a:spcPts val="0"/>
              </a:spcBef>
              <a:spcAft>
                <a:spcPts val="0"/>
              </a:spcAft>
              <a:buSzPts val="1100"/>
              <a:buFont typeface="Noto Sans Symbols"/>
              <a:buChar char="✔"/>
            </a:pPr>
            <a:r>
              <a:rPr b="1" i="1" lang="en-US" sz="800">
                <a:latin typeface="Arial"/>
                <a:ea typeface="Arial"/>
                <a:cs typeface="Arial"/>
                <a:sym typeface="Arial"/>
              </a:rPr>
              <a:t>CARE SUNT PLANURILE DE DEZVOLTARE ALE FIRMEI?</a:t>
            </a:r>
            <a:endParaRPr sz="800">
              <a:latin typeface="Arial"/>
              <a:ea typeface="Arial"/>
              <a:cs typeface="Arial"/>
              <a:sym typeface="Arial"/>
            </a:endParaRPr>
          </a:p>
          <a:p>
            <a:pPr indent="-342900" lvl="2" marL="1257300" rtl="0" algn="l">
              <a:lnSpc>
                <a:spcPct val="100000"/>
              </a:lnSpc>
              <a:spcBef>
                <a:spcPts val="0"/>
              </a:spcBef>
              <a:spcAft>
                <a:spcPts val="0"/>
              </a:spcAft>
              <a:buSzPts val="1100"/>
              <a:buFont typeface="Noto Sans Symbols"/>
              <a:buChar char="✔"/>
            </a:pPr>
            <a:r>
              <a:rPr b="1" i="1" lang="en-US" sz="800">
                <a:latin typeface="Arial"/>
                <a:ea typeface="Arial"/>
                <a:cs typeface="Arial"/>
                <a:sym typeface="Arial"/>
              </a:rPr>
              <a:t>CU CINE VEI LUCRA?</a:t>
            </a:r>
            <a:endParaRPr sz="800">
              <a:latin typeface="Arial"/>
              <a:ea typeface="Arial"/>
              <a:cs typeface="Arial"/>
              <a:sym typeface="Arial"/>
            </a:endParaRPr>
          </a:p>
          <a:p>
            <a:pPr indent="-342900" lvl="2" marL="1257300" rtl="0" algn="l">
              <a:lnSpc>
                <a:spcPct val="100000"/>
              </a:lnSpc>
              <a:spcBef>
                <a:spcPts val="0"/>
              </a:spcBef>
              <a:spcAft>
                <a:spcPts val="0"/>
              </a:spcAft>
              <a:buSzPts val="1100"/>
              <a:buFont typeface="Noto Sans Symbols"/>
              <a:buChar char="✔"/>
            </a:pPr>
            <a:r>
              <a:rPr b="1" i="1" lang="en-US" sz="800">
                <a:latin typeface="Arial"/>
                <a:ea typeface="Arial"/>
                <a:cs typeface="Arial"/>
                <a:sym typeface="Arial"/>
              </a:rPr>
              <a:t>CARE SUNT POSIBILITĂŢILE DE SPECIALIZARE?</a:t>
            </a:r>
            <a:endParaRPr sz="800">
              <a:latin typeface="Arial"/>
              <a:ea typeface="Arial"/>
              <a:cs typeface="Arial"/>
              <a:sym typeface="Arial"/>
            </a:endParaRPr>
          </a:p>
          <a:p>
            <a:pPr indent="-342900" lvl="2" marL="1257300" rtl="0" algn="l">
              <a:lnSpc>
                <a:spcPct val="100000"/>
              </a:lnSpc>
              <a:spcBef>
                <a:spcPts val="0"/>
              </a:spcBef>
              <a:spcAft>
                <a:spcPts val="0"/>
              </a:spcAft>
              <a:buSzPts val="1100"/>
              <a:buFont typeface="Noto Sans Symbols"/>
              <a:buChar char="✔"/>
            </a:pPr>
            <a:r>
              <a:rPr b="1" i="1" lang="en-US" sz="800">
                <a:latin typeface="Arial"/>
                <a:ea typeface="Arial"/>
                <a:cs typeface="Arial"/>
                <a:sym typeface="Arial"/>
              </a:rPr>
              <a:t>CARE ESTE PROGRAMUL DE LUCRU?</a:t>
            </a:r>
            <a:endParaRPr b="1" i="1" sz="800">
              <a:latin typeface="Arial"/>
              <a:ea typeface="Arial"/>
              <a:cs typeface="Arial"/>
              <a:sym typeface="Arial"/>
            </a:endParaRPr>
          </a:p>
          <a:p>
            <a:pPr indent="0" lvl="0" marL="0" marR="0" rtl="0" algn="l">
              <a:lnSpc>
                <a:spcPct val="100000"/>
              </a:lnSpc>
              <a:spcBef>
                <a:spcPts val="0"/>
              </a:spcBef>
              <a:spcAft>
                <a:spcPts val="0"/>
              </a:spcAft>
              <a:buSzPts val="1100"/>
              <a:buNone/>
            </a:pPr>
            <a:r>
              <a:rPr b="1" i="1" lang="en-US" sz="800">
                <a:latin typeface="Arial"/>
                <a:ea typeface="Arial"/>
                <a:cs typeface="Arial"/>
                <a:sym typeface="Arial"/>
              </a:rPr>
              <a:t>	</a:t>
            </a:r>
            <a:r>
              <a:rPr lang="en-US" sz="800">
                <a:latin typeface="Arial"/>
                <a:ea typeface="Arial"/>
                <a:cs typeface="Arial"/>
                <a:sym typeface="Arial"/>
              </a:rPr>
              <a:t>ASTFEL VA DEMONSTRA INTERESUL FAŢĂ DE SLUJBA VIZATĂ ŞI DORINŢA DE A ÎNCEPE LUCRUL!</a:t>
            </a:r>
            <a:endParaRPr sz="800">
              <a:latin typeface="Arial"/>
              <a:ea typeface="Arial"/>
              <a:cs typeface="Arial"/>
              <a:sym typeface="Arial"/>
            </a:endParaRPr>
          </a:p>
          <a:p>
            <a:pPr indent="0" lvl="0" marL="0" marR="0" rtl="0" algn="l">
              <a:lnSpc>
                <a:spcPct val="100000"/>
              </a:lnSpc>
              <a:spcBef>
                <a:spcPts val="0"/>
              </a:spcBef>
              <a:spcAft>
                <a:spcPts val="0"/>
              </a:spcAft>
              <a:buSzPts val="1100"/>
              <a:buNone/>
            </a:pPr>
            <a:r>
              <a:rPr b="1" lang="en-US" sz="800">
                <a:latin typeface="Arial"/>
                <a:ea typeface="Arial"/>
                <a:cs typeface="Arial"/>
                <a:sym typeface="Arial"/>
              </a:rPr>
              <a:t>	PREJUDECĂŢILE EVALUATORILOR</a:t>
            </a:r>
            <a:endParaRPr b="1" sz="800">
              <a:latin typeface="Arial"/>
              <a:ea typeface="Arial"/>
              <a:cs typeface="Arial"/>
              <a:sym typeface="Arial"/>
            </a:endParaRPr>
          </a:p>
          <a:p>
            <a:pPr indent="0" lvl="0" marL="0" marR="0" rtl="0" algn="l">
              <a:lnSpc>
                <a:spcPct val="100000"/>
              </a:lnSpc>
              <a:spcBef>
                <a:spcPts val="0"/>
              </a:spcBef>
              <a:spcAft>
                <a:spcPts val="0"/>
              </a:spcAft>
              <a:buSzPts val="1100"/>
              <a:buNone/>
            </a:pPr>
            <a:r>
              <a:rPr b="1" lang="en-US" sz="800">
                <a:latin typeface="Arial"/>
                <a:ea typeface="Arial"/>
                <a:cs typeface="Arial"/>
                <a:sym typeface="Arial"/>
              </a:rPr>
              <a:t>	</a:t>
            </a:r>
            <a:r>
              <a:rPr lang="en-US" sz="800">
                <a:latin typeface="Arial"/>
                <a:ea typeface="Arial"/>
                <a:cs typeface="Arial"/>
                <a:sym typeface="Arial"/>
              </a:rPr>
              <a:t>ORICE EVALUATOR ESTE UN OM CARE ARE SIMPATIILE, ANTIPATIILE, CAPRICIILE ŞI REŢINERILE SALE. NU SE VA CREA DIN ACEST FAPT O PROBLEMĂ! PREJUDECĂŢILE EVALUATORULUI-ANGAJATORULUI REPREZINTĂ UN MIC OBSTACOL ASCUNS, CARE POATE FI DEPĂŞIT!</a:t>
            </a:r>
            <a:endParaRPr/>
          </a:p>
          <a:p>
            <a:pPr indent="0" lvl="0" marL="0" marR="0" rtl="0" algn="l">
              <a:lnSpc>
                <a:spcPct val="100000"/>
              </a:lnSpc>
              <a:spcBef>
                <a:spcPts val="0"/>
              </a:spcBef>
              <a:spcAft>
                <a:spcPts val="0"/>
              </a:spcAft>
              <a:buSzPts val="1100"/>
              <a:buNone/>
            </a:pPr>
            <a:r>
              <a:rPr b="1" lang="en-US" sz="800">
                <a:latin typeface="Arial"/>
                <a:ea typeface="Arial"/>
                <a:cs typeface="Arial"/>
                <a:sym typeface="Arial"/>
              </a:rPr>
              <a:t>	CE GÂNDESC EVALUATORII:</a:t>
            </a:r>
            <a:r>
              <a:rPr lang="en-US" sz="800">
                <a:latin typeface="Arial"/>
                <a:ea typeface="Arial"/>
                <a:cs typeface="Arial"/>
                <a:sym typeface="Arial"/>
              </a:rPr>
              <a:t> </a:t>
            </a:r>
            <a:endParaRPr sz="800">
              <a:latin typeface="Arial"/>
              <a:ea typeface="Arial"/>
              <a:cs typeface="Arial"/>
              <a:sym typeface="Arial"/>
            </a:endParaRPr>
          </a:p>
          <a:p>
            <a:pPr indent="-342900" lvl="2" marL="1257300" marR="219709" rtl="0" algn="l">
              <a:lnSpc>
                <a:spcPct val="100000"/>
              </a:lnSpc>
              <a:spcBef>
                <a:spcPts val="0"/>
              </a:spcBef>
              <a:spcAft>
                <a:spcPts val="0"/>
              </a:spcAft>
              <a:buSzPts val="1100"/>
              <a:buFont typeface="Noto Sans Symbols"/>
              <a:buChar char="✔"/>
            </a:pPr>
            <a:r>
              <a:rPr i="1" lang="en-US" sz="800">
                <a:latin typeface="Arial"/>
                <a:ea typeface="Arial"/>
                <a:cs typeface="Arial"/>
                <a:sym typeface="Arial"/>
              </a:rPr>
              <a:t>PERSOANELE CARE AU ABSOLVIT LICEUL </a:t>
            </a:r>
            <a:r>
              <a:rPr b="1" i="1" lang="en-US" sz="800">
                <a:latin typeface="Arial"/>
                <a:ea typeface="Arial"/>
                <a:cs typeface="Arial"/>
                <a:sym typeface="Arial"/>
              </a:rPr>
              <a:t>X </a:t>
            </a:r>
            <a:r>
              <a:rPr i="1" lang="en-US" sz="800">
                <a:latin typeface="Arial"/>
                <a:ea typeface="Arial"/>
                <a:cs typeface="Arial"/>
                <a:sym typeface="Arial"/>
              </a:rPr>
              <a:t>SUNT FOARTE BINE PREGĂTITE. ABSOLVENŢII ALTOR LICEE NU ŞTIU NIMIC.</a:t>
            </a:r>
            <a:endParaRPr sz="800">
              <a:latin typeface="Arial"/>
              <a:ea typeface="Arial"/>
              <a:cs typeface="Arial"/>
              <a:sym typeface="Arial"/>
            </a:endParaRPr>
          </a:p>
          <a:p>
            <a:pPr indent="-342900" lvl="2" marL="1257300" marR="220345" rtl="0" algn="l">
              <a:lnSpc>
                <a:spcPct val="100000"/>
              </a:lnSpc>
              <a:spcBef>
                <a:spcPts val="0"/>
              </a:spcBef>
              <a:spcAft>
                <a:spcPts val="0"/>
              </a:spcAft>
              <a:buSzPts val="1100"/>
              <a:buFont typeface="Noto Sans Symbols"/>
              <a:buChar char="✔"/>
            </a:pPr>
            <a:r>
              <a:rPr i="1" lang="en-US" sz="800">
                <a:latin typeface="Arial"/>
                <a:ea typeface="Arial"/>
                <a:cs typeface="Arial"/>
                <a:sym typeface="Arial"/>
              </a:rPr>
              <a:t>NU ANGAJEZ PE NIMENI CARE A LUCRAT LA INSTITUŢIA/FIRMA </a:t>
            </a:r>
            <a:r>
              <a:rPr b="1" i="1" lang="en-US" sz="800">
                <a:latin typeface="Arial"/>
                <a:ea typeface="Arial"/>
                <a:cs typeface="Arial"/>
                <a:sym typeface="Arial"/>
              </a:rPr>
              <a:t>Y</a:t>
            </a:r>
            <a:r>
              <a:rPr i="1" lang="en-US" sz="800">
                <a:latin typeface="Arial"/>
                <a:ea typeface="Arial"/>
                <a:cs typeface="Arial"/>
                <a:sym typeface="Arial"/>
              </a:rPr>
              <a:t>. TOŢI DE ACOLO SUNT INCOMPETENŢI.</a:t>
            </a:r>
            <a:endParaRPr sz="800">
              <a:latin typeface="Arial"/>
              <a:ea typeface="Arial"/>
              <a:cs typeface="Arial"/>
              <a:sym typeface="Arial"/>
            </a:endParaRPr>
          </a:p>
          <a:p>
            <a:pPr indent="-342900" lvl="2" marL="1257300" rtl="0" algn="l">
              <a:lnSpc>
                <a:spcPct val="100000"/>
              </a:lnSpc>
              <a:spcBef>
                <a:spcPts val="0"/>
              </a:spcBef>
              <a:spcAft>
                <a:spcPts val="0"/>
              </a:spcAft>
              <a:buSzPts val="1100"/>
              <a:buFont typeface="Noto Sans Symbols"/>
              <a:buChar char="✔"/>
            </a:pPr>
            <a:r>
              <a:rPr i="1" lang="en-US" sz="800">
                <a:latin typeface="Arial"/>
                <a:ea typeface="Arial"/>
                <a:cs typeface="Arial"/>
                <a:sym typeface="Arial"/>
              </a:rPr>
              <a:t>NU ANGAJEZ O FEMEIE PE ACEST POST. NU FACE FAŢĂ STRESULUI!</a:t>
            </a:r>
            <a:endParaRPr sz="800">
              <a:latin typeface="Arial"/>
              <a:ea typeface="Arial"/>
              <a:cs typeface="Arial"/>
              <a:sym typeface="Arial"/>
            </a:endParaRPr>
          </a:p>
          <a:p>
            <a:pPr indent="-342900" lvl="2" marL="1257300" rtl="0" algn="l">
              <a:lnSpc>
                <a:spcPct val="100000"/>
              </a:lnSpc>
              <a:spcBef>
                <a:spcPts val="0"/>
              </a:spcBef>
              <a:spcAft>
                <a:spcPts val="0"/>
              </a:spcAft>
              <a:buSzPts val="1100"/>
              <a:buFont typeface="Noto Sans Symbols"/>
              <a:buChar char="✔"/>
            </a:pPr>
            <a:r>
              <a:rPr i="1" lang="en-US" sz="800">
                <a:latin typeface="Arial"/>
                <a:ea typeface="Arial"/>
                <a:cs typeface="Arial"/>
                <a:sym typeface="Arial"/>
              </a:rPr>
              <a:t>NU ANGAJEZ ELEVI. SUNT NESERIOŞI ŞI ÎNTÂRZIE MEREU.</a:t>
            </a:r>
            <a:endParaRPr sz="800">
              <a:latin typeface="Arial"/>
              <a:ea typeface="Arial"/>
              <a:cs typeface="Arial"/>
              <a:sym typeface="Arial"/>
            </a:endParaRPr>
          </a:p>
          <a:p>
            <a:pPr indent="0" lvl="0" marL="0" marR="218440" rtl="0" algn="just">
              <a:lnSpc>
                <a:spcPct val="100000"/>
              </a:lnSpc>
              <a:spcBef>
                <a:spcPts val="0"/>
              </a:spcBef>
              <a:spcAft>
                <a:spcPts val="0"/>
              </a:spcAft>
              <a:buSzPts val="1280"/>
              <a:buNone/>
            </a:pPr>
            <a:r>
              <a:rPr lang="en-US" sz="800">
                <a:latin typeface="Arial"/>
                <a:ea typeface="Arial"/>
                <a:cs typeface="Arial"/>
                <a:sym typeface="Arial"/>
              </a:rPr>
              <a:t>	DACĂ, DINTR-O ÎNTÂMPLARE, CANDIDATUL FACE PARTE ÎNTR-O CATEGORIE NEAGREATĂ DE EXAMINATOR, SINGURA SOLUŢIE ESTE SĂ-I ARATE CĂ, INDIFERENT DE  ACEASTA, ESTE O PERSOANĂ FOARTE VALOROASĂ ŞI CĂ ARE CALITĂŢI CARE COMPENSEAZĂ CU MULT LUCRURILE CARE POT SĂ NU ÎI PLACĂ ANGAJATORULUI!</a:t>
            </a:r>
            <a:endParaRPr sz="800">
              <a:latin typeface="Arial"/>
              <a:ea typeface="Arial"/>
              <a:cs typeface="Arial"/>
              <a:sym typeface="Arial"/>
            </a:endParaRPr>
          </a:p>
          <a:p>
            <a:pPr indent="0" lvl="0" marL="0" marR="218440" rtl="0" algn="just">
              <a:lnSpc>
                <a:spcPct val="100000"/>
              </a:lnSpc>
              <a:spcBef>
                <a:spcPts val="0"/>
              </a:spcBef>
              <a:spcAft>
                <a:spcPts val="0"/>
              </a:spcAft>
              <a:buSzPts val="1280"/>
              <a:buNone/>
            </a:pPr>
            <a:r>
              <a:rPr b="1" lang="en-US" sz="800">
                <a:latin typeface="Arial"/>
                <a:ea typeface="Arial"/>
                <a:cs typeface="Arial"/>
                <a:sym typeface="Arial"/>
              </a:rPr>
              <a:t>                  CUM SA TE PREZINTI LA UN INTERVIU?</a:t>
            </a:r>
            <a:endParaRPr b="1" sz="800">
              <a:latin typeface="Arial"/>
              <a:ea typeface="Arial"/>
              <a:cs typeface="Arial"/>
              <a:sym typeface="Arial"/>
            </a:endParaRPr>
          </a:p>
          <a:p>
            <a:pPr indent="0" lvl="0" marL="0" marR="218440" rtl="0" algn="just">
              <a:lnSpc>
                <a:spcPct val="100000"/>
              </a:lnSpc>
              <a:spcBef>
                <a:spcPts val="0"/>
              </a:spcBef>
              <a:spcAft>
                <a:spcPts val="0"/>
              </a:spcAft>
              <a:buSzPts val="1280"/>
              <a:buNone/>
            </a:pPr>
            <a:r>
              <a:rPr b="1" lang="en-US" sz="800">
                <a:latin typeface="Arial"/>
                <a:ea typeface="Arial"/>
                <a:cs typeface="Arial"/>
                <a:sym typeface="Arial"/>
              </a:rPr>
              <a:t>                  </a:t>
            </a:r>
            <a:r>
              <a:rPr lang="en-US" sz="800">
                <a:latin typeface="Arial"/>
                <a:ea typeface="Arial"/>
                <a:cs typeface="Arial"/>
                <a:sym typeface="Arial"/>
              </a:rPr>
              <a:t>PENTRU A FACE O IMPRESIE BUNĂ: </a:t>
            </a:r>
            <a:endParaRPr sz="800">
              <a:latin typeface="Arial"/>
              <a:ea typeface="Arial"/>
              <a:cs typeface="Arial"/>
              <a:sym typeface="Arial"/>
            </a:endParaRPr>
          </a:p>
          <a:p>
            <a:pPr indent="-342900" lvl="2" marL="1257300" marR="221615" rtl="0" algn="l">
              <a:lnSpc>
                <a:spcPct val="100000"/>
              </a:lnSpc>
              <a:spcBef>
                <a:spcPts val="0"/>
              </a:spcBef>
              <a:spcAft>
                <a:spcPts val="0"/>
              </a:spcAft>
              <a:buSzPts val="1100"/>
              <a:buFont typeface="Noto Sans Symbols"/>
              <a:buChar char="⮚"/>
            </a:pPr>
            <a:r>
              <a:rPr lang="en-US" sz="800">
                <a:latin typeface="Arial"/>
                <a:ea typeface="Arial"/>
                <a:cs typeface="Arial"/>
                <a:sym typeface="Arial"/>
              </a:rPr>
              <a:t>ÎMBRĂCĂMINTEA TREBUIE SĂ FIE DISCRETĂ ŞI POTRIVITĂ SITUAŢIEI, SĂ ATRAGĂ ATENŢIA ASUPRA PERSOANEI, ŞI SĂ NU IASĂ ÎN EVIDENŢĂ;</a:t>
            </a:r>
            <a:endParaRPr/>
          </a:p>
          <a:p>
            <a:pPr indent="-342900" lvl="2" marL="1257300" rtl="0" algn="l">
              <a:lnSpc>
                <a:spcPct val="100000"/>
              </a:lnSpc>
              <a:spcBef>
                <a:spcPts val="0"/>
              </a:spcBef>
              <a:spcAft>
                <a:spcPts val="0"/>
              </a:spcAft>
              <a:buSzPts val="1100"/>
              <a:buFont typeface="Noto Sans Symbols"/>
              <a:buChar char="⮚"/>
            </a:pPr>
            <a:r>
              <a:rPr lang="en-US" sz="800">
                <a:latin typeface="Arial"/>
                <a:ea typeface="Arial"/>
                <a:cs typeface="Arial"/>
                <a:sym typeface="Arial"/>
              </a:rPr>
              <a:t>PUNCTUALITATEA ESTE FOARTE APRECIATĂ;</a:t>
            </a:r>
            <a:endParaRPr/>
          </a:p>
          <a:p>
            <a:pPr indent="-342900" lvl="2" marL="1257300" rtl="0" algn="l">
              <a:lnSpc>
                <a:spcPct val="100000"/>
              </a:lnSpc>
              <a:spcBef>
                <a:spcPts val="0"/>
              </a:spcBef>
              <a:spcAft>
                <a:spcPts val="0"/>
              </a:spcAft>
              <a:buSzPts val="1100"/>
              <a:buFont typeface="Noto Sans Symbols"/>
              <a:buChar char="⮚"/>
            </a:pPr>
            <a:r>
              <a:rPr lang="en-US" sz="800">
                <a:latin typeface="Arial"/>
                <a:ea typeface="Arial"/>
                <a:cs typeface="Arial"/>
                <a:sym typeface="Arial"/>
              </a:rPr>
              <a:t>NU SE MESTECĂ GUMĂ ŞI NU SE FUMEAZĂ ÎN TIMPUL INTERVIULUI;</a:t>
            </a:r>
            <a:endParaRPr/>
          </a:p>
          <a:p>
            <a:pPr indent="-342900" lvl="2" marL="1257300" rtl="0" algn="l">
              <a:lnSpc>
                <a:spcPct val="100000"/>
              </a:lnSpc>
              <a:spcBef>
                <a:spcPts val="0"/>
              </a:spcBef>
              <a:spcAft>
                <a:spcPts val="0"/>
              </a:spcAft>
              <a:buSzPts val="1100"/>
              <a:buFont typeface="Noto Sans Symbols"/>
              <a:buChar char="⮚"/>
            </a:pPr>
            <a:r>
              <a:rPr lang="en-US" sz="800">
                <a:latin typeface="Arial"/>
                <a:ea typeface="Arial"/>
                <a:cs typeface="Arial"/>
                <a:sym typeface="Arial"/>
              </a:rPr>
              <a:t>SE SALUTĂ ÎNTR-UN MOD FERM ŞI HOTĂRÂT;</a:t>
            </a:r>
            <a:endParaRPr/>
          </a:p>
          <a:p>
            <a:pPr indent="-342900" lvl="2" marL="1257300" rtl="0" algn="l">
              <a:lnSpc>
                <a:spcPct val="100000"/>
              </a:lnSpc>
              <a:spcBef>
                <a:spcPts val="0"/>
              </a:spcBef>
              <a:spcAft>
                <a:spcPts val="0"/>
              </a:spcAft>
              <a:buSzPts val="1100"/>
              <a:buFont typeface="Noto Sans Symbols"/>
              <a:buChar char="⮚"/>
            </a:pPr>
            <a:r>
              <a:rPr lang="en-US" sz="800">
                <a:latin typeface="Arial"/>
                <a:ea typeface="Arial"/>
                <a:cs typeface="Arial"/>
                <a:sym typeface="Arial"/>
              </a:rPr>
              <a:t>SE ADUC COPII DUPĂ CV ŞI DIPLOMA DE STUDII;</a:t>
            </a:r>
            <a:endParaRPr/>
          </a:p>
          <a:p>
            <a:pPr indent="-342900" lvl="2" marL="1257300" rtl="0" algn="l">
              <a:lnSpc>
                <a:spcPct val="100000"/>
              </a:lnSpc>
              <a:spcBef>
                <a:spcPts val="0"/>
              </a:spcBef>
              <a:spcAft>
                <a:spcPts val="0"/>
              </a:spcAft>
              <a:buSzPts val="1100"/>
              <a:buFont typeface="Noto Sans Symbols"/>
              <a:buChar char="⮚"/>
            </a:pPr>
            <a:r>
              <a:rPr lang="en-US" sz="800">
                <a:latin typeface="Arial"/>
                <a:ea typeface="Arial"/>
                <a:cs typeface="Arial"/>
                <a:sym typeface="Arial"/>
              </a:rPr>
              <a:t>NU SE EVITĂ PRIVIREA CELUI CARE EXAMINEAZĂ – SE PRIVEŞTE DIRECT!</a:t>
            </a:r>
            <a:endParaRPr/>
          </a:p>
          <a:p>
            <a:pPr indent="-342900" lvl="2" marL="1257300" marR="220980" rtl="0" algn="l">
              <a:lnSpc>
                <a:spcPct val="100000"/>
              </a:lnSpc>
              <a:spcBef>
                <a:spcPts val="0"/>
              </a:spcBef>
              <a:spcAft>
                <a:spcPts val="0"/>
              </a:spcAft>
              <a:buSzPts val="1100"/>
              <a:buFont typeface="Noto Sans Symbols"/>
              <a:buChar char="⮚"/>
            </a:pPr>
            <a:r>
              <a:rPr lang="en-US" sz="800">
                <a:latin typeface="Arial"/>
                <a:ea typeface="Arial"/>
                <a:cs typeface="Arial"/>
                <a:sym typeface="Arial"/>
              </a:rPr>
              <a:t>SE TRIMITE O SCRISOARE DE MULŢUMIRE DUPĂ CÂTEVA ZILE, PRIN CARE SE REAFIRMĂ DORINŢA DE A LUCRA LA FIRMA RESPECTIVĂ!</a:t>
            </a:r>
            <a:endParaRPr/>
          </a:p>
          <a:p>
            <a:pPr indent="-318770" lvl="2" marL="1497330" marR="218440" rtl="0" algn="just">
              <a:lnSpc>
                <a:spcPct val="100000"/>
              </a:lnSpc>
              <a:spcBef>
                <a:spcPts val="0"/>
              </a:spcBef>
              <a:spcAft>
                <a:spcPts val="0"/>
              </a:spcAft>
              <a:buSzPts val="640"/>
              <a:buNone/>
            </a:pPr>
            <a:r>
              <a:t/>
            </a:r>
            <a:endParaRPr sz="400">
              <a:latin typeface="Arial"/>
              <a:ea typeface="Arial"/>
              <a:cs typeface="Arial"/>
              <a:sym typeface="Arial"/>
            </a:endParaRPr>
          </a:p>
          <a:p>
            <a:pPr indent="0" lvl="2" marL="914400" marR="221615" rtl="0" algn="just">
              <a:lnSpc>
                <a:spcPct val="100000"/>
              </a:lnSpc>
              <a:spcBef>
                <a:spcPts val="5"/>
              </a:spcBef>
              <a:spcAft>
                <a:spcPts val="0"/>
              </a:spcAft>
              <a:buSzPts val="640"/>
              <a:buNone/>
            </a:pPr>
            <a:r>
              <a:t/>
            </a:r>
            <a:endParaRPr b="1" i="1" sz="400">
              <a:latin typeface="Arial"/>
              <a:ea typeface="Arial"/>
              <a:cs typeface="Arial"/>
              <a:sym typeface="Arial"/>
            </a:endParaRPr>
          </a:p>
          <a:p>
            <a:pPr indent="81280" lvl="0" marL="0" marR="221615" rtl="0" algn="just">
              <a:lnSpc>
                <a:spcPct val="115000"/>
              </a:lnSpc>
              <a:spcBef>
                <a:spcPts val="5"/>
              </a:spcBef>
              <a:spcAft>
                <a:spcPts val="0"/>
              </a:spcAft>
              <a:buSzPts val="1280"/>
              <a:buNone/>
            </a:pPr>
            <a:r>
              <a:t/>
            </a:r>
            <a:endParaRPr b="1" i="1" sz="800">
              <a:latin typeface="Arial"/>
              <a:ea typeface="Arial"/>
              <a:cs typeface="Arial"/>
              <a:sym typeface="Arial"/>
            </a:endParaRPr>
          </a:p>
          <a:p>
            <a:pPr indent="81280" lvl="0" marL="0" marR="221615" rtl="0" algn="just">
              <a:lnSpc>
                <a:spcPct val="115000"/>
              </a:lnSpc>
              <a:spcBef>
                <a:spcPts val="5"/>
              </a:spcBef>
              <a:spcAft>
                <a:spcPts val="0"/>
              </a:spcAft>
              <a:buSzPts val="1280"/>
              <a:buNone/>
            </a:pPr>
            <a:r>
              <a:t/>
            </a:r>
            <a:endParaRPr b="1" i="1" sz="800">
              <a:latin typeface="Arial"/>
              <a:ea typeface="Arial"/>
              <a:cs typeface="Arial"/>
              <a:sym typeface="Arial"/>
            </a:endParaRPr>
          </a:p>
          <a:p>
            <a:pPr indent="81280" lvl="0" marL="0" marR="221615" rtl="0" algn="just">
              <a:lnSpc>
                <a:spcPct val="115000"/>
              </a:lnSpc>
              <a:spcBef>
                <a:spcPts val="5"/>
              </a:spcBef>
              <a:spcAft>
                <a:spcPts val="0"/>
              </a:spcAft>
              <a:buSzPts val="1280"/>
              <a:buNone/>
            </a:pPr>
            <a:r>
              <a:t/>
            </a:r>
            <a:endParaRPr b="1" i="1" sz="800">
              <a:latin typeface="Arial"/>
              <a:ea typeface="Arial"/>
              <a:cs typeface="Arial"/>
              <a:sym typeface="Arial"/>
            </a:endParaRPr>
          </a:p>
          <a:p>
            <a:pPr indent="81280" lvl="0" marL="0" marR="221615" rtl="0" algn="just">
              <a:lnSpc>
                <a:spcPct val="115000"/>
              </a:lnSpc>
              <a:spcBef>
                <a:spcPts val="5"/>
              </a:spcBef>
              <a:spcAft>
                <a:spcPts val="0"/>
              </a:spcAft>
              <a:buSzPts val="1280"/>
              <a:buNone/>
            </a:pPr>
            <a:r>
              <a:t/>
            </a:r>
            <a:endParaRPr b="1" i="1" sz="800">
              <a:latin typeface="Arial"/>
              <a:ea typeface="Arial"/>
              <a:cs typeface="Arial"/>
              <a:sym typeface="Arial"/>
            </a:endParaRPr>
          </a:p>
          <a:p>
            <a:pPr indent="81280" lvl="0" marL="0" marR="221615" rtl="0" algn="just">
              <a:lnSpc>
                <a:spcPct val="115000"/>
              </a:lnSpc>
              <a:spcBef>
                <a:spcPts val="5"/>
              </a:spcBef>
              <a:spcAft>
                <a:spcPts val="0"/>
              </a:spcAft>
              <a:buSzPts val="1280"/>
              <a:buNone/>
            </a:pPr>
            <a:r>
              <a:t/>
            </a:r>
            <a:endParaRPr b="1" i="1" sz="800">
              <a:latin typeface="Arial"/>
              <a:ea typeface="Arial"/>
              <a:cs typeface="Arial"/>
              <a:sym typeface="Arial"/>
            </a:endParaRPr>
          </a:p>
          <a:p>
            <a:pPr indent="-278130" lvl="0" marL="582930" marR="243840" rtl="0" algn="l">
              <a:lnSpc>
                <a:spcPct val="98000"/>
              </a:lnSpc>
              <a:spcBef>
                <a:spcPts val="0"/>
              </a:spcBef>
              <a:spcAft>
                <a:spcPts val="0"/>
              </a:spcAft>
              <a:buSzPts val="1280"/>
              <a:buNone/>
            </a:pPr>
            <a:r>
              <a:t/>
            </a:r>
            <a:endParaRPr b="1" sz="800">
              <a:latin typeface="Arial"/>
              <a:ea typeface="Arial"/>
              <a:cs typeface="Arial"/>
              <a:sym typeface="Arial"/>
            </a:endParaRPr>
          </a:p>
          <a:p>
            <a:pPr indent="-278130" lvl="0" marL="582930" marR="243840" rtl="0" algn="l">
              <a:lnSpc>
                <a:spcPct val="98000"/>
              </a:lnSpc>
              <a:spcBef>
                <a:spcPts val="0"/>
              </a:spcBef>
              <a:spcAft>
                <a:spcPts val="0"/>
              </a:spcAft>
              <a:buSzPts val="1280"/>
              <a:buNone/>
            </a:pPr>
            <a:r>
              <a:t/>
            </a:r>
            <a:endParaRPr b="1" sz="800">
              <a:latin typeface="Arial"/>
              <a:ea typeface="Arial"/>
              <a:cs typeface="Arial"/>
              <a:sym typeface="Arial"/>
            </a:endParaRPr>
          </a:p>
          <a:p>
            <a:pPr indent="0" lvl="0" marL="223520" marR="243840" rtl="0" algn="l">
              <a:lnSpc>
                <a:spcPct val="98000"/>
              </a:lnSpc>
              <a:spcBef>
                <a:spcPts val="0"/>
              </a:spcBef>
              <a:spcAft>
                <a:spcPts val="0"/>
              </a:spcAft>
              <a:buSzPts val="1280"/>
              <a:buNone/>
            </a:pPr>
            <a:r>
              <a:t/>
            </a:r>
            <a:endParaRPr b="1" sz="800">
              <a:latin typeface="Arial"/>
              <a:ea typeface="Arial"/>
              <a:cs typeface="Arial"/>
              <a:sym typeface="Arial"/>
            </a:endParaRPr>
          </a:p>
          <a:p>
            <a:pPr indent="-278130" lvl="0" marL="582930" marR="243840" rtl="0" algn="l">
              <a:lnSpc>
                <a:spcPct val="98000"/>
              </a:lnSpc>
              <a:spcBef>
                <a:spcPts val="0"/>
              </a:spcBef>
              <a:spcAft>
                <a:spcPts val="0"/>
              </a:spcAft>
              <a:buSzPts val="1280"/>
              <a:buNone/>
            </a:pPr>
            <a:r>
              <a:t/>
            </a:r>
            <a:endParaRPr b="1" sz="800">
              <a:latin typeface="Arial"/>
              <a:ea typeface="Arial"/>
              <a:cs typeface="Arial"/>
              <a:sym typeface="Arial"/>
            </a:endParaRPr>
          </a:p>
          <a:p>
            <a:pPr indent="0" lvl="0" marL="0" marR="218440" rtl="0" algn="just">
              <a:lnSpc>
                <a:spcPct val="120000"/>
              </a:lnSpc>
              <a:spcBef>
                <a:spcPts val="600"/>
              </a:spcBef>
              <a:spcAft>
                <a:spcPts val="0"/>
              </a:spcAft>
              <a:buSzPts val="1280"/>
              <a:buNone/>
            </a:pPr>
            <a:r>
              <a:rPr b="1" lang="en-US" sz="800">
                <a:latin typeface="Arial"/>
                <a:ea typeface="Arial"/>
                <a:cs typeface="Arial"/>
                <a:sym typeface="Arial"/>
              </a:rPr>
              <a:t>	</a:t>
            </a:r>
            <a:endParaRPr/>
          </a:p>
          <a:p>
            <a:pPr indent="0" lvl="0" marL="0" marR="0" rtl="0" algn="just">
              <a:lnSpc>
                <a:spcPct val="115000"/>
              </a:lnSpc>
              <a:spcBef>
                <a:spcPts val="0"/>
              </a:spcBef>
              <a:spcAft>
                <a:spcPts val="0"/>
              </a:spcAft>
              <a:buSzPts val="1280"/>
              <a:buNone/>
            </a:pPr>
            <a:r>
              <a:rPr b="1" lang="en-US" sz="800">
                <a:latin typeface="Arial"/>
                <a:ea typeface="Arial"/>
                <a:cs typeface="Arial"/>
                <a:sym typeface="Arial"/>
              </a:rPr>
              <a:t>	</a:t>
            </a:r>
            <a:endParaRPr/>
          </a:p>
          <a:p>
            <a:pPr indent="0" lvl="0" marL="0" marR="0" rtl="0" algn="just">
              <a:lnSpc>
                <a:spcPct val="115000"/>
              </a:lnSpc>
              <a:spcBef>
                <a:spcPts val="0"/>
              </a:spcBef>
              <a:spcAft>
                <a:spcPts val="0"/>
              </a:spcAft>
              <a:buSzPts val="1280"/>
              <a:buNone/>
            </a:pPr>
            <a:r>
              <a:rPr b="1" lang="en-US" sz="800">
                <a:latin typeface="Arial"/>
                <a:ea typeface="Arial"/>
                <a:cs typeface="Arial"/>
                <a:sym typeface="Arial"/>
              </a:rPr>
              <a:t>	</a:t>
            </a:r>
            <a:endParaRPr/>
          </a:p>
          <a:p>
            <a:pPr indent="0" lvl="0" marL="0" marR="0" rtl="0" algn="just">
              <a:lnSpc>
                <a:spcPct val="115000"/>
              </a:lnSpc>
              <a:spcBef>
                <a:spcPts val="0"/>
              </a:spcBef>
              <a:spcAft>
                <a:spcPts val="0"/>
              </a:spcAft>
              <a:buSzPts val="1280"/>
              <a:buNone/>
            </a:pPr>
            <a:r>
              <a:t/>
            </a:r>
            <a:endParaRPr b="1" sz="800">
              <a:latin typeface="Arial"/>
              <a:ea typeface="Arial"/>
              <a:cs typeface="Arial"/>
              <a:sym typeface="Arial"/>
            </a:endParaRPr>
          </a:p>
          <a:p>
            <a:pPr indent="0" lvl="0" marL="0" marR="0" rtl="0" algn="just">
              <a:lnSpc>
                <a:spcPct val="115000"/>
              </a:lnSpc>
              <a:spcBef>
                <a:spcPts val="0"/>
              </a:spcBef>
              <a:spcAft>
                <a:spcPts val="0"/>
              </a:spcAft>
              <a:buSzPts val="1280"/>
              <a:buNone/>
            </a:pPr>
            <a:r>
              <a:t/>
            </a:r>
            <a:endParaRPr b="1" sz="800">
              <a:latin typeface="Arial"/>
              <a:ea typeface="Arial"/>
              <a:cs typeface="Arial"/>
              <a:sym typeface="Arial"/>
            </a:endParaRPr>
          </a:p>
          <a:p>
            <a:pPr indent="0" lvl="0" marL="0" marR="0" rtl="0" algn="just">
              <a:lnSpc>
                <a:spcPct val="115000"/>
              </a:lnSpc>
              <a:spcBef>
                <a:spcPts val="0"/>
              </a:spcBef>
              <a:spcAft>
                <a:spcPts val="0"/>
              </a:spcAft>
              <a:buSzPts val="1280"/>
              <a:buNone/>
            </a:pPr>
            <a:r>
              <a:t/>
            </a:r>
            <a:endParaRPr b="1" sz="800">
              <a:latin typeface="Arial"/>
              <a:ea typeface="Arial"/>
              <a:cs typeface="Arial"/>
              <a:sym typeface="Arial"/>
            </a:endParaRPr>
          </a:p>
          <a:p>
            <a:pPr indent="0" lvl="0" marL="0" marR="0" rtl="0" algn="just">
              <a:lnSpc>
                <a:spcPct val="115000"/>
              </a:lnSpc>
              <a:spcBef>
                <a:spcPts val="0"/>
              </a:spcBef>
              <a:spcAft>
                <a:spcPts val="0"/>
              </a:spcAft>
              <a:buSzPts val="1280"/>
              <a:buNone/>
            </a:pPr>
            <a:r>
              <a:rPr b="1" lang="en-US" sz="800">
                <a:latin typeface="Arial"/>
                <a:ea typeface="Arial"/>
                <a:cs typeface="Arial"/>
                <a:sym typeface="Arial"/>
              </a:rPr>
              <a:t>	</a:t>
            </a:r>
            <a:endParaRPr sz="800">
              <a:latin typeface="Arial"/>
              <a:ea typeface="Arial"/>
              <a:cs typeface="Arial"/>
              <a:sym typeface="Arial"/>
            </a:endParaRPr>
          </a:p>
          <a:p>
            <a:pPr indent="0" lvl="0" marL="0" marR="221615" rtl="0" algn="just">
              <a:lnSpc>
                <a:spcPct val="115000"/>
              </a:lnSpc>
              <a:spcBef>
                <a:spcPts val="5"/>
              </a:spcBef>
              <a:spcAft>
                <a:spcPts val="0"/>
              </a:spcAft>
              <a:buSzPts val="1280"/>
              <a:buNone/>
            </a:pPr>
            <a:r>
              <a:rPr b="1" lang="en-US" sz="800">
                <a:latin typeface="Arial"/>
                <a:ea typeface="Arial"/>
                <a:cs typeface="Arial"/>
                <a:sym typeface="Arial"/>
              </a:rPr>
              <a:t>	</a:t>
            </a:r>
            <a:endParaRPr sz="800">
              <a:latin typeface="Arial"/>
              <a:ea typeface="Arial"/>
              <a:cs typeface="Arial"/>
              <a:sym typeface="Arial"/>
            </a:endParaRPr>
          </a:p>
          <a:p>
            <a:pPr indent="0" lvl="0" marL="0" rtl="0" algn="just">
              <a:lnSpc>
                <a:spcPct val="115000"/>
              </a:lnSpc>
              <a:spcBef>
                <a:spcPts val="0"/>
              </a:spcBef>
              <a:spcAft>
                <a:spcPts val="0"/>
              </a:spcAft>
              <a:buSzPts val="1280"/>
              <a:buNone/>
            </a:pPr>
            <a:r>
              <a:t/>
            </a:r>
            <a:endParaRPr b="1" sz="800">
              <a:latin typeface="Arial"/>
              <a:ea typeface="Arial"/>
              <a:cs typeface="Arial"/>
              <a:sym typeface="Arial"/>
            </a:endParaRPr>
          </a:p>
          <a:p>
            <a:pPr indent="0" lvl="0" marL="0" rtl="0" algn="just">
              <a:lnSpc>
                <a:spcPct val="115000"/>
              </a:lnSpc>
              <a:spcBef>
                <a:spcPts val="0"/>
              </a:spcBef>
              <a:spcAft>
                <a:spcPts val="0"/>
              </a:spcAft>
              <a:buSzPts val="1280"/>
              <a:buNone/>
            </a:pPr>
            <a:r>
              <a:t/>
            </a:r>
            <a:endParaRPr b="1" sz="800">
              <a:latin typeface="Arial"/>
              <a:ea typeface="Arial"/>
              <a:cs typeface="Arial"/>
              <a:sym typeface="Arial"/>
            </a:endParaRPr>
          </a:p>
          <a:p>
            <a:pPr indent="0" lvl="0" marL="0" rtl="0" algn="just">
              <a:lnSpc>
                <a:spcPct val="115000"/>
              </a:lnSpc>
              <a:spcBef>
                <a:spcPts val="0"/>
              </a:spcBef>
              <a:spcAft>
                <a:spcPts val="0"/>
              </a:spcAft>
              <a:buSzPts val="1280"/>
              <a:buNone/>
            </a:pPr>
            <a:r>
              <a:t/>
            </a:r>
            <a:endParaRPr b="1" sz="800">
              <a:latin typeface="Arial"/>
              <a:ea typeface="Arial"/>
              <a:cs typeface="Arial"/>
              <a:sym typeface="Arial"/>
            </a:endParaRPr>
          </a:p>
          <a:p>
            <a:pPr indent="0" lvl="0" marL="0" marR="0" rtl="0" algn="l">
              <a:lnSpc>
                <a:spcPct val="115000"/>
              </a:lnSpc>
              <a:spcBef>
                <a:spcPts val="0"/>
              </a:spcBef>
              <a:spcAft>
                <a:spcPts val="0"/>
              </a:spcAft>
              <a:buSzPts val="1280"/>
              <a:buNone/>
            </a:pPr>
            <a:r>
              <a:rPr b="1" lang="en-US" sz="800">
                <a:latin typeface="Arial"/>
                <a:ea typeface="Arial"/>
                <a:cs typeface="Arial"/>
                <a:sym typeface="Arial"/>
              </a:rPr>
              <a:t>	</a:t>
            </a:r>
            <a:endParaRPr/>
          </a:p>
          <a:p>
            <a:pPr indent="0" lvl="0" marL="0" marR="0" rtl="0" algn="l">
              <a:lnSpc>
                <a:spcPct val="115000"/>
              </a:lnSpc>
              <a:spcBef>
                <a:spcPts val="0"/>
              </a:spcBef>
              <a:spcAft>
                <a:spcPts val="0"/>
              </a:spcAft>
              <a:buSzPts val="1280"/>
              <a:buNone/>
            </a:pPr>
            <a:r>
              <a:t/>
            </a:r>
            <a:endParaRPr b="1" sz="800">
              <a:latin typeface="Arial"/>
              <a:ea typeface="Arial"/>
              <a:cs typeface="Arial"/>
              <a:sym typeface="Arial"/>
            </a:endParaRPr>
          </a:p>
          <a:p>
            <a:pPr indent="0" lvl="0" marL="0" marR="0" rtl="0" algn="l">
              <a:lnSpc>
                <a:spcPct val="115000"/>
              </a:lnSpc>
              <a:spcBef>
                <a:spcPts val="0"/>
              </a:spcBef>
              <a:spcAft>
                <a:spcPts val="0"/>
              </a:spcAft>
              <a:buSzPts val="1280"/>
              <a:buNone/>
            </a:pPr>
            <a:r>
              <a:rPr b="1" lang="en-US" sz="800">
                <a:latin typeface="Arial"/>
                <a:ea typeface="Arial"/>
                <a:cs typeface="Arial"/>
                <a:sym typeface="Arial"/>
              </a:rPr>
              <a:t>	</a:t>
            </a:r>
            <a:endParaRPr sz="800">
              <a:latin typeface="Arial"/>
              <a:ea typeface="Arial"/>
              <a:cs typeface="Arial"/>
              <a:sym typeface="Arial"/>
            </a:endParaRPr>
          </a:p>
          <a:p>
            <a:pPr indent="0" lvl="0" marL="0" rtl="0" algn="ctr">
              <a:lnSpc>
                <a:spcPct val="115000"/>
              </a:lnSpc>
              <a:spcBef>
                <a:spcPts val="0"/>
              </a:spcBef>
              <a:spcAft>
                <a:spcPts val="0"/>
              </a:spcAft>
              <a:buSzPts val="1280"/>
              <a:buNone/>
            </a:pPr>
            <a:r>
              <a:t/>
            </a:r>
            <a:endParaRPr b="1" sz="800">
              <a:latin typeface="Arial"/>
              <a:ea typeface="Arial"/>
              <a:cs typeface="Arial"/>
              <a:sym typeface="Arial"/>
            </a:endParaRPr>
          </a:p>
          <a:p>
            <a:pPr indent="0" lvl="0" marL="0" rtl="0" algn="ctr">
              <a:lnSpc>
                <a:spcPct val="115000"/>
              </a:lnSpc>
              <a:spcBef>
                <a:spcPts val="0"/>
              </a:spcBef>
              <a:spcAft>
                <a:spcPts val="0"/>
              </a:spcAft>
              <a:buSzPts val="1280"/>
              <a:buNone/>
            </a:pPr>
            <a:r>
              <a:t/>
            </a:r>
            <a:endParaRPr b="1" sz="800">
              <a:latin typeface="Arial"/>
              <a:ea typeface="Arial"/>
              <a:cs typeface="Arial"/>
              <a:sym typeface="Arial"/>
            </a:endParaRPr>
          </a:p>
          <a:p>
            <a:pPr indent="0" lvl="0" marL="0" rtl="0" algn="l">
              <a:lnSpc>
                <a:spcPct val="120000"/>
              </a:lnSpc>
              <a:spcBef>
                <a:spcPts val="0"/>
              </a:spcBef>
              <a:spcAft>
                <a:spcPts val="0"/>
              </a:spcAft>
              <a:buSzPts val="1280"/>
              <a:buNone/>
            </a:pPr>
            <a:r>
              <a:t/>
            </a:r>
            <a:endParaRPr sz="800">
              <a:latin typeface="Arial"/>
              <a:ea typeface="Arial"/>
              <a:cs typeface="Arial"/>
              <a:sym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6" name="Shape 886"/>
        <p:cNvGrpSpPr/>
        <p:nvPr/>
      </p:nvGrpSpPr>
      <p:grpSpPr>
        <a:xfrm>
          <a:off x="0" y="0"/>
          <a:ext cx="0" cy="0"/>
          <a:chOff x="0" y="0"/>
          <a:chExt cx="0" cy="0"/>
        </a:xfrm>
      </p:grpSpPr>
      <p:sp>
        <p:nvSpPr>
          <p:cNvPr id="887" name="Google Shape;887;p73"/>
          <p:cNvSpPr/>
          <p:nvPr/>
        </p:nvSpPr>
        <p:spPr>
          <a:xfrm>
            <a:off x="2483768" y="5805264"/>
            <a:ext cx="613636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000">
                <a:solidFill>
                  <a:schemeClr val="lt1"/>
                </a:solidFill>
                <a:latin typeface="Arial"/>
                <a:ea typeface="Arial"/>
                <a:cs typeface="Arial"/>
                <a:sym typeface="Arial"/>
              </a:rPr>
              <a:t>Proiect cofinanțat de Uniunea Europeană din Fondul Social European </a:t>
            </a:r>
            <a:br>
              <a:rPr b="1" i="1" lang="en-US" sz="1000">
                <a:solidFill>
                  <a:schemeClr val="lt1"/>
                </a:solidFill>
                <a:latin typeface="Arial"/>
                <a:ea typeface="Arial"/>
                <a:cs typeface="Arial"/>
                <a:sym typeface="Arial"/>
              </a:rPr>
            </a:br>
            <a:r>
              <a:rPr b="1" i="1" lang="en-US" sz="1000">
                <a:solidFill>
                  <a:schemeClr val="lt1"/>
                </a:solidFill>
                <a:latin typeface="Arial"/>
                <a:ea typeface="Arial"/>
                <a:cs typeface="Arial"/>
                <a:sym typeface="Arial"/>
              </a:rPr>
              <a:t>prin Programul Operațional Capital Uman 2014-2020</a:t>
            </a:r>
            <a:endParaRPr b="1" sz="1000">
              <a:solidFill>
                <a:schemeClr val="lt1"/>
              </a:solidFill>
              <a:latin typeface="Arial"/>
              <a:ea typeface="Arial"/>
              <a:cs typeface="Arial"/>
              <a:sym typeface="Arial"/>
            </a:endParaRPr>
          </a:p>
        </p:txBody>
      </p:sp>
      <p:pic>
        <p:nvPicPr>
          <p:cNvPr id="888" name="Google Shape;888;p73"/>
          <p:cNvPicPr preferRelativeResize="0"/>
          <p:nvPr/>
        </p:nvPicPr>
        <p:blipFill rotWithShape="1">
          <a:blip r:embed="rId3">
            <a:alphaModFix/>
          </a:blip>
          <a:srcRect b="0" l="0" r="0" t="0"/>
          <a:stretch/>
        </p:blipFill>
        <p:spPr>
          <a:xfrm>
            <a:off x="971600" y="360216"/>
            <a:ext cx="1080120" cy="991869"/>
          </a:xfrm>
          <a:prstGeom prst="rect">
            <a:avLst/>
          </a:prstGeom>
          <a:noFill/>
          <a:ln>
            <a:noFill/>
          </a:ln>
        </p:spPr>
      </p:pic>
      <p:pic>
        <p:nvPicPr>
          <p:cNvPr id="889" name="Google Shape;889;p73"/>
          <p:cNvPicPr preferRelativeResize="0"/>
          <p:nvPr/>
        </p:nvPicPr>
        <p:blipFill rotWithShape="1">
          <a:blip r:embed="rId4">
            <a:alphaModFix/>
          </a:blip>
          <a:srcRect b="0" l="0" r="0" t="0"/>
          <a:stretch/>
        </p:blipFill>
        <p:spPr>
          <a:xfrm>
            <a:off x="3779912" y="315794"/>
            <a:ext cx="1080120" cy="991869"/>
          </a:xfrm>
          <a:prstGeom prst="rect">
            <a:avLst/>
          </a:prstGeom>
          <a:noFill/>
          <a:ln>
            <a:noFill/>
          </a:ln>
        </p:spPr>
      </p:pic>
      <p:pic>
        <p:nvPicPr>
          <p:cNvPr id="890" name="Google Shape;890;p73"/>
          <p:cNvPicPr preferRelativeResize="0"/>
          <p:nvPr/>
        </p:nvPicPr>
        <p:blipFill rotWithShape="1">
          <a:blip r:embed="rId5">
            <a:alphaModFix/>
          </a:blip>
          <a:srcRect b="0" l="0" r="0" t="0"/>
          <a:stretch/>
        </p:blipFill>
        <p:spPr>
          <a:xfrm>
            <a:off x="6588224" y="315794"/>
            <a:ext cx="1080120" cy="1008232"/>
          </a:xfrm>
          <a:prstGeom prst="rect">
            <a:avLst/>
          </a:prstGeom>
          <a:noFill/>
          <a:ln>
            <a:noFill/>
          </a:ln>
        </p:spPr>
      </p:pic>
      <p:pic>
        <p:nvPicPr>
          <p:cNvPr id="891" name="Google Shape;891;p73"/>
          <p:cNvPicPr preferRelativeResize="0"/>
          <p:nvPr/>
        </p:nvPicPr>
        <p:blipFill rotWithShape="1">
          <a:blip r:embed="rId6">
            <a:alphaModFix/>
          </a:blip>
          <a:srcRect b="0" l="0" r="0" t="0"/>
          <a:stretch/>
        </p:blipFill>
        <p:spPr>
          <a:xfrm>
            <a:off x="284772" y="5737497"/>
            <a:ext cx="2072640" cy="566420"/>
          </a:xfrm>
          <a:prstGeom prst="rect">
            <a:avLst/>
          </a:prstGeom>
          <a:noFill/>
          <a:ln>
            <a:noFill/>
          </a:ln>
        </p:spPr>
      </p:pic>
      <p:sp>
        <p:nvSpPr>
          <p:cNvPr id="892" name="Google Shape;892;p73"/>
          <p:cNvSpPr txBox="1"/>
          <p:nvPr>
            <p:ph idx="1" type="body"/>
          </p:nvPr>
        </p:nvSpPr>
        <p:spPr>
          <a:xfrm>
            <a:off x="539552" y="1307663"/>
            <a:ext cx="7797662" cy="4281576"/>
          </a:xfrm>
          <a:prstGeom prst="rect">
            <a:avLst/>
          </a:prstGeom>
          <a:noFill/>
          <a:ln>
            <a:noFill/>
          </a:ln>
        </p:spPr>
        <p:txBody>
          <a:bodyPr anchorCtr="0" anchor="ctr" bIns="45700" lIns="91425" spcFirstLastPara="1" rIns="91425" wrap="square" tIns="45700">
            <a:noAutofit/>
          </a:bodyPr>
          <a:lstStyle/>
          <a:p>
            <a:pPr indent="81280" lvl="0" marL="0" marR="221615" rtl="0" algn="just">
              <a:lnSpc>
                <a:spcPct val="115000"/>
              </a:lnSpc>
              <a:spcBef>
                <a:spcPts val="0"/>
              </a:spcBef>
              <a:spcAft>
                <a:spcPts val="0"/>
              </a:spcAft>
              <a:buSzPts val="1280"/>
              <a:buNone/>
            </a:pPr>
            <a:r>
              <a:t/>
            </a:r>
            <a:endParaRPr b="1" i="1" sz="800">
              <a:latin typeface="Arial"/>
              <a:ea typeface="Arial"/>
              <a:cs typeface="Arial"/>
              <a:sym typeface="Arial"/>
            </a:endParaRPr>
          </a:p>
          <a:p>
            <a:pPr indent="81280" lvl="0" marL="0" marR="221615" rtl="0" algn="just">
              <a:lnSpc>
                <a:spcPct val="115000"/>
              </a:lnSpc>
              <a:spcBef>
                <a:spcPts val="5"/>
              </a:spcBef>
              <a:spcAft>
                <a:spcPts val="0"/>
              </a:spcAft>
              <a:buSzPts val="1280"/>
              <a:buNone/>
            </a:pPr>
            <a:r>
              <a:t/>
            </a:r>
            <a:endParaRPr b="1" i="1" sz="800">
              <a:latin typeface="Arial"/>
              <a:ea typeface="Arial"/>
              <a:cs typeface="Arial"/>
              <a:sym typeface="Arial"/>
            </a:endParaRPr>
          </a:p>
          <a:p>
            <a:pPr indent="-375920" lvl="0" marL="457200" marR="0" rtl="0" algn="just">
              <a:lnSpc>
                <a:spcPct val="115000"/>
              </a:lnSpc>
              <a:spcBef>
                <a:spcPts val="0"/>
              </a:spcBef>
              <a:spcAft>
                <a:spcPts val="0"/>
              </a:spcAft>
              <a:buSzPts val="1280"/>
              <a:buNone/>
            </a:pPr>
            <a:r>
              <a:t/>
            </a:r>
            <a:endParaRPr b="1" sz="800">
              <a:latin typeface="Arial"/>
              <a:ea typeface="Arial"/>
              <a:cs typeface="Arial"/>
              <a:sym typeface="Arial"/>
            </a:endParaRPr>
          </a:p>
          <a:p>
            <a:pPr indent="-375920" lvl="0" marL="457200" marR="0" rtl="0" algn="just">
              <a:lnSpc>
                <a:spcPct val="115000"/>
              </a:lnSpc>
              <a:spcBef>
                <a:spcPts val="0"/>
              </a:spcBef>
              <a:spcAft>
                <a:spcPts val="0"/>
              </a:spcAft>
              <a:buSzPts val="1280"/>
              <a:buNone/>
            </a:pPr>
            <a:r>
              <a:t/>
            </a:r>
            <a:endParaRPr b="1" sz="800">
              <a:latin typeface="Arial"/>
              <a:ea typeface="Arial"/>
              <a:cs typeface="Arial"/>
              <a:sym typeface="Arial"/>
            </a:endParaRPr>
          </a:p>
          <a:p>
            <a:pPr indent="-375920" lvl="0" marL="457200" marR="0" rtl="0" algn="just">
              <a:lnSpc>
                <a:spcPct val="115000"/>
              </a:lnSpc>
              <a:spcBef>
                <a:spcPts val="0"/>
              </a:spcBef>
              <a:spcAft>
                <a:spcPts val="0"/>
              </a:spcAft>
              <a:buSzPts val="1280"/>
              <a:buNone/>
            </a:pPr>
            <a:r>
              <a:t/>
            </a:r>
            <a:endParaRPr b="1" sz="800">
              <a:latin typeface="Arial"/>
              <a:ea typeface="Arial"/>
              <a:cs typeface="Arial"/>
              <a:sym typeface="Arial"/>
            </a:endParaRPr>
          </a:p>
          <a:p>
            <a:pPr indent="-375920" lvl="0" marL="457200" marR="0" rtl="0" algn="just">
              <a:lnSpc>
                <a:spcPct val="115000"/>
              </a:lnSpc>
              <a:spcBef>
                <a:spcPts val="0"/>
              </a:spcBef>
              <a:spcAft>
                <a:spcPts val="0"/>
              </a:spcAft>
              <a:buSzPts val="1280"/>
              <a:buNone/>
            </a:pPr>
            <a:r>
              <a:t/>
            </a:r>
            <a:endParaRPr b="1" sz="800">
              <a:latin typeface="Arial"/>
              <a:ea typeface="Arial"/>
              <a:cs typeface="Arial"/>
              <a:sym typeface="Arial"/>
            </a:endParaRPr>
          </a:p>
          <a:p>
            <a:pPr indent="-375920" lvl="0" marL="457200" marR="0" rtl="0" algn="just">
              <a:lnSpc>
                <a:spcPct val="115000"/>
              </a:lnSpc>
              <a:spcBef>
                <a:spcPts val="0"/>
              </a:spcBef>
              <a:spcAft>
                <a:spcPts val="0"/>
              </a:spcAft>
              <a:buSzPts val="1280"/>
              <a:buNone/>
            </a:pPr>
            <a:r>
              <a:t/>
            </a:r>
            <a:endParaRPr b="1" sz="800">
              <a:latin typeface="Arial"/>
              <a:ea typeface="Arial"/>
              <a:cs typeface="Arial"/>
              <a:sym typeface="Arial"/>
            </a:endParaRPr>
          </a:p>
          <a:p>
            <a:pPr indent="-375920" lvl="0" marL="457200" marR="0" rtl="0" algn="just">
              <a:lnSpc>
                <a:spcPct val="115000"/>
              </a:lnSpc>
              <a:spcBef>
                <a:spcPts val="0"/>
              </a:spcBef>
              <a:spcAft>
                <a:spcPts val="0"/>
              </a:spcAft>
              <a:buSzPts val="1280"/>
              <a:buNone/>
            </a:pPr>
            <a:r>
              <a:t/>
            </a:r>
            <a:endParaRPr b="1" sz="800">
              <a:latin typeface="Arial"/>
              <a:ea typeface="Arial"/>
              <a:cs typeface="Arial"/>
              <a:sym typeface="Arial"/>
            </a:endParaRPr>
          </a:p>
          <a:p>
            <a:pPr indent="-375920" lvl="0" marL="457200" marR="0" rtl="0" algn="just">
              <a:lnSpc>
                <a:spcPct val="115000"/>
              </a:lnSpc>
              <a:spcBef>
                <a:spcPts val="0"/>
              </a:spcBef>
              <a:spcAft>
                <a:spcPts val="0"/>
              </a:spcAft>
              <a:buSzPts val="1280"/>
              <a:buNone/>
            </a:pPr>
            <a:r>
              <a:t/>
            </a:r>
            <a:endParaRPr b="1" sz="800">
              <a:latin typeface="Arial"/>
              <a:ea typeface="Arial"/>
              <a:cs typeface="Arial"/>
              <a:sym typeface="Arial"/>
            </a:endParaRPr>
          </a:p>
          <a:p>
            <a:pPr indent="-375920" lvl="0" marL="457200" marR="0" rtl="0" algn="just">
              <a:lnSpc>
                <a:spcPct val="115000"/>
              </a:lnSpc>
              <a:spcBef>
                <a:spcPts val="0"/>
              </a:spcBef>
              <a:spcAft>
                <a:spcPts val="0"/>
              </a:spcAft>
              <a:buSzPts val="1280"/>
              <a:buNone/>
            </a:pPr>
            <a:r>
              <a:t/>
            </a:r>
            <a:endParaRPr b="1" sz="800">
              <a:latin typeface="Arial"/>
              <a:ea typeface="Arial"/>
              <a:cs typeface="Arial"/>
              <a:sym typeface="Arial"/>
            </a:endParaRPr>
          </a:p>
          <a:p>
            <a:pPr indent="-375920" lvl="0" marL="457200" marR="0" rtl="0" algn="just">
              <a:lnSpc>
                <a:spcPct val="115000"/>
              </a:lnSpc>
              <a:spcBef>
                <a:spcPts val="0"/>
              </a:spcBef>
              <a:spcAft>
                <a:spcPts val="0"/>
              </a:spcAft>
              <a:buSzPts val="1280"/>
              <a:buNone/>
            </a:pPr>
            <a:r>
              <a:t/>
            </a:r>
            <a:endParaRPr b="1" sz="800">
              <a:latin typeface="Arial"/>
              <a:ea typeface="Arial"/>
              <a:cs typeface="Arial"/>
              <a:sym typeface="Arial"/>
            </a:endParaRPr>
          </a:p>
          <a:p>
            <a:pPr indent="0" lvl="0" marL="535940" marR="220980" rtl="0" algn="l">
              <a:lnSpc>
                <a:spcPct val="115000"/>
              </a:lnSpc>
              <a:spcBef>
                <a:spcPts val="0"/>
              </a:spcBef>
              <a:spcAft>
                <a:spcPts val="0"/>
              </a:spcAft>
              <a:buSzPts val="1280"/>
              <a:buNone/>
            </a:pPr>
            <a:r>
              <a:t/>
            </a:r>
            <a:endParaRPr b="1" sz="800">
              <a:latin typeface="Arial"/>
              <a:ea typeface="Arial"/>
              <a:cs typeface="Arial"/>
              <a:sym typeface="Arial"/>
            </a:endParaRPr>
          </a:p>
          <a:p>
            <a:pPr indent="0" lvl="0" marL="535940" marR="220980" rtl="0" algn="l">
              <a:lnSpc>
                <a:spcPct val="115000"/>
              </a:lnSpc>
              <a:spcBef>
                <a:spcPts val="0"/>
              </a:spcBef>
              <a:spcAft>
                <a:spcPts val="0"/>
              </a:spcAft>
              <a:buSzPts val="1280"/>
              <a:buNone/>
            </a:pPr>
            <a:r>
              <a:t/>
            </a:r>
            <a:endParaRPr b="1" sz="800">
              <a:latin typeface="Arial"/>
              <a:ea typeface="Arial"/>
              <a:cs typeface="Arial"/>
              <a:sym typeface="Arial"/>
            </a:endParaRPr>
          </a:p>
          <a:p>
            <a:pPr indent="0" lvl="0" marL="535940" marR="220980" rtl="0" algn="l">
              <a:lnSpc>
                <a:spcPct val="115000"/>
              </a:lnSpc>
              <a:spcBef>
                <a:spcPts val="0"/>
              </a:spcBef>
              <a:spcAft>
                <a:spcPts val="0"/>
              </a:spcAft>
              <a:buSzPts val="1280"/>
              <a:buNone/>
            </a:pPr>
            <a:r>
              <a:t/>
            </a:r>
            <a:endParaRPr b="1" sz="800">
              <a:latin typeface="Arial"/>
              <a:ea typeface="Arial"/>
              <a:cs typeface="Arial"/>
              <a:sym typeface="Arial"/>
            </a:endParaRPr>
          </a:p>
          <a:p>
            <a:pPr indent="0" lvl="0" marL="535940" marR="220980" rtl="0" algn="just">
              <a:lnSpc>
                <a:spcPct val="115000"/>
              </a:lnSpc>
              <a:spcBef>
                <a:spcPts val="0"/>
              </a:spcBef>
              <a:spcAft>
                <a:spcPts val="0"/>
              </a:spcAft>
              <a:buSzPts val="1280"/>
              <a:buNone/>
            </a:pPr>
            <a:r>
              <a:t/>
            </a:r>
            <a:endParaRPr b="1" sz="800">
              <a:latin typeface="Arial"/>
              <a:ea typeface="Arial"/>
              <a:cs typeface="Arial"/>
              <a:sym typeface="Arial"/>
            </a:endParaRPr>
          </a:p>
          <a:p>
            <a:pPr indent="0" lvl="0" marL="535940" marR="220980" rtl="0" algn="just">
              <a:lnSpc>
                <a:spcPct val="115000"/>
              </a:lnSpc>
              <a:spcBef>
                <a:spcPts val="0"/>
              </a:spcBef>
              <a:spcAft>
                <a:spcPts val="0"/>
              </a:spcAft>
              <a:buSzPts val="1280"/>
              <a:buNone/>
            </a:pPr>
            <a:r>
              <a:t/>
            </a:r>
            <a:endParaRPr b="1" sz="800">
              <a:latin typeface="Arial"/>
              <a:ea typeface="Arial"/>
              <a:cs typeface="Arial"/>
              <a:sym typeface="Arial"/>
            </a:endParaRPr>
          </a:p>
          <a:p>
            <a:pPr indent="0" lvl="0" marL="535940" marR="220980" rtl="0" algn="just">
              <a:lnSpc>
                <a:spcPct val="115000"/>
              </a:lnSpc>
              <a:spcBef>
                <a:spcPts val="0"/>
              </a:spcBef>
              <a:spcAft>
                <a:spcPts val="0"/>
              </a:spcAft>
              <a:buSzPts val="1280"/>
              <a:buNone/>
            </a:pPr>
            <a:r>
              <a:t/>
            </a:r>
            <a:endParaRPr b="1" sz="800">
              <a:latin typeface="Arial"/>
              <a:ea typeface="Arial"/>
              <a:cs typeface="Arial"/>
              <a:sym typeface="Arial"/>
            </a:endParaRPr>
          </a:p>
          <a:p>
            <a:pPr indent="0" lvl="0" marL="535940" marR="220980" rtl="0" algn="just">
              <a:lnSpc>
                <a:spcPct val="115000"/>
              </a:lnSpc>
              <a:spcBef>
                <a:spcPts val="0"/>
              </a:spcBef>
              <a:spcAft>
                <a:spcPts val="0"/>
              </a:spcAft>
              <a:buSzPts val="1280"/>
              <a:buNone/>
            </a:pPr>
            <a:r>
              <a:t/>
            </a:r>
            <a:endParaRPr b="1" sz="800">
              <a:latin typeface="Arial"/>
              <a:ea typeface="Arial"/>
              <a:cs typeface="Arial"/>
              <a:sym typeface="Arial"/>
            </a:endParaRPr>
          </a:p>
          <a:p>
            <a:pPr indent="0" lvl="0" marL="0" marR="220980" rtl="0" algn="just">
              <a:lnSpc>
                <a:spcPct val="115000"/>
              </a:lnSpc>
              <a:spcBef>
                <a:spcPts val="0"/>
              </a:spcBef>
              <a:spcAft>
                <a:spcPts val="0"/>
              </a:spcAft>
              <a:buSzPts val="1600"/>
              <a:buNone/>
            </a:pPr>
            <a:r>
              <a:t/>
            </a:r>
            <a:endParaRPr b="1" sz="800">
              <a:latin typeface="Arial"/>
              <a:ea typeface="Arial"/>
              <a:cs typeface="Arial"/>
              <a:sym typeface="Arial"/>
            </a:endParaRPr>
          </a:p>
          <a:p>
            <a:pPr indent="0" lvl="0" marL="0" marR="220980" rtl="0" algn="just">
              <a:lnSpc>
                <a:spcPct val="115000"/>
              </a:lnSpc>
              <a:spcBef>
                <a:spcPts val="0"/>
              </a:spcBef>
              <a:spcAft>
                <a:spcPts val="0"/>
              </a:spcAft>
              <a:buSzPts val="1600"/>
              <a:buNone/>
            </a:pPr>
            <a:r>
              <a:rPr b="1" lang="en-US" sz="1000">
                <a:latin typeface="Arial"/>
                <a:ea typeface="Arial"/>
                <a:cs typeface="Arial"/>
                <a:sym typeface="Arial"/>
              </a:rPr>
              <a:t>ELEMENTE DE MANAGEMENT AL STRESULUI LA INTERVIU</a:t>
            </a:r>
            <a:endParaRPr b="1" sz="1000">
              <a:latin typeface="Arial"/>
              <a:ea typeface="Arial"/>
              <a:cs typeface="Arial"/>
              <a:sym typeface="Arial"/>
            </a:endParaRPr>
          </a:p>
          <a:p>
            <a:pPr indent="457200" lvl="0" marL="0" marR="220980" rtl="0" algn="just">
              <a:lnSpc>
                <a:spcPct val="115000"/>
              </a:lnSpc>
              <a:spcBef>
                <a:spcPts val="0"/>
              </a:spcBef>
              <a:spcAft>
                <a:spcPts val="0"/>
              </a:spcAft>
              <a:buSzPts val="1600"/>
              <a:buNone/>
            </a:pPr>
            <a:r>
              <a:rPr lang="en-US" sz="1000">
                <a:latin typeface="Arial"/>
                <a:ea typeface="Arial"/>
                <a:cs typeface="Arial"/>
                <a:sym typeface="Arial"/>
              </a:rPr>
              <a:t>PENTRU MAREA MAJORITATE A CELOR CARE ÎŞI CAUTĂ UN LOC DE MUNCĂ,  CUVINTELE „STRES” ŞI „INTERVIU” SUNT SINONIME. STRESUL ARE O MULŢIME DE EFECTE ASUPRA OAMENILOR – ÎI POATE FACE SĂ TREMURE, SĂ INTRE ÎN PANICĂ, SĂ VORBEASCĂ PREA MULT, SĂ SE AGITE SAU SĂ ÎŞI PIARDĂ IDEILE. IATĂ ÎN CONTINUARE CÂTEVA TEHNICI SIMPLE CARE POT AJUTA SĂ SE LINIŞTEASCĂ ŞI SĂ SE RELAXEZE, CÂND SE SIMTE STRESAT ÎNAINTEA UNUI INTERVIU.</a:t>
            </a:r>
            <a:endParaRPr/>
          </a:p>
          <a:p>
            <a:pPr indent="0" lvl="0" marL="535940" marR="220980" rtl="0" algn="l">
              <a:lnSpc>
                <a:spcPct val="115000"/>
              </a:lnSpc>
              <a:spcBef>
                <a:spcPts val="0"/>
              </a:spcBef>
              <a:spcAft>
                <a:spcPts val="0"/>
              </a:spcAft>
              <a:buSzPts val="1600"/>
              <a:buNone/>
            </a:pPr>
            <a:r>
              <a:t/>
            </a:r>
            <a:endParaRPr sz="1000">
              <a:latin typeface="Arial"/>
              <a:ea typeface="Arial"/>
              <a:cs typeface="Arial"/>
              <a:sym typeface="Arial"/>
            </a:endParaRPr>
          </a:p>
          <a:p>
            <a:pPr indent="0" lvl="0" marL="223520" marR="219075" rtl="0" algn="just">
              <a:lnSpc>
                <a:spcPct val="120000"/>
              </a:lnSpc>
              <a:spcBef>
                <a:spcPts val="0"/>
              </a:spcBef>
              <a:spcAft>
                <a:spcPts val="0"/>
              </a:spcAft>
              <a:buSzPts val="1600"/>
              <a:buNone/>
            </a:pPr>
            <a:r>
              <a:rPr lang="en-US" sz="1000">
                <a:latin typeface="Arial"/>
                <a:ea typeface="Arial"/>
                <a:cs typeface="Arial"/>
                <a:sym typeface="Arial"/>
              </a:rPr>
              <a:t> 	</a:t>
            </a:r>
            <a:r>
              <a:rPr b="1" lang="en-US" sz="1000">
                <a:latin typeface="Arial"/>
                <a:ea typeface="Arial"/>
                <a:cs typeface="Arial"/>
                <a:sym typeface="Arial"/>
              </a:rPr>
              <a:t>ÎNAINTE DE INTERVIU</a:t>
            </a:r>
            <a:endParaRPr sz="1000">
              <a:latin typeface="Arial"/>
              <a:ea typeface="Arial"/>
              <a:cs typeface="Arial"/>
              <a:sym typeface="Arial"/>
            </a:endParaRPr>
          </a:p>
          <a:p>
            <a:pPr indent="457200" lvl="0" marL="0" marR="217805" rtl="0" algn="just">
              <a:lnSpc>
                <a:spcPct val="115000"/>
              </a:lnSpc>
              <a:spcBef>
                <a:spcPts val="0"/>
              </a:spcBef>
              <a:spcAft>
                <a:spcPts val="0"/>
              </a:spcAft>
              <a:buSzPts val="1600"/>
              <a:buNone/>
            </a:pPr>
            <a:r>
              <a:rPr lang="en-US" sz="1000">
                <a:latin typeface="Arial"/>
                <a:ea typeface="Arial"/>
                <a:cs typeface="Arial"/>
                <a:sym typeface="Arial"/>
              </a:rPr>
              <a:t>PUNCTUALITATEA LA UN INTERVIU ESTE UNA DIN CELE MAI IMPORTANTE ASPECTE DE CARE TREBUIE SĂ TE ASIGURI; NU-ŢI PROVOCA INUTIL SITUAŢII DE STRES – ÎNCEARCĂ SĂ AJUNGI CU 10 MINUTE ÎNAINTE DE ÎNCEPEREA INTERVIULUI. DACĂ VEI AJUNGE PREA DEVREME, VEI AŞTEPTA ŞI VEI FI ÎNGRIJORAT, IAR DACĂ VEI AJUNGE PREA TÂRZIU, VA TREBUI SĂ TE GRĂBEŞTI ŞI NU VEI AVEA TIMP SĂ-ŢI PUI IDEILE ÎN ORDINE PENTRU INTERVIU. O PAUZĂ ÎNAINTEA INTERVIULUI, DE 10 MINUTE, ÎŢI VA PERMITE SĂ-ŢI TRAGI RĂSUFLAREA ŞI SĂ TE OBIŞNUIEŞTI CU MEDIUL – ESTE SUFICIENT TIMP, FĂRĂ A FI PREA MULT.</a:t>
            </a:r>
            <a:endParaRPr/>
          </a:p>
          <a:p>
            <a:pPr indent="0" lvl="0" marL="0" marR="217805" rtl="0" algn="just">
              <a:lnSpc>
                <a:spcPct val="115000"/>
              </a:lnSpc>
              <a:spcBef>
                <a:spcPts val="0"/>
              </a:spcBef>
              <a:spcAft>
                <a:spcPts val="0"/>
              </a:spcAft>
              <a:buSzPts val="1600"/>
              <a:buNone/>
            </a:pPr>
            <a:r>
              <a:rPr lang="en-US" sz="1000">
                <a:latin typeface="Arial"/>
                <a:ea typeface="Arial"/>
                <a:cs typeface="Arial"/>
                <a:sym typeface="Arial"/>
              </a:rPr>
              <a:t>	</a:t>
            </a:r>
            <a:endParaRPr/>
          </a:p>
          <a:p>
            <a:pPr indent="0" lvl="0" marL="0" marR="217805" rtl="0" algn="just">
              <a:lnSpc>
                <a:spcPct val="115000"/>
              </a:lnSpc>
              <a:spcBef>
                <a:spcPts val="0"/>
              </a:spcBef>
              <a:spcAft>
                <a:spcPts val="0"/>
              </a:spcAft>
              <a:buSzPts val="1600"/>
              <a:buNone/>
            </a:pPr>
            <a:r>
              <a:rPr b="1" lang="en-US" sz="1000">
                <a:latin typeface="Arial"/>
                <a:ea typeface="Arial"/>
                <a:cs typeface="Arial"/>
                <a:sym typeface="Arial"/>
              </a:rPr>
              <a:t>	IMAGINEAZĂ-ŢI!</a:t>
            </a:r>
            <a:endParaRPr b="1" sz="1000">
              <a:latin typeface="Arial"/>
              <a:ea typeface="Arial"/>
              <a:cs typeface="Arial"/>
              <a:sym typeface="Arial"/>
            </a:endParaRPr>
          </a:p>
          <a:p>
            <a:pPr indent="0" lvl="0" marL="0" marR="217805" rtl="0" algn="just">
              <a:lnSpc>
                <a:spcPct val="115000"/>
              </a:lnSpc>
              <a:spcBef>
                <a:spcPts val="0"/>
              </a:spcBef>
              <a:spcAft>
                <a:spcPts val="0"/>
              </a:spcAft>
              <a:buSzPts val="1600"/>
              <a:buNone/>
            </a:pPr>
            <a:r>
              <a:rPr b="1" lang="en-US" sz="1000">
                <a:latin typeface="Arial"/>
                <a:ea typeface="Arial"/>
                <a:cs typeface="Arial"/>
                <a:sym typeface="Arial"/>
              </a:rPr>
              <a:t>	</a:t>
            </a:r>
            <a:r>
              <a:rPr lang="en-US" sz="1000">
                <a:latin typeface="Arial"/>
                <a:ea typeface="Arial"/>
                <a:cs typeface="Arial"/>
                <a:sym typeface="Arial"/>
              </a:rPr>
              <a:t>ÎŢI POŢI TRANSFORMA VISELE ÎN REALITATE – FOLOSEŞTE-ŢI IMAGINAŢIA PENTRU A-ŢI PĂSTRA CALMUL PE PARCURSUL UNUI INTERVIU. VIZUALIZAREA REPREZINTĂ O TEHNICĂ DE RELAXARE, CU AJUTORUL CĂREIA ÎŢI CREEZI ÎN MINTE IMAGINEA UNEI SITUAŢII STRESANTE, PE CARE O REZOLVI CU SUCCES. ASTFEL, TE PREGĂTEŞTI PSIHIC PENTRU A FACE FAŢĂ CÂT MAI BINE SITUAŢIEI REALE. POŢI PRACTICA VIZUALIZAREA CU CÂTEVA ZILE, ORE SAU CHIAR CÂTEVA MINUTE ÎNAINTE DE INTERVIU – ÎNCHIDE OCHII, RESPIRĂ ADÂNC ŞI IMAGINEAZĂ-ŢI DISCUŢIA CU ANGAJATORUL, FIIND ÎNCREZĂTOR ŞI RĂSPUNZÂND CU UŞURINŢĂ CHIAR ŞI ÎNTREBĂRILOR GRELE. EXERSEAZĂ SUCCESUL ÎN IMAGINAŢIA TA ŞI CURÂND VEI AVEA PARTE DE EL ŞI ÎN REALITATE.</a:t>
            </a:r>
            <a:endParaRPr b="1" i="1" sz="1000">
              <a:latin typeface="Arial"/>
              <a:ea typeface="Arial"/>
              <a:cs typeface="Arial"/>
              <a:sym typeface="Arial"/>
            </a:endParaRPr>
          </a:p>
          <a:p>
            <a:pPr indent="-278130" lvl="0" marL="582930" marR="243840" rtl="0" algn="l">
              <a:lnSpc>
                <a:spcPct val="98000"/>
              </a:lnSpc>
              <a:spcBef>
                <a:spcPts val="0"/>
              </a:spcBef>
              <a:spcAft>
                <a:spcPts val="0"/>
              </a:spcAft>
              <a:buSzPts val="1280"/>
              <a:buNone/>
            </a:pPr>
            <a:r>
              <a:t/>
            </a:r>
            <a:endParaRPr b="1" sz="800">
              <a:latin typeface="Arial"/>
              <a:ea typeface="Arial"/>
              <a:cs typeface="Arial"/>
              <a:sym typeface="Arial"/>
            </a:endParaRPr>
          </a:p>
          <a:p>
            <a:pPr indent="-278130" lvl="0" marL="582930" marR="243840" rtl="0" algn="l">
              <a:lnSpc>
                <a:spcPct val="98000"/>
              </a:lnSpc>
              <a:spcBef>
                <a:spcPts val="0"/>
              </a:spcBef>
              <a:spcAft>
                <a:spcPts val="0"/>
              </a:spcAft>
              <a:buSzPts val="1280"/>
              <a:buNone/>
            </a:pPr>
            <a:r>
              <a:t/>
            </a:r>
            <a:endParaRPr b="1" sz="800">
              <a:latin typeface="Arial"/>
              <a:ea typeface="Arial"/>
              <a:cs typeface="Arial"/>
              <a:sym typeface="Arial"/>
            </a:endParaRPr>
          </a:p>
          <a:p>
            <a:pPr indent="0" lvl="0" marL="223520" marR="243840" rtl="0" algn="l">
              <a:lnSpc>
                <a:spcPct val="98000"/>
              </a:lnSpc>
              <a:spcBef>
                <a:spcPts val="0"/>
              </a:spcBef>
              <a:spcAft>
                <a:spcPts val="0"/>
              </a:spcAft>
              <a:buSzPts val="1280"/>
              <a:buNone/>
            </a:pPr>
            <a:r>
              <a:t/>
            </a:r>
            <a:endParaRPr b="1" sz="800">
              <a:latin typeface="Arial"/>
              <a:ea typeface="Arial"/>
              <a:cs typeface="Arial"/>
              <a:sym typeface="Arial"/>
            </a:endParaRPr>
          </a:p>
          <a:p>
            <a:pPr indent="-278130" lvl="0" marL="582930" marR="243840" rtl="0" algn="l">
              <a:lnSpc>
                <a:spcPct val="98000"/>
              </a:lnSpc>
              <a:spcBef>
                <a:spcPts val="0"/>
              </a:spcBef>
              <a:spcAft>
                <a:spcPts val="0"/>
              </a:spcAft>
              <a:buSzPts val="1280"/>
              <a:buNone/>
            </a:pPr>
            <a:r>
              <a:t/>
            </a:r>
            <a:endParaRPr b="1" sz="800">
              <a:latin typeface="Arial"/>
              <a:ea typeface="Arial"/>
              <a:cs typeface="Arial"/>
              <a:sym typeface="Arial"/>
            </a:endParaRPr>
          </a:p>
          <a:p>
            <a:pPr indent="0" lvl="0" marL="0" marR="218440" rtl="0" algn="just">
              <a:lnSpc>
                <a:spcPct val="120000"/>
              </a:lnSpc>
              <a:spcBef>
                <a:spcPts val="600"/>
              </a:spcBef>
              <a:spcAft>
                <a:spcPts val="0"/>
              </a:spcAft>
              <a:buSzPts val="1280"/>
              <a:buNone/>
            </a:pPr>
            <a:r>
              <a:rPr b="1" lang="en-US" sz="800">
                <a:latin typeface="Arial"/>
                <a:ea typeface="Arial"/>
                <a:cs typeface="Arial"/>
                <a:sym typeface="Arial"/>
              </a:rPr>
              <a:t>	</a:t>
            </a:r>
            <a:endParaRPr b="1" sz="800">
              <a:latin typeface="Arial"/>
              <a:ea typeface="Arial"/>
              <a:cs typeface="Arial"/>
              <a:sym typeface="Arial"/>
            </a:endParaRPr>
          </a:p>
          <a:p>
            <a:pPr indent="0" lvl="0" marL="0" marR="0" rtl="0" algn="just">
              <a:lnSpc>
                <a:spcPct val="115000"/>
              </a:lnSpc>
              <a:spcBef>
                <a:spcPts val="0"/>
              </a:spcBef>
              <a:spcAft>
                <a:spcPts val="0"/>
              </a:spcAft>
              <a:buSzPts val="1280"/>
              <a:buNone/>
            </a:pPr>
            <a:r>
              <a:t/>
            </a:r>
            <a:endParaRPr b="1" sz="800">
              <a:latin typeface="Arial"/>
              <a:ea typeface="Arial"/>
              <a:cs typeface="Arial"/>
              <a:sym typeface="Arial"/>
            </a:endParaRPr>
          </a:p>
          <a:p>
            <a:pPr indent="0" lvl="0" marL="0" marR="0" rtl="0" algn="just">
              <a:lnSpc>
                <a:spcPct val="115000"/>
              </a:lnSpc>
              <a:spcBef>
                <a:spcPts val="0"/>
              </a:spcBef>
              <a:spcAft>
                <a:spcPts val="0"/>
              </a:spcAft>
              <a:buSzPts val="1280"/>
              <a:buNone/>
            </a:pPr>
            <a:r>
              <a:t/>
            </a:r>
            <a:endParaRPr b="1" sz="800">
              <a:latin typeface="Arial"/>
              <a:ea typeface="Arial"/>
              <a:cs typeface="Arial"/>
              <a:sym typeface="Arial"/>
            </a:endParaRPr>
          </a:p>
          <a:p>
            <a:pPr indent="0" lvl="0" marL="0" marR="0" rtl="0" algn="just">
              <a:lnSpc>
                <a:spcPct val="115000"/>
              </a:lnSpc>
              <a:spcBef>
                <a:spcPts val="0"/>
              </a:spcBef>
              <a:spcAft>
                <a:spcPts val="0"/>
              </a:spcAft>
              <a:buSzPts val="1280"/>
              <a:buNone/>
            </a:pPr>
            <a:r>
              <a:t/>
            </a:r>
            <a:endParaRPr b="1" sz="800">
              <a:latin typeface="Arial"/>
              <a:ea typeface="Arial"/>
              <a:cs typeface="Arial"/>
              <a:sym typeface="Arial"/>
            </a:endParaRPr>
          </a:p>
          <a:p>
            <a:pPr indent="0" lvl="0" marL="0" marR="0" rtl="0" algn="just">
              <a:lnSpc>
                <a:spcPct val="115000"/>
              </a:lnSpc>
              <a:spcBef>
                <a:spcPts val="0"/>
              </a:spcBef>
              <a:spcAft>
                <a:spcPts val="0"/>
              </a:spcAft>
              <a:buSzPts val="1280"/>
              <a:buNone/>
            </a:pPr>
            <a:r>
              <a:rPr b="1" lang="en-US" sz="800">
                <a:latin typeface="Arial"/>
                <a:ea typeface="Arial"/>
                <a:cs typeface="Arial"/>
                <a:sym typeface="Arial"/>
              </a:rPr>
              <a:t>	</a:t>
            </a:r>
            <a:endParaRPr sz="800">
              <a:latin typeface="Arial"/>
              <a:ea typeface="Arial"/>
              <a:cs typeface="Arial"/>
              <a:sym typeface="Arial"/>
            </a:endParaRPr>
          </a:p>
          <a:p>
            <a:pPr indent="0" lvl="0" marL="0" marR="221615" rtl="0" algn="just">
              <a:lnSpc>
                <a:spcPct val="115000"/>
              </a:lnSpc>
              <a:spcBef>
                <a:spcPts val="5"/>
              </a:spcBef>
              <a:spcAft>
                <a:spcPts val="0"/>
              </a:spcAft>
              <a:buSzPts val="1280"/>
              <a:buNone/>
            </a:pPr>
            <a:r>
              <a:rPr b="1" lang="en-US" sz="800">
                <a:latin typeface="Arial"/>
                <a:ea typeface="Arial"/>
                <a:cs typeface="Arial"/>
                <a:sym typeface="Arial"/>
              </a:rPr>
              <a:t>	</a:t>
            </a:r>
            <a:endParaRPr sz="800">
              <a:latin typeface="Arial"/>
              <a:ea typeface="Arial"/>
              <a:cs typeface="Arial"/>
              <a:sym typeface="Arial"/>
            </a:endParaRPr>
          </a:p>
          <a:p>
            <a:pPr indent="0" lvl="0" marL="0" rtl="0" algn="just">
              <a:lnSpc>
                <a:spcPct val="115000"/>
              </a:lnSpc>
              <a:spcBef>
                <a:spcPts val="0"/>
              </a:spcBef>
              <a:spcAft>
                <a:spcPts val="0"/>
              </a:spcAft>
              <a:buSzPts val="1280"/>
              <a:buNone/>
            </a:pPr>
            <a:r>
              <a:t/>
            </a:r>
            <a:endParaRPr b="1" sz="800">
              <a:latin typeface="Arial"/>
              <a:ea typeface="Arial"/>
              <a:cs typeface="Arial"/>
              <a:sym typeface="Arial"/>
            </a:endParaRPr>
          </a:p>
          <a:p>
            <a:pPr indent="0" lvl="0" marL="0" rtl="0" algn="just">
              <a:lnSpc>
                <a:spcPct val="115000"/>
              </a:lnSpc>
              <a:spcBef>
                <a:spcPts val="0"/>
              </a:spcBef>
              <a:spcAft>
                <a:spcPts val="0"/>
              </a:spcAft>
              <a:buSzPts val="1280"/>
              <a:buNone/>
            </a:pPr>
            <a:r>
              <a:t/>
            </a:r>
            <a:endParaRPr b="1" sz="800">
              <a:latin typeface="Arial"/>
              <a:ea typeface="Arial"/>
              <a:cs typeface="Arial"/>
              <a:sym typeface="Arial"/>
            </a:endParaRPr>
          </a:p>
          <a:p>
            <a:pPr indent="0" lvl="0" marL="0" rtl="0" algn="just">
              <a:lnSpc>
                <a:spcPct val="115000"/>
              </a:lnSpc>
              <a:spcBef>
                <a:spcPts val="0"/>
              </a:spcBef>
              <a:spcAft>
                <a:spcPts val="0"/>
              </a:spcAft>
              <a:buSzPts val="1280"/>
              <a:buNone/>
            </a:pPr>
            <a:r>
              <a:t/>
            </a:r>
            <a:endParaRPr b="1" sz="800">
              <a:latin typeface="Arial"/>
              <a:ea typeface="Arial"/>
              <a:cs typeface="Arial"/>
              <a:sym typeface="Arial"/>
            </a:endParaRPr>
          </a:p>
          <a:p>
            <a:pPr indent="0" lvl="0" marL="0" marR="0" rtl="0" algn="l">
              <a:lnSpc>
                <a:spcPct val="115000"/>
              </a:lnSpc>
              <a:spcBef>
                <a:spcPts val="0"/>
              </a:spcBef>
              <a:spcAft>
                <a:spcPts val="0"/>
              </a:spcAft>
              <a:buSzPts val="1280"/>
              <a:buNone/>
            </a:pPr>
            <a:r>
              <a:rPr b="1" lang="en-US" sz="800">
                <a:latin typeface="Arial"/>
                <a:ea typeface="Arial"/>
                <a:cs typeface="Arial"/>
                <a:sym typeface="Arial"/>
              </a:rPr>
              <a:t>	</a:t>
            </a:r>
            <a:endParaRPr/>
          </a:p>
          <a:p>
            <a:pPr indent="0" lvl="0" marL="0" marR="0" rtl="0" algn="l">
              <a:lnSpc>
                <a:spcPct val="115000"/>
              </a:lnSpc>
              <a:spcBef>
                <a:spcPts val="0"/>
              </a:spcBef>
              <a:spcAft>
                <a:spcPts val="0"/>
              </a:spcAft>
              <a:buSzPts val="1280"/>
              <a:buNone/>
            </a:pPr>
            <a:r>
              <a:t/>
            </a:r>
            <a:endParaRPr b="1" sz="800">
              <a:latin typeface="Arial"/>
              <a:ea typeface="Arial"/>
              <a:cs typeface="Arial"/>
              <a:sym typeface="Arial"/>
            </a:endParaRPr>
          </a:p>
          <a:p>
            <a:pPr indent="0" lvl="0" marL="0" marR="0" rtl="0" algn="l">
              <a:lnSpc>
                <a:spcPct val="115000"/>
              </a:lnSpc>
              <a:spcBef>
                <a:spcPts val="0"/>
              </a:spcBef>
              <a:spcAft>
                <a:spcPts val="0"/>
              </a:spcAft>
              <a:buSzPts val="1280"/>
              <a:buNone/>
            </a:pPr>
            <a:r>
              <a:rPr b="1" lang="en-US" sz="800">
                <a:latin typeface="Arial"/>
                <a:ea typeface="Arial"/>
                <a:cs typeface="Arial"/>
                <a:sym typeface="Arial"/>
              </a:rPr>
              <a:t>	</a:t>
            </a:r>
            <a:endParaRPr sz="800">
              <a:latin typeface="Arial"/>
              <a:ea typeface="Arial"/>
              <a:cs typeface="Arial"/>
              <a:sym typeface="Arial"/>
            </a:endParaRPr>
          </a:p>
          <a:p>
            <a:pPr indent="0" lvl="0" marL="0" rtl="0" algn="ctr">
              <a:lnSpc>
                <a:spcPct val="115000"/>
              </a:lnSpc>
              <a:spcBef>
                <a:spcPts val="0"/>
              </a:spcBef>
              <a:spcAft>
                <a:spcPts val="0"/>
              </a:spcAft>
              <a:buSzPts val="1280"/>
              <a:buNone/>
            </a:pPr>
            <a:r>
              <a:t/>
            </a:r>
            <a:endParaRPr b="1" sz="800">
              <a:latin typeface="Arial"/>
              <a:ea typeface="Arial"/>
              <a:cs typeface="Arial"/>
              <a:sym typeface="Arial"/>
            </a:endParaRPr>
          </a:p>
          <a:p>
            <a:pPr indent="0" lvl="0" marL="0" rtl="0" algn="ctr">
              <a:lnSpc>
                <a:spcPct val="115000"/>
              </a:lnSpc>
              <a:spcBef>
                <a:spcPts val="0"/>
              </a:spcBef>
              <a:spcAft>
                <a:spcPts val="0"/>
              </a:spcAft>
              <a:buSzPts val="1280"/>
              <a:buNone/>
            </a:pPr>
            <a:r>
              <a:t/>
            </a:r>
            <a:endParaRPr b="1" sz="800">
              <a:latin typeface="Arial"/>
              <a:ea typeface="Arial"/>
              <a:cs typeface="Arial"/>
              <a:sym typeface="Arial"/>
            </a:endParaRPr>
          </a:p>
          <a:p>
            <a:pPr indent="0" lvl="0" marL="0" rtl="0" algn="l">
              <a:lnSpc>
                <a:spcPct val="120000"/>
              </a:lnSpc>
              <a:spcBef>
                <a:spcPts val="0"/>
              </a:spcBef>
              <a:spcAft>
                <a:spcPts val="0"/>
              </a:spcAft>
              <a:buSzPts val="1280"/>
              <a:buNone/>
            </a:pPr>
            <a:r>
              <a:t/>
            </a:r>
            <a:endParaRPr sz="800">
              <a:latin typeface="Arial"/>
              <a:ea typeface="Arial"/>
              <a:cs typeface="Arial"/>
              <a:sym typeface="Arial"/>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6" name="Shape 896"/>
        <p:cNvGrpSpPr/>
        <p:nvPr/>
      </p:nvGrpSpPr>
      <p:grpSpPr>
        <a:xfrm>
          <a:off x="0" y="0"/>
          <a:ext cx="0" cy="0"/>
          <a:chOff x="0" y="0"/>
          <a:chExt cx="0" cy="0"/>
        </a:xfrm>
      </p:grpSpPr>
      <p:sp>
        <p:nvSpPr>
          <p:cNvPr id="897" name="Google Shape;897;p74"/>
          <p:cNvSpPr/>
          <p:nvPr/>
        </p:nvSpPr>
        <p:spPr>
          <a:xfrm>
            <a:off x="2483768" y="5805264"/>
            <a:ext cx="613636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000">
                <a:solidFill>
                  <a:schemeClr val="lt1"/>
                </a:solidFill>
                <a:latin typeface="Arial"/>
                <a:ea typeface="Arial"/>
                <a:cs typeface="Arial"/>
                <a:sym typeface="Arial"/>
              </a:rPr>
              <a:t>Proiect cofinanțat de Uniunea Europeană din Fondul Social European </a:t>
            </a:r>
            <a:br>
              <a:rPr b="1" i="1" lang="en-US" sz="1000">
                <a:solidFill>
                  <a:schemeClr val="lt1"/>
                </a:solidFill>
                <a:latin typeface="Arial"/>
                <a:ea typeface="Arial"/>
                <a:cs typeface="Arial"/>
                <a:sym typeface="Arial"/>
              </a:rPr>
            </a:br>
            <a:r>
              <a:rPr b="1" i="1" lang="en-US" sz="1000">
                <a:solidFill>
                  <a:schemeClr val="lt1"/>
                </a:solidFill>
                <a:latin typeface="Arial"/>
                <a:ea typeface="Arial"/>
                <a:cs typeface="Arial"/>
                <a:sym typeface="Arial"/>
              </a:rPr>
              <a:t>prin Programul Operațional Capital Uman 2014-2020</a:t>
            </a:r>
            <a:endParaRPr b="1" sz="1000">
              <a:solidFill>
                <a:schemeClr val="lt1"/>
              </a:solidFill>
              <a:latin typeface="Arial"/>
              <a:ea typeface="Arial"/>
              <a:cs typeface="Arial"/>
              <a:sym typeface="Arial"/>
            </a:endParaRPr>
          </a:p>
        </p:txBody>
      </p:sp>
      <p:pic>
        <p:nvPicPr>
          <p:cNvPr id="898" name="Google Shape;898;p74"/>
          <p:cNvPicPr preferRelativeResize="0"/>
          <p:nvPr/>
        </p:nvPicPr>
        <p:blipFill rotWithShape="1">
          <a:blip r:embed="rId3">
            <a:alphaModFix/>
          </a:blip>
          <a:srcRect b="0" l="0" r="0" t="0"/>
          <a:stretch/>
        </p:blipFill>
        <p:spPr>
          <a:xfrm>
            <a:off x="971600" y="360216"/>
            <a:ext cx="1080120" cy="991869"/>
          </a:xfrm>
          <a:prstGeom prst="rect">
            <a:avLst/>
          </a:prstGeom>
          <a:noFill/>
          <a:ln>
            <a:noFill/>
          </a:ln>
        </p:spPr>
      </p:pic>
      <p:pic>
        <p:nvPicPr>
          <p:cNvPr id="899" name="Google Shape;899;p74"/>
          <p:cNvPicPr preferRelativeResize="0"/>
          <p:nvPr/>
        </p:nvPicPr>
        <p:blipFill rotWithShape="1">
          <a:blip r:embed="rId4">
            <a:alphaModFix/>
          </a:blip>
          <a:srcRect b="0" l="0" r="0" t="0"/>
          <a:stretch/>
        </p:blipFill>
        <p:spPr>
          <a:xfrm>
            <a:off x="3779912" y="315794"/>
            <a:ext cx="1080120" cy="991869"/>
          </a:xfrm>
          <a:prstGeom prst="rect">
            <a:avLst/>
          </a:prstGeom>
          <a:noFill/>
          <a:ln>
            <a:noFill/>
          </a:ln>
        </p:spPr>
      </p:pic>
      <p:pic>
        <p:nvPicPr>
          <p:cNvPr id="900" name="Google Shape;900;p74"/>
          <p:cNvPicPr preferRelativeResize="0"/>
          <p:nvPr/>
        </p:nvPicPr>
        <p:blipFill rotWithShape="1">
          <a:blip r:embed="rId5">
            <a:alphaModFix/>
          </a:blip>
          <a:srcRect b="0" l="0" r="0" t="0"/>
          <a:stretch/>
        </p:blipFill>
        <p:spPr>
          <a:xfrm>
            <a:off x="6588224" y="315794"/>
            <a:ext cx="1080120" cy="1008232"/>
          </a:xfrm>
          <a:prstGeom prst="rect">
            <a:avLst/>
          </a:prstGeom>
          <a:noFill/>
          <a:ln>
            <a:noFill/>
          </a:ln>
        </p:spPr>
      </p:pic>
      <p:pic>
        <p:nvPicPr>
          <p:cNvPr id="901" name="Google Shape;901;p74"/>
          <p:cNvPicPr preferRelativeResize="0"/>
          <p:nvPr/>
        </p:nvPicPr>
        <p:blipFill rotWithShape="1">
          <a:blip r:embed="rId6">
            <a:alphaModFix/>
          </a:blip>
          <a:srcRect b="0" l="0" r="0" t="0"/>
          <a:stretch/>
        </p:blipFill>
        <p:spPr>
          <a:xfrm>
            <a:off x="284772" y="5737497"/>
            <a:ext cx="2072640" cy="566420"/>
          </a:xfrm>
          <a:prstGeom prst="rect">
            <a:avLst/>
          </a:prstGeom>
          <a:noFill/>
          <a:ln>
            <a:noFill/>
          </a:ln>
        </p:spPr>
      </p:pic>
      <p:sp>
        <p:nvSpPr>
          <p:cNvPr id="902" name="Google Shape;902;p74"/>
          <p:cNvSpPr txBox="1"/>
          <p:nvPr>
            <p:ph idx="1" type="body"/>
          </p:nvPr>
        </p:nvSpPr>
        <p:spPr>
          <a:xfrm>
            <a:off x="539552" y="1307663"/>
            <a:ext cx="7797662" cy="4281576"/>
          </a:xfrm>
          <a:prstGeom prst="rect">
            <a:avLst/>
          </a:prstGeom>
          <a:noFill/>
          <a:ln>
            <a:noFill/>
          </a:ln>
        </p:spPr>
        <p:txBody>
          <a:bodyPr anchorCtr="0" anchor="ctr" bIns="45700" lIns="91425" spcFirstLastPara="1" rIns="91425" wrap="square" tIns="45700">
            <a:noAutofit/>
          </a:bodyPr>
          <a:lstStyle/>
          <a:p>
            <a:pPr indent="101600" lvl="0" marL="0" marR="221615" rtl="0" algn="just">
              <a:lnSpc>
                <a:spcPct val="115000"/>
              </a:lnSpc>
              <a:spcBef>
                <a:spcPts val="0"/>
              </a:spcBef>
              <a:spcAft>
                <a:spcPts val="0"/>
              </a:spcAft>
              <a:buSzPts val="1600"/>
              <a:buNone/>
            </a:pPr>
            <a:r>
              <a:t/>
            </a:r>
            <a:endParaRPr b="1" i="1" sz="1000">
              <a:latin typeface="Arial"/>
              <a:ea typeface="Arial"/>
              <a:cs typeface="Arial"/>
              <a:sym typeface="Arial"/>
            </a:endParaRPr>
          </a:p>
          <a:p>
            <a:pPr indent="101600" lvl="0" marL="0" marR="221615" rtl="0" algn="just">
              <a:lnSpc>
                <a:spcPct val="115000"/>
              </a:lnSpc>
              <a:spcBef>
                <a:spcPts val="5"/>
              </a:spcBef>
              <a:spcAft>
                <a:spcPts val="0"/>
              </a:spcAft>
              <a:buSzPts val="1600"/>
              <a:buNone/>
            </a:pPr>
            <a:r>
              <a:t/>
            </a:r>
            <a:endParaRPr b="1" i="1" sz="1000">
              <a:latin typeface="Arial"/>
              <a:ea typeface="Arial"/>
              <a:cs typeface="Arial"/>
              <a:sym typeface="Arial"/>
            </a:endParaRPr>
          </a:p>
          <a:p>
            <a:pPr indent="-355600" lvl="0" marL="457200" marR="0" rtl="0" algn="just">
              <a:lnSpc>
                <a:spcPct val="115000"/>
              </a:lnSpc>
              <a:spcBef>
                <a:spcPts val="0"/>
              </a:spcBef>
              <a:spcAft>
                <a:spcPts val="0"/>
              </a:spcAft>
              <a:buSzPts val="1600"/>
              <a:buNone/>
            </a:pPr>
            <a:r>
              <a:t/>
            </a:r>
            <a:endParaRPr b="1" sz="1000">
              <a:latin typeface="Arial"/>
              <a:ea typeface="Arial"/>
              <a:cs typeface="Arial"/>
              <a:sym typeface="Arial"/>
            </a:endParaRPr>
          </a:p>
          <a:p>
            <a:pPr indent="-355600" lvl="0" marL="457200" marR="0" rtl="0" algn="just">
              <a:lnSpc>
                <a:spcPct val="115000"/>
              </a:lnSpc>
              <a:spcBef>
                <a:spcPts val="0"/>
              </a:spcBef>
              <a:spcAft>
                <a:spcPts val="0"/>
              </a:spcAft>
              <a:buSzPts val="1600"/>
              <a:buNone/>
            </a:pPr>
            <a:r>
              <a:t/>
            </a:r>
            <a:endParaRPr b="1" sz="1000">
              <a:latin typeface="Arial"/>
              <a:ea typeface="Arial"/>
              <a:cs typeface="Arial"/>
              <a:sym typeface="Arial"/>
            </a:endParaRPr>
          </a:p>
          <a:p>
            <a:pPr indent="-355600" lvl="0" marL="457200" marR="0" rtl="0" algn="just">
              <a:lnSpc>
                <a:spcPct val="115000"/>
              </a:lnSpc>
              <a:spcBef>
                <a:spcPts val="0"/>
              </a:spcBef>
              <a:spcAft>
                <a:spcPts val="0"/>
              </a:spcAft>
              <a:buSzPts val="1600"/>
              <a:buNone/>
            </a:pPr>
            <a:r>
              <a:t/>
            </a:r>
            <a:endParaRPr b="1" sz="1000">
              <a:latin typeface="Arial"/>
              <a:ea typeface="Arial"/>
              <a:cs typeface="Arial"/>
              <a:sym typeface="Arial"/>
            </a:endParaRPr>
          </a:p>
          <a:p>
            <a:pPr indent="-355600" lvl="0" marL="457200" marR="0" rtl="0" algn="just">
              <a:lnSpc>
                <a:spcPct val="115000"/>
              </a:lnSpc>
              <a:spcBef>
                <a:spcPts val="0"/>
              </a:spcBef>
              <a:spcAft>
                <a:spcPts val="0"/>
              </a:spcAft>
              <a:buSzPts val="1600"/>
              <a:buNone/>
            </a:pPr>
            <a:r>
              <a:t/>
            </a:r>
            <a:endParaRPr b="1" sz="1000">
              <a:latin typeface="Arial"/>
              <a:ea typeface="Arial"/>
              <a:cs typeface="Arial"/>
              <a:sym typeface="Arial"/>
            </a:endParaRPr>
          </a:p>
          <a:p>
            <a:pPr indent="-355600" lvl="0" marL="457200" marR="0" rtl="0" algn="just">
              <a:lnSpc>
                <a:spcPct val="115000"/>
              </a:lnSpc>
              <a:spcBef>
                <a:spcPts val="0"/>
              </a:spcBef>
              <a:spcAft>
                <a:spcPts val="0"/>
              </a:spcAft>
              <a:buSzPts val="1600"/>
              <a:buNone/>
            </a:pPr>
            <a:r>
              <a:t/>
            </a:r>
            <a:endParaRPr b="1" sz="1000">
              <a:latin typeface="Arial"/>
              <a:ea typeface="Arial"/>
              <a:cs typeface="Arial"/>
              <a:sym typeface="Arial"/>
            </a:endParaRPr>
          </a:p>
          <a:p>
            <a:pPr indent="-355600" lvl="0" marL="457200" marR="0" rtl="0" algn="just">
              <a:lnSpc>
                <a:spcPct val="115000"/>
              </a:lnSpc>
              <a:spcBef>
                <a:spcPts val="0"/>
              </a:spcBef>
              <a:spcAft>
                <a:spcPts val="0"/>
              </a:spcAft>
              <a:buSzPts val="1600"/>
              <a:buNone/>
            </a:pPr>
            <a:r>
              <a:t/>
            </a:r>
            <a:endParaRPr b="1" sz="1000">
              <a:latin typeface="Arial"/>
              <a:ea typeface="Arial"/>
              <a:cs typeface="Arial"/>
              <a:sym typeface="Arial"/>
            </a:endParaRPr>
          </a:p>
          <a:p>
            <a:pPr indent="-355600" lvl="0" marL="457200" marR="0" rtl="0" algn="just">
              <a:lnSpc>
                <a:spcPct val="115000"/>
              </a:lnSpc>
              <a:spcBef>
                <a:spcPts val="0"/>
              </a:spcBef>
              <a:spcAft>
                <a:spcPts val="0"/>
              </a:spcAft>
              <a:buSzPts val="1600"/>
              <a:buNone/>
            </a:pPr>
            <a:r>
              <a:t/>
            </a:r>
            <a:endParaRPr b="1" sz="1000">
              <a:latin typeface="Arial"/>
              <a:ea typeface="Arial"/>
              <a:cs typeface="Arial"/>
              <a:sym typeface="Arial"/>
            </a:endParaRPr>
          </a:p>
          <a:p>
            <a:pPr indent="-355600" lvl="0" marL="457200" marR="0" rtl="0" algn="just">
              <a:lnSpc>
                <a:spcPct val="115000"/>
              </a:lnSpc>
              <a:spcBef>
                <a:spcPts val="0"/>
              </a:spcBef>
              <a:spcAft>
                <a:spcPts val="0"/>
              </a:spcAft>
              <a:buSzPts val="1600"/>
              <a:buNone/>
            </a:pPr>
            <a:r>
              <a:t/>
            </a:r>
            <a:endParaRPr b="1" sz="1000">
              <a:latin typeface="Arial"/>
              <a:ea typeface="Arial"/>
              <a:cs typeface="Arial"/>
              <a:sym typeface="Arial"/>
            </a:endParaRPr>
          </a:p>
          <a:p>
            <a:pPr indent="-355600" lvl="0" marL="457200" marR="0" rtl="0" algn="just">
              <a:lnSpc>
                <a:spcPct val="115000"/>
              </a:lnSpc>
              <a:spcBef>
                <a:spcPts val="0"/>
              </a:spcBef>
              <a:spcAft>
                <a:spcPts val="0"/>
              </a:spcAft>
              <a:buSzPts val="1600"/>
              <a:buNone/>
            </a:pPr>
            <a:r>
              <a:t/>
            </a:r>
            <a:endParaRPr b="1" sz="1000">
              <a:latin typeface="Arial"/>
              <a:ea typeface="Arial"/>
              <a:cs typeface="Arial"/>
              <a:sym typeface="Arial"/>
            </a:endParaRPr>
          </a:p>
          <a:p>
            <a:pPr indent="-355600" lvl="0" marL="457200" marR="0" rtl="0" algn="just">
              <a:lnSpc>
                <a:spcPct val="115000"/>
              </a:lnSpc>
              <a:spcBef>
                <a:spcPts val="0"/>
              </a:spcBef>
              <a:spcAft>
                <a:spcPts val="0"/>
              </a:spcAft>
              <a:buSzPts val="1600"/>
              <a:buNone/>
            </a:pPr>
            <a:r>
              <a:t/>
            </a:r>
            <a:endParaRPr b="1" sz="1000">
              <a:latin typeface="Arial"/>
              <a:ea typeface="Arial"/>
              <a:cs typeface="Arial"/>
              <a:sym typeface="Arial"/>
            </a:endParaRPr>
          </a:p>
          <a:p>
            <a:pPr indent="-355600" lvl="0" marL="457200" marR="0" rtl="0" algn="just">
              <a:lnSpc>
                <a:spcPct val="115000"/>
              </a:lnSpc>
              <a:spcBef>
                <a:spcPts val="0"/>
              </a:spcBef>
              <a:spcAft>
                <a:spcPts val="0"/>
              </a:spcAft>
              <a:buSzPts val="1600"/>
              <a:buNone/>
            </a:pPr>
            <a:r>
              <a:t/>
            </a:r>
            <a:endParaRPr b="1" sz="1000">
              <a:latin typeface="Arial"/>
              <a:ea typeface="Arial"/>
              <a:cs typeface="Arial"/>
              <a:sym typeface="Arial"/>
            </a:endParaRPr>
          </a:p>
          <a:p>
            <a:pPr indent="-355600" lvl="0" marL="457200" marR="0" rtl="0" algn="just">
              <a:lnSpc>
                <a:spcPct val="115000"/>
              </a:lnSpc>
              <a:spcBef>
                <a:spcPts val="0"/>
              </a:spcBef>
              <a:spcAft>
                <a:spcPts val="0"/>
              </a:spcAft>
              <a:buSzPts val="1600"/>
              <a:buNone/>
            </a:pPr>
            <a:r>
              <a:t/>
            </a:r>
            <a:endParaRPr b="1" sz="1000">
              <a:latin typeface="Arial"/>
              <a:ea typeface="Arial"/>
              <a:cs typeface="Arial"/>
              <a:sym typeface="Arial"/>
            </a:endParaRPr>
          </a:p>
          <a:p>
            <a:pPr indent="-355600" lvl="0" marL="457200" marR="0" rtl="0" algn="just">
              <a:lnSpc>
                <a:spcPct val="115000"/>
              </a:lnSpc>
              <a:spcBef>
                <a:spcPts val="0"/>
              </a:spcBef>
              <a:spcAft>
                <a:spcPts val="0"/>
              </a:spcAft>
              <a:buSzPts val="1600"/>
              <a:buNone/>
            </a:pPr>
            <a:r>
              <a:t/>
            </a:r>
            <a:endParaRPr b="1" sz="1000">
              <a:latin typeface="Arial"/>
              <a:ea typeface="Arial"/>
              <a:cs typeface="Arial"/>
              <a:sym typeface="Arial"/>
            </a:endParaRPr>
          </a:p>
          <a:p>
            <a:pPr indent="-355600" lvl="0" marL="457200" marR="0" rtl="0" algn="just">
              <a:lnSpc>
                <a:spcPct val="115000"/>
              </a:lnSpc>
              <a:spcBef>
                <a:spcPts val="0"/>
              </a:spcBef>
              <a:spcAft>
                <a:spcPts val="0"/>
              </a:spcAft>
              <a:buSzPts val="1600"/>
              <a:buNone/>
            </a:pPr>
            <a:r>
              <a:t/>
            </a:r>
            <a:endParaRPr b="1" sz="1000">
              <a:latin typeface="Arial"/>
              <a:ea typeface="Arial"/>
              <a:cs typeface="Arial"/>
              <a:sym typeface="Arial"/>
            </a:endParaRPr>
          </a:p>
          <a:p>
            <a:pPr indent="-127000" lvl="0" marL="764540" marR="220980" rtl="0" algn="l">
              <a:lnSpc>
                <a:spcPct val="115000"/>
              </a:lnSpc>
              <a:spcBef>
                <a:spcPts val="0"/>
              </a:spcBef>
              <a:spcAft>
                <a:spcPts val="0"/>
              </a:spcAft>
              <a:buSzPts val="1600"/>
              <a:buNone/>
            </a:pPr>
            <a:r>
              <a:t/>
            </a:r>
            <a:endParaRPr b="1" sz="1000">
              <a:latin typeface="Arial"/>
              <a:ea typeface="Arial"/>
              <a:cs typeface="Arial"/>
              <a:sym typeface="Arial"/>
            </a:endParaRPr>
          </a:p>
          <a:p>
            <a:pPr indent="-127000" lvl="0" marL="764540" marR="220980" rtl="0" algn="l">
              <a:lnSpc>
                <a:spcPct val="115000"/>
              </a:lnSpc>
              <a:spcBef>
                <a:spcPts val="0"/>
              </a:spcBef>
              <a:spcAft>
                <a:spcPts val="0"/>
              </a:spcAft>
              <a:buSzPts val="1600"/>
              <a:buNone/>
            </a:pPr>
            <a:r>
              <a:t/>
            </a:r>
            <a:endParaRPr b="1" sz="1000">
              <a:latin typeface="Arial"/>
              <a:ea typeface="Arial"/>
              <a:cs typeface="Arial"/>
              <a:sym typeface="Arial"/>
            </a:endParaRPr>
          </a:p>
          <a:p>
            <a:pPr indent="-127000" lvl="0" marL="764540" marR="220980" rtl="0" algn="l">
              <a:lnSpc>
                <a:spcPct val="115000"/>
              </a:lnSpc>
              <a:spcBef>
                <a:spcPts val="0"/>
              </a:spcBef>
              <a:spcAft>
                <a:spcPts val="0"/>
              </a:spcAft>
              <a:buSzPts val="1600"/>
              <a:buNone/>
            </a:pPr>
            <a:r>
              <a:t/>
            </a:r>
            <a:endParaRPr b="1" sz="1000">
              <a:latin typeface="Arial"/>
              <a:ea typeface="Arial"/>
              <a:cs typeface="Arial"/>
              <a:sym typeface="Arial"/>
            </a:endParaRPr>
          </a:p>
          <a:p>
            <a:pPr indent="-127000" lvl="0" marL="764540" marR="220980" rtl="0" algn="l">
              <a:lnSpc>
                <a:spcPct val="115000"/>
              </a:lnSpc>
              <a:spcBef>
                <a:spcPts val="0"/>
              </a:spcBef>
              <a:spcAft>
                <a:spcPts val="0"/>
              </a:spcAft>
              <a:buSzPts val="1600"/>
              <a:buNone/>
            </a:pPr>
            <a:r>
              <a:t/>
            </a:r>
            <a:endParaRPr b="1" sz="1000">
              <a:latin typeface="Arial"/>
              <a:ea typeface="Arial"/>
              <a:cs typeface="Arial"/>
              <a:sym typeface="Arial"/>
            </a:endParaRPr>
          </a:p>
          <a:p>
            <a:pPr indent="-127000" lvl="0" marL="764540" marR="220980" rtl="0" algn="l">
              <a:lnSpc>
                <a:spcPct val="115000"/>
              </a:lnSpc>
              <a:spcBef>
                <a:spcPts val="0"/>
              </a:spcBef>
              <a:spcAft>
                <a:spcPts val="0"/>
              </a:spcAft>
              <a:buSzPts val="1600"/>
              <a:buNone/>
            </a:pPr>
            <a:r>
              <a:t/>
            </a:r>
            <a:endParaRPr b="1" sz="1000">
              <a:latin typeface="Arial"/>
              <a:ea typeface="Arial"/>
              <a:cs typeface="Arial"/>
              <a:sym typeface="Arial"/>
            </a:endParaRPr>
          </a:p>
          <a:p>
            <a:pPr indent="-127000" lvl="0" marL="764540" marR="220980" rtl="0" algn="l">
              <a:lnSpc>
                <a:spcPct val="115000"/>
              </a:lnSpc>
              <a:spcBef>
                <a:spcPts val="0"/>
              </a:spcBef>
              <a:spcAft>
                <a:spcPts val="0"/>
              </a:spcAft>
              <a:buSzPts val="1600"/>
              <a:buNone/>
            </a:pPr>
            <a:r>
              <a:t/>
            </a:r>
            <a:endParaRPr b="1" sz="1000">
              <a:latin typeface="Arial"/>
              <a:ea typeface="Arial"/>
              <a:cs typeface="Arial"/>
              <a:sym typeface="Arial"/>
            </a:endParaRPr>
          </a:p>
          <a:p>
            <a:pPr indent="-127000" lvl="0" marL="764540" marR="220980" rtl="0" algn="l">
              <a:lnSpc>
                <a:spcPct val="115000"/>
              </a:lnSpc>
              <a:spcBef>
                <a:spcPts val="0"/>
              </a:spcBef>
              <a:spcAft>
                <a:spcPts val="0"/>
              </a:spcAft>
              <a:buSzPts val="1600"/>
              <a:buNone/>
            </a:pPr>
            <a:r>
              <a:t/>
            </a:r>
            <a:endParaRPr b="1" sz="1000">
              <a:latin typeface="Arial"/>
              <a:ea typeface="Arial"/>
              <a:cs typeface="Arial"/>
              <a:sym typeface="Arial"/>
            </a:endParaRPr>
          </a:p>
          <a:p>
            <a:pPr indent="0" lvl="0" marL="535940" marR="220980" rtl="0" algn="just">
              <a:lnSpc>
                <a:spcPct val="115000"/>
              </a:lnSpc>
              <a:spcBef>
                <a:spcPts val="0"/>
              </a:spcBef>
              <a:spcAft>
                <a:spcPts val="0"/>
              </a:spcAft>
              <a:buSzPts val="1600"/>
              <a:buNone/>
            </a:pPr>
            <a:r>
              <a:t/>
            </a:r>
            <a:endParaRPr b="1" sz="1000">
              <a:latin typeface="Arial"/>
              <a:ea typeface="Arial"/>
              <a:cs typeface="Arial"/>
              <a:sym typeface="Arial"/>
            </a:endParaRPr>
          </a:p>
          <a:p>
            <a:pPr indent="0" lvl="0" marL="535940" marR="220980" rtl="0" algn="just">
              <a:lnSpc>
                <a:spcPct val="115000"/>
              </a:lnSpc>
              <a:spcBef>
                <a:spcPts val="0"/>
              </a:spcBef>
              <a:spcAft>
                <a:spcPts val="0"/>
              </a:spcAft>
              <a:buSzPts val="1600"/>
              <a:buNone/>
            </a:pPr>
            <a:r>
              <a:t/>
            </a:r>
            <a:endParaRPr b="1" sz="1000">
              <a:latin typeface="Arial"/>
              <a:ea typeface="Arial"/>
              <a:cs typeface="Arial"/>
              <a:sym typeface="Arial"/>
            </a:endParaRPr>
          </a:p>
          <a:p>
            <a:pPr indent="0" lvl="0" marL="0" marR="218440" rtl="0" algn="just">
              <a:lnSpc>
                <a:spcPct val="115000"/>
              </a:lnSpc>
              <a:spcBef>
                <a:spcPts val="0"/>
              </a:spcBef>
              <a:spcAft>
                <a:spcPts val="0"/>
              </a:spcAft>
              <a:buSzPts val="1600"/>
              <a:buNone/>
            </a:pPr>
            <a:r>
              <a:rPr b="1" lang="en-US" sz="1000">
                <a:latin typeface="Arial"/>
                <a:ea typeface="Arial"/>
                <a:cs typeface="Arial"/>
                <a:sym typeface="Arial"/>
              </a:rPr>
              <a:t>	RELAXEAZĂ-TE!</a:t>
            </a:r>
            <a:endParaRPr sz="1000">
              <a:latin typeface="Arial"/>
              <a:ea typeface="Arial"/>
              <a:cs typeface="Arial"/>
              <a:sym typeface="Arial"/>
            </a:endParaRPr>
          </a:p>
          <a:p>
            <a:pPr indent="0" lvl="0" marL="811530" marR="218440" rtl="0" algn="just">
              <a:lnSpc>
                <a:spcPct val="115000"/>
              </a:lnSpc>
              <a:spcBef>
                <a:spcPts val="0"/>
              </a:spcBef>
              <a:spcAft>
                <a:spcPts val="0"/>
              </a:spcAft>
              <a:buSzPts val="1600"/>
              <a:buNone/>
            </a:pPr>
            <a:r>
              <a:rPr b="1" lang="en-US" sz="1000">
                <a:latin typeface="Arial"/>
                <a:ea typeface="Arial"/>
                <a:cs typeface="Arial"/>
                <a:sym typeface="Arial"/>
              </a:rPr>
              <a:t> </a:t>
            </a:r>
            <a:endParaRPr sz="1000">
              <a:latin typeface="Arial"/>
              <a:ea typeface="Arial"/>
              <a:cs typeface="Arial"/>
              <a:sym typeface="Arial"/>
            </a:endParaRPr>
          </a:p>
          <a:p>
            <a:pPr indent="0" lvl="0" marL="223520" marR="218440" rtl="0" algn="just">
              <a:lnSpc>
                <a:spcPct val="115000"/>
              </a:lnSpc>
              <a:spcBef>
                <a:spcPts val="0"/>
              </a:spcBef>
              <a:spcAft>
                <a:spcPts val="0"/>
              </a:spcAft>
              <a:buSzPts val="1600"/>
              <a:buNone/>
            </a:pPr>
            <a:r>
              <a:rPr lang="en-US" sz="1000">
                <a:latin typeface="Arial"/>
                <a:ea typeface="Arial"/>
                <a:cs typeface="Arial"/>
                <a:sym typeface="Arial"/>
              </a:rPr>
              <a:t>	UN CANDIDAT RELAXAT ESTE UN CANDIDAT ÎNCREZĂTOR ÎN PROPRIILE CAPACITĂŢI. DEMONSTREAZĂ-I INTERVIEVATORULUI CĂ EŞTI CALM, LINIŞTIT ŞI ÎNCREZĂTOR PE PARCURSUL DISCUŢIEI CU ACESTA ŞI TE VA CONSIDERA POTRIVIT PENTRU JOB.</a:t>
            </a:r>
            <a:endParaRPr/>
          </a:p>
          <a:p>
            <a:pPr indent="0" lvl="0" marL="354330" marR="0" rtl="0" algn="l">
              <a:lnSpc>
                <a:spcPct val="120000"/>
              </a:lnSpc>
              <a:spcBef>
                <a:spcPts val="5"/>
              </a:spcBef>
              <a:spcAft>
                <a:spcPts val="0"/>
              </a:spcAft>
              <a:buSzPts val="1600"/>
              <a:buNone/>
            </a:pPr>
            <a:r>
              <a:rPr lang="en-US" sz="1000">
                <a:latin typeface="Arial"/>
                <a:ea typeface="Arial"/>
                <a:cs typeface="Arial"/>
                <a:sym typeface="Arial"/>
              </a:rPr>
              <a:t>	IATĂ CÂTEVA SFATURI</a:t>
            </a:r>
            <a:r>
              <a:rPr b="1" lang="en-US" sz="1000">
                <a:latin typeface="Arial"/>
                <a:ea typeface="Arial"/>
                <a:cs typeface="Arial"/>
                <a:sym typeface="Arial"/>
              </a:rPr>
              <a:t> </a:t>
            </a:r>
            <a:r>
              <a:rPr lang="en-US" sz="1000">
                <a:latin typeface="Arial"/>
                <a:ea typeface="Arial"/>
                <a:cs typeface="Arial"/>
                <a:sym typeface="Arial"/>
              </a:rPr>
              <a:t>PENTRU A MENŢINE CALMUL PE PARCURSUL INTERVIULUI:</a:t>
            </a:r>
            <a:endParaRPr sz="1000">
              <a:latin typeface="Arial"/>
              <a:ea typeface="Arial"/>
              <a:cs typeface="Arial"/>
              <a:sym typeface="Arial"/>
            </a:endParaRPr>
          </a:p>
          <a:p>
            <a:pPr indent="-285750" lvl="1" marL="742950" marR="0" rtl="0" algn="l">
              <a:lnSpc>
                <a:spcPct val="115000"/>
              </a:lnSpc>
              <a:spcBef>
                <a:spcPts val="0"/>
              </a:spcBef>
              <a:spcAft>
                <a:spcPts val="0"/>
              </a:spcAft>
              <a:buSzPts val="1100"/>
              <a:buFont typeface="Garamond"/>
              <a:buChar char="-"/>
            </a:pPr>
            <a:r>
              <a:rPr lang="en-US" sz="1000">
                <a:latin typeface="Arial"/>
                <a:ea typeface="Arial"/>
                <a:cs typeface="Arial"/>
                <a:sym typeface="Arial"/>
              </a:rPr>
              <a:t>RESPIRĂ RAR ŞI ADÂNC (ŞI, DESIGUR, SILENŢIOS).</a:t>
            </a:r>
            <a:endParaRPr/>
          </a:p>
          <a:p>
            <a:pPr indent="-285750" lvl="1" marL="742950" marR="0" rtl="0" algn="l">
              <a:lnSpc>
                <a:spcPct val="115000"/>
              </a:lnSpc>
              <a:spcBef>
                <a:spcPts val="0"/>
              </a:spcBef>
              <a:spcAft>
                <a:spcPts val="0"/>
              </a:spcAft>
              <a:buSzPts val="1100"/>
              <a:buFont typeface="Garamond"/>
              <a:buChar char="-"/>
            </a:pPr>
            <a:r>
              <a:rPr lang="en-US" sz="1000">
                <a:latin typeface="Arial"/>
                <a:ea typeface="Arial"/>
                <a:cs typeface="Arial"/>
                <a:sym typeface="Arial"/>
              </a:rPr>
              <a:t>STAI DREPT PE CÂT POSIBIL, ŞI NU ÎŢI ÎNCRUCIŞA BRAŢELE SAU PICIOARELE, ŢINE-LE RELAXATE.</a:t>
            </a:r>
            <a:endParaRPr/>
          </a:p>
          <a:p>
            <a:pPr indent="-285750" lvl="1" marL="742950" marR="0" rtl="0" algn="l">
              <a:lnSpc>
                <a:spcPct val="115000"/>
              </a:lnSpc>
              <a:spcBef>
                <a:spcPts val="0"/>
              </a:spcBef>
              <a:spcAft>
                <a:spcPts val="0"/>
              </a:spcAft>
              <a:buSzPts val="1100"/>
              <a:buFont typeface="Garamond"/>
              <a:buChar char="-"/>
            </a:pPr>
            <a:r>
              <a:rPr lang="en-US" sz="1000">
                <a:latin typeface="Arial"/>
                <a:ea typeface="Arial"/>
                <a:cs typeface="Arial"/>
                <a:sym typeface="Arial"/>
              </a:rPr>
              <a:t>VORBEŞTE RAR ŞI FĂ PAUZE DESE DE RESPIRAŢIE.</a:t>
            </a:r>
            <a:endParaRPr/>
          </a:p>
          <a:p>
            <a:pPr indent="-285750" lvl="1" marL="742950" marR="0" rtl="0" algn="l">
              <a:lnSpc>
                <a:spcPct val="115000"/>
              </a:lnSpc>
              <a:spcBef>
                <a:spcPts val="0"/>
              </a:spcBef>
              <a:spcAft>
                <a:spcPts val="0"/>
              </a:spcAft>
              <a:buSzPts val="1100"/>
              <a:buFont typeface="Garamond"/>
              <a:buChar char="-"/>
            </a:pPr>
            <a:r>
              <a:rPr lang="en-US" sz="1000">
                <a:latin typeface="Arial"/>
                <a:ea typeface="Arial"/>
                <a:cs typeface="Arial"/>
                <a:sym typeface="Arial"/>
              </a:rPr>
              <a:t>ZÂMBEŞTE – ESTE CONTAGIOS!</a:t>
            </a:r>
            <a:endParaRPr/>
          </a:p>
          <a:p>
            <a:pPr indent="0" lvl="0" marL="444500" marR="0" rtl="0" algn="l">
              <a:lnSpc>
                <a:spcPct val="115000"/>
              </a:lnSpc>
              <a:spcBef>
                <a:spcPts val="0"/>
              </a:spcBef>
              <a:spcAft>
                <a:spcPts val="0"/>
              </a:spcAft>
              <a:buSzPts val="1600"/>
              <a:buNone/>
            </a:pPr>
            <a:r>
              <a:rPr lang="en-US" sz="1000">
                <a:latin typeface="Arial"/>
                <a:ea typeface="Arial"/>
                <a:cs typeface="Arial"/>
                <a:sym typeface="Arial"/>
              </a:rPr>
              <a:t> </a:t>
            </a:r>
            <a:endParaRPr/>
          </a:p>
          <a:p>
            <a:pPr indent="0" lvl="0" marL="0" marR="0" rtl="0" algn="l">
              <a:lnSpc>
                <a:spcPct val="115000"/>
              </a:lnSpc>
              <a:spcBef>
                <a:spcPts val="0"/>
              </a:spcBef>
              <a:spcAft>
                <a:spcPts val="0"/>
              </a:spcAft>
              <a:buSzPts val="1600"/>
              <a:buNone/>
            </a:pPr>
            <a:r>
              <a:rPr b="1" lang="en-US" sz="1000">
                <a:latin typeface="Arial"/>
                <a:ea typeface="Arial"/>
                <a:cs typeface="Arial"/>
                <a:sym typeface="Arial"/>
              </a:rPr>
              <a:t>	IA PAUZE, NU INTRA ÎN PANICĂ!</a:t>
            </a:r>
            <a:endParaRPr sz="1000">
              <a:latin typeface="Arial"/>
              <a:ea typeface="Arial"/>
              <a:cs typeface="Arial"/>
              <a:sym typeface="Arial"/>
            </a:endParaRPr>
          </a:p>
          <a:p>
            <a:pPr indent="0" lvl="0" marL="811530" marR="0" rtl="0" algn="l">
              <a:lnSpc>
                <a:spcPct val="115000"/>
              </a:lnSpc>
              <a:spcBef>
                <a:spcPts val="0"/>
              </a:spcBef>
              <a:spcAft>
                <a:spcPts val="0"/>
              </a:spcAft>
              <a:buSzPts val="1600"/>
              <a:buNone/>
            </a:pPr>
            <a:r>
              <a:t/>
            </a:r>
            <a:endParaRPr sz="1000">
              <a:latin typeface="Arial"/>
              <a:ea typeface="Arial"/>
              <a:cs typeface="Arial"/>
              <a:sym typeface="Arial"/>
            </a:endParaRPr>
          </a:p>
          <a:p>
            <a:pPr indent="0" lvl="0" marL="0" marR="217805" rtl="0" algn="just">
              <a:lnSpc>
                <a:spcPct val="115000"/>
              </a:lnSpc>
              <a:spcBef>
                <a:spcPts val="0"/>
              </a:spcBef>
              <a:spcAft>
                <a:spcPts val="0"/>
              </a:spcAft>
              <a:buSzPts val="1600"/>
              <a:buNone/>
            </a:pPr>
            <a:r>
              <a:rPr lang="en-US" sz="1000">
                <a:latin typeface="Arial"/>
                <a:ea typeface="Arial"/>
                <a:cs typeface="Arial"/>
                <a:sym typeface="Arial"/>
              </a:rPr>
              <a:t>	PE PARCURSUL ORICĂRUI INTERVIU SE ÎNTÂMPLĂ CEVA CARE NU DECURGE CONFORM PLANURILOR TALE: FIE ARE LOC O PAUZĂ PREA LUNGĂ, ÎN CARE TĂCEREA DEVINE APĂSĂTOARE, FIE TE BÂLBÂI SAU NU ÎŢI GĂSEŞTI CUVINTELE PENTRU A RĂSPUNDE UNEI ÎNTREBĂRI DIFICILE. NU INTRA ÎN PANICĂ – ACUM ESTE MOMENTUL SĂ APLICI TEHNICILE DE RELAXARE PREZENTATE MAI SUS. ESTE MAI UŞOR SĂ ÎŢI CONTROLEZI FRICA ŞI PANICA PE MĂSURĂ CE SIMŢI CĂ ACESTEA APAR, DECÂT SĂ TE RELAXEZI CÂND DEJA ŢI-AI PIERDUT CALMUL ŞI CONTROLUL ASUPRA IDEILOR. AŞA CĂ, IA O PAUZĂ ÎN MOMENTUL ÎN CARE SIMŢI CĂ ÎNCEPI SĂ INTRI ÎN PANICĂ, REPETĂ ÎN GÂND CĂ POŢI TRECE PESTE ACEST MOMENT, RĂSUFLĂ ADÂNC, CONCENTREAZĂ- TE ŞI REIA INTERVIUL. O PAUZĂ SCURTĂ DE NUMAI 10 SECUNDE POATE FI EXACT CEEA CE AI NEVOIE PENTRU A-ŢI RECÂŞTIGA CALMUL ŞI CONTROLUL, IAR INTERVIEVATORUL CU SIGURANŢĂ NICI NU VA OBSERVA ACEST LUCRU.</a:t>
            </a:r>
            <a:endParaRPr/>
          </a:p>
          <a:p>
            <a:pPr indent="101600" lvl="0" marL="0" marR="221615" rtl="0" algn="just">
              <a:lnSpc>
                <a:spcPct val="115000"/>
              </a:lnSpc>
              <a:spcBef>
                <a:spcPts val="5"/>
              </a:spcBef>
              <a:spcAft>
                <a:spcPts val="0"/>
              </a:spcAft>
              <a:buSzPts val="1600"/>
              <a:buNone/>
            </a:pPr>
            <a:r>
              <a:t/>
            </a:r>
            <a:endParaRPr b="1" i="1" sz="1000">
              <a:latin typeface="Arial"/>
              <a:ea typeface="Arial"/>
              <a:cs typeface="Arial"/>
              <a:sym typeface="Arial"/>
            </a:endParaRPr>
          </a:p>
          <a:p>
            <a:pPr indent="101600" lvl="0" marL="0" marR="221615" rtl="0" algn="just">
              <a:lnSpc>
                <a:spcPct val="115000"/>
              </a:lnSpc>
              <a:spcBef>
                <a:spcPts val="5"/>
              </a:spcBef>
              <a:spcAft>
                <a:spcPts val="0"/>
              </a:spcAft>
              <a:buSzPts val="1600"/>
              <a:buNone/>
            </a:pPr>
            <a:r>
              <a:t/>
            </a:r>
            <a:endParaRPr b="1" i="1" sz="1000">
              <a:latin typeface="Arial"/>
              <a:ea typeface="Arial"/>
              <a:cs typeface="Arial"/>
              <a:sym typeface="Arial"/>
            </a:endParaRPr>
          </a:p>
          <a:p>
            <a:pPr indent="101600" lvl="0" marL="0" marR="221615" rtl="0" algn="just">
              <a:lnSpc>
                <a:spcPct val="115000"/>
              </a:lnSpc>
              <a:spcBef>
                <a:spcPts val="5"/>
              </a:spcBef>
              <a:spcAft>
                <a:spcPts val="0"/>
              </a:spcAft>
              <a:buSzPts val="1600"/>
              <a:buNone/>
            </a:pPr>
            <a:r>
              <a:t/>
            </a:r>
            <a:endParaRPr b="1" i="1" sz="1000">
              <a:latin typeface="Arial"/>
              <a:ea typeface="Arial"/>
              <a:cs typeface="Arial"/>
              <a:sym typeface="Arial"/>
            </a:endParaRPr>
          </a:p>
          <a:p>
            <a:pPr indent="101600" lvl="0" marL="0" marR="221615" rtl="0" algn="just">
              <a:lnSpc>
                <a:spcPct val="115000"/>
              </a:lnSpc>
              <a:spcBef>
                <a:spcPts val="5"/>
              </a:spcBef>
              <a:spcAft>
                <a:spcPts val="0"/>
              </a:spcAft>
              <a:buSzPts val="1600"/>
              <a:buNone/>
            </a:pPr>
            <a:r>
              <a:t/>
            </a:r>
            <a:endParaRPr b="1" i="1" sz="1000">
              <a:latin typeface="Arial"/>
              <a:ea typeface="Arial"/>
              <a:cs typeface="Arial"/>
              <a:sym typeface="Arial"/>
            </a:endParaRPr>
          </a:p>
          <a:p>
            <a:pPr indent="-257810" lvl="0" marL="582930" marR="243840" rtl="0" algn="l">
              <a:lnSpc>
                <a:spcPct val="98000"/>
              </a:lnSpc>
              <a:spcBef>
                <a:spcPts val="0"/>
              </a:spcBef>
              <a:spcAft>
                <a:spcPts val="0"/>
              </a:spcAft>
              <a:buSzPts val="1600"/>
              <a:buNone/>
            </a:pPr>
            <a:r>
              <a:t/>
            </a:r>
            <a:endParaRPr b="1" sz="1000">
              <a:latin typeface="Arial"/>
              <a:ea typeface="Arial"/>
              <a:cs typeface="Arial"/>
              <a:sym typeface="Arial"/>
            </a:endParaRPr>
          </a:p>
          <a:p>
            <a:pPr indent="-257810" lvl="0" marL="582930" marR="243840" rtl="0" algn="l">
              <a:lnSpc>
                <a:spcPct val="98000"/>
              </a:lnSpc>
              <a:spcBef>
                <a:spcPts val="0"/>
              </a:spcBef>
              <a:spcAft>
                <a:spcPts val="0"/>
              </a:spcAft>
              <a:buSzPts val="1600"/>
              <a:buNone/>
            </a:pPr>
            <a:r>
              <a:t/>
            </a:r>
            <a:endParaRPr b="1" sz="1000">
              <a:latin typeface="Arial"/>
              <a:ea typeface="Arial"/>
              <a:cs typeface="Arial"/>
              <a:sym typeface="Arial"/>
            </a:endParaRPr>
          </a:p>
          <a:p>
            <a:pPr indent="0" lvl="0" marL="223520" marR="243840" rtl="0" algn="l">
              <a:lnSpc>
                <a:spcPct val="98000"/>
              </a:lnSpc>
              <a:spcBef>
                <a:spcPts val="0"/>
              </a:spcBef>
              <a:spcAft>
                <a:spcPts val="0"/>
              </a:spcAft>
              <a:buSzPts val="1600"/>
              <a:buNone/>
            </a:pPr>
            <a:r>
              <a:t/>
            </a:r>
            <a:endParaRPr b="1" sz="1000">
              <a:latin typeface="Arial"/>
              <a:ea typeface="Arial"/>
              <a:cs typeface="Arial"/>
              <a:sym typeface="Arial"/>
            </a:endParaRPr>
          </a:p>
          <a:p>
            <a:pPr indent="-257810" lvl="0" marL="582930" marR="243840" rtl="0" algn="l">
              <a:lnSpc>
                <a:spcPct val="98000"/>
              </a:lnSpc>
              <a:spcBef>
                <a:spcPts val="0"/>
              </a:spcBef>
              <a:spcAft>
                <a:spcPts val="0"/>
              </a:spcAft>
              <a:buSzPts val="1600"/>
              <a:buNone/>
            </a:pPr>
            <a:r>
              <a:t/>
            </a:r>
            <a:endParaRPr b="1" sz="1000">
              <a:latin typeface="Arial"/>
              <a:ea typeface="Arial"/>
              <a:cs typeface="Arial"/>
              <a:sym typeface="Arial"/>
            </a:endParaRPr>
          </a:p>
          <a:p>
            <a:pPr indent="0" lvl="0" marL="0" marR="218440" rtl="0" algn="just">
              <a:lnSpc>
                <a:spcPct val="120000"/>
              </a:lnSpc>
              <a:spcBef>
                <a:spcPts val="600"/>
              </a:spcBef>
              <a:spcAft>
                <a:spcPts val="0"/>
              </a:spcAft>
              <a:buSzPts val="1600"/>
              <a:buNone/>
            </a:pPr>
            <a:r>
              <a:rPr b="1" lang="en-US" sz="1000">
                <a:latin typeface="Arial"/>
                <a:ea typeface="Arial"/>
                <a:cs typeface="Arial"/>
                <a:sym typeface="Arial"/>
              </a:rPr>
              <a:t>	</a:t>
            </a:r>
            <a:endParaRPr/>
          </a:p>
          <a:p>
            <a:pPr indent="0" lvl="0" marL="0" marR="0" rtl="0" algn="just">
              <a:lnSpc>
                <a:spcPct val="115000"/>
              </a:lnSpc>
              <a:spcBef>
                <a:spcPts val="0"/>
              </a:spcBef>
              <a:spcAft>
                <a:spcPts val="0"/>
              </a:spcAft>
              <a:buSzPts val="1600"/>
              <a:buNone/>
            </a:pPr>
            <a:r>
              <a:rPr b="1" lang="en-US" sz="1000">
                <a:latin typeface="Arial"/>
                <a:ea typeface="Arial"/>
                <a:cs typeface="Arial"/>
                <a:sym typeface="Arial"/>
              </a:rPr>
              <a:t>	</a:t>
            </a:r>
            <a:endParaRPr/>
          </a:p>
          <a:p>
            <a:pPr indent="0" lvl="0" marL="0" marR="0" rtl="0" algn="just">
              <a:lnSpc>
                <a:spcPct val="115000"/>
              </a:lnSpc>
              <a:spcBef>
                <a:spcPts val="0"/>
              </a:spcBef>
              <a:spcAft>
                <a:spcPts val="0"/>
              </a:spcAft>
              <a:buSzPts val="1600"/>
              <a:buNone/>
            </a:pPr>
            <a:r>
              <a:rPr b="1" lang="en-US" sz="1000">
                <a:latin typeface="Arial"/>
                <a:ea typeface="Arial"/>
                <a:cs typeface="Arial"/>
                <a:sym typeface="Arial"/>
              </a:rPr>
              <a:t>	</a:t>
            </a:r>
            <a:endParaRPr/>
          </a:p>
          <a:p>
            <a:pPr indent="0" lvl="0" marL="0" marR="0" rtl="0" algn="just">
              <a:lnSpc>
                <a:spcPct val="115000"/>
              </a:lnSpc>
              <a:spcBef>
                <a:spcPts val="0"/>
              </a:spcBef>
              <a:spcAft>
                <a:spcPts val="0"/>
              </a:spcAft>
              <a:buSzPts val="1600"/>
              <a:buNone/>
            </a:pPr>
            <a:r>
              <a:t/>
            </a:r>
            <a:endParaRPr b="1" sz="1000">
              <a:latin typeface="Arial"/>
              <a:ea typeface="Arial"/>
              <a:cs typeface="Arial"/>
              <a:sym typeface="Arial"/>
            </a:endParaRPr>
          </a:p>
          <a:p>
            <a:pPr indent="0" lvl="0" marL="0" marR="0" rtl="0" algn="just">
              <a:lnSpc>
                <a:spcPct val="115000"/>
              </a:lnSpc>
              <a:spcBef>
                <a:spcPts val="0"/>
              </a:spcBef>
              <a:spcAft>
                <a:spcPts val="0"/>
              </a:spcAft>
              <a:buSzPts val="1600"/>
              <a:buNone/>
            </a:pPr>
            <a:r>
              <a:t/>
            </a:r>
            <a:endParaRPr b="1" sz="1000">
              <a:latin typeface="Arial"/>
              <a:ea typeface="Arial"/>
              <a:cs typeface="Arial"/>
              <a:sym typeface="Arial"/>
            </a:endParaRPr>
          </a:p>
          <a:p>
            <a:pPr indent="0" lvl="0" marL="0" marR="0" rtl="0" algn="just">
              <a:lnSpc>
                <a:spcPct val="115000"/>
              </a:lnSpc>
              <a:spcBef>
                <a:spcPts val="0"/>
              </a:spcBef>
              <a:spcAft>
                <a:spcPts val="0"/>
              </a:spcAft>
              <a:buSzPts val="1600"/>
              <a:buNone/>
            </a:pPr>
            <a:r>
              <a:t/>
            </a:r>
            <a:endParaRPr b="1" sz="1000">
              <a:latin typeface="Arial"/>
              <a:ea typeface="Arial"/>
              <a:cs typeface="Arial"/>
              <a:sym typeface="Arial"/>
            </a:endParaRPr>
          </a:p>
          <a:p>
            <a:pPr indent="0" lvl="0" marL="0" marR="0" rtl="0" algn="just">
              <a:lnSpc>
                <a:spcPct val="115000"/>
              </a:lnSpc>
              <a:spcBef>
                <a:spcPts val="0"/>
              </a:spcBef>
              <a:spcAft>
                <a:spcPts val="0"/>
              </a:spcAft>
              <a:buSzPts val="1600"/>
              <a:buNone/>
            </a:pPr>
            <a:r>
              <a:rPr b="1" lang="en-US" sz="1000">
                <a:latin typeface="Arial"/>
                <a:ea typeface="Arial"/>
                <a:cs typeface="Arial"/>
                <a:sym typeface="Arial"/>
              </a:rPr>
              <a:t>	</a:t>
            </a:r>
            <a:endParaRPr sz="1000">
              <a:latin typeface="Arial"/>
              <a:ea typeface="Arial"/>
              <a:cs typeface="Arial"/>
              <a:sym typeface="Arial"/>
            </a:endParaRPr>
          </a:p>
          <a:p>
            <a:pPr indent="0" lvl="0" marL="0" marR="221615" rtl="0" algn="just">
              <a:lnSpc>
                <a:spcPct val="115000"/>
              </a:lnSpc>
              <a:spcBef>
                <a:spcPts val="5"/>
              </a:spcBef>
              <a:spcAft>
                <a:spcPts val="0"/>
              </a:spcAft>
              <a:buSzPts val="1600"/>
              <a:buNone/>
            </a:pPr>
            <a:r>
              <a:rPr b="1" lang="en-US" sz="1000">
                <a:latin typeface="Arial"/>
                <a:ea typeface="Arial"/>
                <a:cs typeface="Arial"/>
                <a:sym typeface="Arial"/>
              </a:rPr>
              <a:t>	</a:t>
            </a:r>
            <a:endParaRPr sz="1000">
              <a:latin typeface="Arial"/>
              <a:ea typeface="Arial"/>
              <a:cs typeface="Arial"/>
              <a:sym typeface="Arial"/>
            </a:endParaRPr>
          </a:p>
          <a:p>
            <a:pPr indent="0" lvl="0" marL="0" rtl="0" algn="just">
              <a:lnSpc>
                <a:spcPct val="115000"/>
              </a:lnSpc>
              <a:spcBef>
                <a:spcPts val="0"/>
              </a:spcBef>
              <a:spcAft>
                <a:spcPts val="0"/>
              </a:spcAft>
              <a:buSzPts val="1600"/>
              <a:buNone/>
            </a:pPr>
            <a:r>
              <a:t/>
            </a:r>
            <a:endParaRPr b="1" sz="1000">
              <a:latin typeface="Arial"/>
              <a:ea typeface="Arial"/>
              <a:cs typeface="Arial"/>
              <a:sym typeface="Arial"/>
            </a:endParaRPr>
          </a:p>
          <a:p>
            <a:pPr indent="0" lvl="0" marL="0" rtl="0" algn="just">
              <a:lnSpc>
                <a:spcPct val="115000"/>
              </a:lnSpc>
              <a:spcBef>
                <a:spcPts val="0"/>
              </a:spcBef>
              <a:spcAft>
                <a:spcPts val="0"/>
              </a:spcAft>
              <a:buSzPts val="1600"/>
              <a:buNone/>
            </a:pPr>
            <a:r>
              <a:t/>
            </a:r>
            <a:endParaRPr b="1" sz="1000">
              <a:latin typeface="Arial"/>
              <a:ea typeface="Arial"/>
              <a:cs typeface="Arial"/>
              <a:sym typeface="Arial"/>
            </a:endParaRPr>
          </a:p>
          <a:p>
            <a:pPr indent="0" lvl="0" marL="0" rtl="0" algn="just">
              <a:lnSpc>
                <a:spcPct val="115000"/>
              </a:lnSpc>
              <a:spcBef>
                <a:spcPts val="0"/>
              </a:spcBef>
              <a:spcAft>
                <a:spcPts val="0"/>
              </a:spcAft>
              <a:buSzPts val="1600"/>
              <a:buNone/>
            </a:pPr>
            <a:r>
              <a:t/>
            </a:r>
            <a:endParaRPr b="1" sz="1000">
              <a:latin typeface="Arial"/>
              <a:ea typeface="Arial"/>
              <a:cs typeface="Arial"/>
              <a:sym typeface="Arial"/>
            </a:endParaRPr>
          </a:p>
          <a:p>
            <a:pPr indent="0" lvl="0" marL="0" marR="0" rtl="0" algn="l">
              <a:lnSpc>
                <a:spcPct val="115000"/>
              </a:lnSpc>
              <a:spcBef>
                <a:spcPts val="0"/>
              </a:spcBef>
              <a:spcAft>
                <a:spcPts val="0"/>
              </a:spcAft>
              <a:buSzPts val="1600"/>
              <a:buNone/>
            </a:pPr>
            <a:r>
              <a:rPr b="1" lang="en-US" sz="1000">
                <a:latin typeface="Arial"/>
                <a:ea typeface="Arial"/>
                <a:cs typeface="Arial"/>
                <a:sym typeface="Arial"/>
              </a:rPr>
              <a:t>	</a:t>
            </a:r>
            <a:endParaRPr/>
          </a:p>
          <a:p>
            <a:pPr indent="0" lvl="0" marL="0" marR="0" rtl="0" algn="l">
              <a:lnSpc>
                <a:spcPct val="115000"/>
              </a:lnSpc>
              <a:spcBef>
                <a:spcPts val="0"/>
              </a:spcBef>
              <a:spcAft>
                <a:spcPts val="0"/>
              </a:spcAft>
              <a:buSzPts val="1600"/>
              <a:buNone/>
            </a:pPr>
            <a:r>
              <a:t/>
            </a:r>
            <a:endParaRPr b="1" sz="1000">
              <a:latin typeface="Arial"/>
              <a:ea typeface="Arial"/>
              <a:cs typeface="Arial"/>
              <a:sym typeface="Arial"/>
            </a:endParaRPr>
          </a:p>
          <a:p>
            <a:pPr indent="0" lvl="0" marL="0" marR="0" rtl="0" algn="l">
              <a:lnSpc>
                <a:spcPct val="115000"/>
              </a:lnSpc>
              <a:spcBef>
                <a:spcPts val="0"/>
              </a:spcBef>
              <a:spcAft>
                <a:spcPts val="0"/>
              </a:spcAft>
              <a:buSzPts val="1600"/>
              <a:buNone/>
            </a:pPr>
            <a:r>
              <a:rPr b="1" lang="en-US" sz="1000">
                <a:latin typeface="Arial"/>
                <a:ea typeface="Arial"/>
                <a:cs typeface="Arial"/>
                <a:sym typeface="Arial"/>
              </a:rPr>
              <a:t>	</a:t>
            </a:r>
            <a:endParaRPr sz="1000">
              <a:latin typeface="Arial"/>
              <a:ea typeface="Arial"/>
              <a:cs typeface="Arial"/>
              <a:sym typeface="Arial"/>
            </a:endParaRPr>
          </a:p>
          <a:p>
            <a:pPr indent="0" lvl="0" marL="0" rtl="0" algn="ctr">
              <a:lnSpc>
                <a:spcPct val="115000"/>
              </a:lnSpc>
              <a:spcBef>
                <a:spcPts val="0"/>
              </a:spcBef>
              <a:spcAft>
                <a:spcPts val="0"/>
              </a:spcAft>
              <a:buSzPts val="1600"/>
              <a:buNone/>
            </a:pPr>
            <a:r>
              <a:t/>
            </a:r>
            <a:endParaRPr b="1" sz="1000">
              <a:latin typeface="Arial"/>
              <a:ea typeface="Arial"/>
              <a:cs typeface="Arial"/>
              <a:sym typeface="Arial"/>
            </a:endParaRPr>
          </a:p>
          <a:p>
            <a:pPr indent="0" lvl="0" marL="0" rtl="0" algn="ctr">
              <a:lnSpc>
                <a:spcPct val="115000"/>
              </a:lnSpc>
              <a:spcBef>
                <a:spcPts val="0"/>
              </a:spcBef>
              <a:spcAft>
                <a:spcPts val="0"/>
              </a:spcAft>
              <a:buSzPts val="1600"/>
              <a:buNone/>
            </a:pPr>
            <a:r>
              <a:t/>
            </a:r>
            <a:endParaRPr b="1" sz="1000">
              <a:latin typeface="Arial"/>
              <a:ea typeface="Arial"/>
              <a:cs typeface="Arial"/>
              <a:sym typeface="Arial"/>
            </a:endParaRPr>
          </a:p>
          <a:p>
            <a:pPr indent="0" lvl="0" marL="0" rtl="0" algn="l">
              <a:lnSpc>
                <a:spcPct val="120000"/>
              </a:lnSpc>
              <a:spcBef>
                <a:spcPts val="0"/>
              </a:spcBef>
              <a:spcAft>
                <a:spcPts val="0"/>
              </a:spcAft>
              <a:buSzPts val="1600"/>
              <a:buNone/>
            </a:pPr>
            <a:r>
              <a:t/>
            </a:r>
            <a:endParaRPr sz="1000">
              <a:latin typeface="Arial"/>
              <a:ea typeface="Arial"/>
              <a:cs typeface="Arial"/>
              <a:sym typeface="Arial"/>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6" name="Shape 906"/>
        <p:cNvGrpSpPr/>
        <p:nvPr/>
      </p:nvGrpSpPr>
      <p:grpSpPr>
        <a:xfrm>
          <a:off x="0" y="0"/>
          <a:ext cx="0" cy="0"/>
          <a:chOff x="0" y="0"/>
          <a:chExt cx="0" cy="0"/>
        </a:xfrm>
      </p:grpSpPr>
      <p:sp>
        <p:nvSpPr>
          <p:cNvPr id="907" name="Google Shape;907;gc6c1448e7a_0_18"/>
          <p:cNvSpPr/>
          <p:nvPr/>
        </p:nvSpPr>
        <p:spPr>
          <a:xfrm>
            <a:off x="2483768" y="5805264"/>
            <a:ext cx="6136500" cy="400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1" lang="en-US" sz="1000">
                <a:solidFill>
                  <a:schemeClr val="lt1"/>
                </a:solidFill>
                <a:latin typeface="Arial"/>
                <a:ea typeface="Arial"/>
                <a:cs typeface="Arial"/>
                <a:sym typeface="Arial"/>
              </a:rPr>
              <a:t>Proiect cofinanțat de Uniunea Europeană din Fondul Social European </a:t>
            </a:r>
            <a:br>
              <a:rPr b="1" i="1" lang="en-US" sz="1000">
                <a:solidFill>
                  <a:schemeClr val="lt1"/>
                </a:solidFill>
                <a:latin typeface="Arial"/>
                <a:ea typeface="Arial"/>
                <a:cs typeface="Arial"/>
                <a:sym typeface="Arial"/>
              </a:rPr>
            </a:br>
            <a:r>
              <a:rPr b="1" i="1" lang="en-US" sz="1000">
                <a:solidFill>
                  <a:schemeClr val="lt1"/>
                </a:solidFill>
                <a:latin typeface="Arial"/>
                <a:ea typeface="Arial"/>
                <a:cs typeface="Arial"/>
                <a:sym typeface="Arial"/>
              </a:rPr>
              <a:t>prin Programul Operațional Capital Uman 2014-2020</a:t>
            </a:r>
            <a:endParaRPr b="1" sz="1000">
              <a:solidFill>
                <a:schemeClr val="lt1"/>
              </a:solidFill>
              <a:latin typeface="Arial"/>
              <a:ea typeface="Arial"/>
              <a:cs typeface="Arial"/>
              <a:sym typeface="Arial"/>
            </a:endParaRPr>
          </a:p>
        </p:txBody>
      </p:sp>
      <p:pic>
        <p:nvPicPr>
          <p:cNvPr id="908" name="Google Shape;908;gc6c1448e7a_0_18"/>
          <p:cNvPicPr preferRelativeResize="0"/>
          <p:nvPr/>
        </p:nvPicPr>
        <p:blipFill rotWithShape="1">
          <a:blip r:embed="rId3">
            <a:alphaModFix/>
          </a:blip>
          <a:srcRect b="0" l="0" r="0" t="0"/>
          <a:stretch/>
        </p:blipFill>
        <p:spPr>
          <a:xfrm>
            <a:off x="971600" y="360216"/>
            <a:ext cx="1080120" cy="991869"/>
          </a:xfrm>
          <a:prstGeom prst="rect">
            <a:avLst/>
          </a:prstGeom>
          <a:noFill/>
          <a:ln>
            <a:noFill/>
          </a:ln>
        </p:spPr>
      </p:pic>
      <p:pic>
        <p:nvPicPr>
          <p:cNvPr id="909" name="Google Shape;909;gc6c1448e7a_0_18"/>
          <p:cNvPicPr preferRelativeResize="0"/>
          <p:nvPr/>
        </p:nvPicPr>
        <p:blipFill rotWithShape="1">
          <a:blip r:embed="rId4">
            <a:alphaModFix/>
          </a:blip>
          <a:srcRect b="0" l="0" r="0" t="0"/>
          <a:stretch/>
        </p:blipFill>
        <p:spPr>
          <a:xfrm>
            <a:off x="3779912" y="315794"/>
            <a:ext cx="1080120" cy="991869"/>
          </a:xfrm>
          <a:prstGeom prst="rect">
            <a:avLst/>
          </a:prstGeom>
          <a:noFill/>
          <a:ln>
            <a:noFill/>
          </a:ln>
        </p:spPr>
      </p:pic>
      <p:pic>
        <p:nvPicPr>
          <p:cNvPr id="910" name="Google Shape;910;gc6c1448e7a_0_18"/>
          <p:cNvPicPr preferRelativeResize="0"/>
          <p:nvPr/>
        </p:nvPicPr>
        <p:blipFill rotWithShape="1">
          <a:blip r:embed="rId5">
            <a:alphaModFix/>
          </a:blip>
          <a:srcRect b="0" l="0" r="0" t="0"/>
          <a:stretch/>
        </p:blipFill>
        <p:spPr>
          <a:xfrm>
            <a:off x="6588224" y="315794"/>
            <a:ext cx="1080120" cy="1008232"/>
          </a:xfrm>
          <a:prstGeom prst="rect">
            <a:avLst/>
          </a:prstGeom>
          <a:noFill/>
          <a:ln>
            <a:noFill/>
          </a:ln>
        </p:spPr>
      </p:pic>
      <p:pic>
        <p:nvPicPr>
          <p:cNvPr id="911" name="Google Shape;911;gc6c1448e7a_0_18"/>
          <p:cNvPicPr preferRelativeResize="0"/>
          <p:nvPr/>
        </p:nvPicPr>
        <p:blipFill rotWithShape="1">
          <a:blip r:embed="rId6">
            <a:alphaModFix/>
          </a:blip>
          <a:srcRect b="0" l="0" r="0" t="0"/>
          <a:stretch/>
        </p:blipFill>
        <p:spPr>
          <a:xfrm>
            <a:off x="284772" y="5737497"/>
            <a:ext cx="2072640" cy="566420"/>
          </a:xfrm>
          <a:prstGeom prst="rect">
            <a:avLst/>
          </a:prstGeom>
          <a:noFill/>
          <a:ln>
            <a:noFill/>
          </a:ln>
        </p:spPr>
      </p:pic>
      <p:sp>
        <p:nvSpPr>
          <p:cNvPr id="912" name="Google Shape;912;gc6c1448e7a_0_18"/>
          <p:cNvSpPr txBox="1"/>
          <p:nvPr>
            <p:ph idx="1" type="body"/>
          </p:nvPr>
        </p:nvSpPr>
        <p:spPr>
          <a:xfrm>
            <a:off x="539550" y="1448287"/>
            <a:ext cx="7797600" cy="4140900"/>
          </a:xfrm>
          <a:prstGeom prst="rect">
            <a:avLst/>
          </a:prstGeom>
          <a:noFill/>
          <a:ln>
            <a:noFill/>
          </a:ln>
        </p:spPr>
        <p:txBody>
          <a:bodyPr anchorCtr="0" anchor="ctr" bIns="45700" lIns="91425" spcFirstLastPara="1" rIns="91425" wrap="square" tIns="45700">
            <a:noAutofit/>
          </a:bodyPr>
          <a:lstStyle/>
          <a:p>
            <a:pPr indent="101600" lvl="0" marL="0" marR="221615" rtl="0" algn="just">
              <a:lnSpc>
                <a:spcPct val="115000"/>
              </a:lnSpc>
              <a:spcBef>
                <a:spcPts val="0"/>
              </a:spcBef>
              <a:spcAft>
                <a:spcPts val="0"/>
              </a:spcAft>
              <a:buSzPts val="1600"/>
              <a:buNone/>
            </a:pPr>
            <a:r>
              <a:t/>
            </a:r>
            <a:endParaRPr b="1" i="1" sz="1000">
              <a:latin typeface="Arial"/>
              <a:ea typeface="Arial"/>
              <a:cs typeface="Arial"/>
              <a:sym typeface="Arial"/>
            </a:endParaRPr>
          </a:p>
          <a:p>
            <a:pPr indent="101600" lvl="0" marL="0" marR="221615" rtl="0" algn="just">
              <a:lnSpc>
                <a:spcPct val="115000"/>
              </a:lnSpc>
              <a:spcBef>
                <a:spcPts val="5"/>
              </a:spcBef>
              <a:spcAft>
                <a:spcPts val="0"/>
              </a:spcAft>
              <a:buSzPts val="1600"/>
              <a:buNone/>
            </a:pPr>
            <a:r>
              <a:t/>
            </a:r>
            <a:endParaRPr b="1" i="1" sz="1000">
              <a:latin typeface="Arial"/>
              <a:ea typeface="Arial"/>
              <a:cs typeface="Arial"/>
              <a:sym typeface="Arial"/>
            </a:endParaRPr>
          </a:p>
          <a:p>
            <a:pPr indent="-355600" lvl="0" marL="457200" marR="0" rtl="0" algn="just">
              <a:lnSpc>
                <a:spcPct val="115000"/>
              </a:lnSpc>
              <a:spcBef>
                <a:spcPts val="0"/>
              </a:spcBef>
              <a:spcAft>
                <a:spcPts val="0"/>
              </a:spcAft>
              <a:buSzPts val="1600"/>
              <a:buNone/>
            </a:pPr>
            <a:r>
              <a:t/>
            </a:r>
            <a:endParaRPr b="1" sz="1000">
              <a:latin typeface="Arial"/>
              <a:ea typeface="Arial"/>
              <a:cs typeface="Arial"/>
              <a:sym typeface="Arial"/>
            </a:endParaRPr>
          </a:p>
          <a:p>
            <a:pPr indent="-355600" lvl="0" marL="457200" marR="0" rtl="0" algn="just">
              <a:lnSpc>
                <a:spcPct val="115000"/>
              </a:lnSpc>
              <a:spcBef>
                <a:spcPts val="0"/>
              </a:spcBef>
              <a:spcAft>
                <a:spcPts val="0"/>
              </a:spcAft>
              <a:buSzPts val="1600"/>
              <a:buNone/>
            </a:pPr>
            <a:r>
              <a:t/>
            </a:r>
            <a:endParaRPr b="1" sz="1000">
              <a:latin typeface="Arial"/>
              <a:ea typeface="Arial"/>
              <a:cs typeface="Arial"/>
              <a:sym typeface="Arial"/>
            </a:endParaRPr>
          </a:p>
          <a:p>
            <a:pPr indent="-355600" lvl="0" marL="457200" marR="0" rtl="0" algn="just">
              <a:lnSpc>
                <a:spcPct val="115000"/>
              </a:lnSpc>
              <a:spcBef>
                <a:spcPts val="0"/>
              </a:spcBef>
              <a:spcAft>
                <a:spcPts val="0"/>
              </a:spcAft>
              <a:buSzPts val="1600"/>
              <a:buNone/>
            </a:pPr>
            <a:r>
              <a:t/>
            </a:r>
            <a:endParaRPr b="1" sz="1000">
              <a:latin typeface="Arial"/>
              <a:ea typeface="Arial"/>
              <a:cs typeface="Arial"/>
              <a:sym typeface="Arial"/>
            </a:endParaRPr>
          </a:p>
          <a:p>
            <a:pPr indent="-355600" lvl="0" marL="457200" marR="0" rtl="0" algn="just">
              <a:lnSpc>
                <a:spcPct val="115000"/>
              </a:lnSpc>
              <a:spcBef>
                <a:spcPts val="0"/>
              </a:spcBef>
              <a:spcAft>
                <a:spcPts val="0"/>
              </a:spcAft>
              <a:buSzPts val="1600"/>
              <a:buNone/>
            </a:pPr>
            <a:r>
              <a:t/>
            </a:r>
            <a:endParaRPr b="1" sz="1000">
              <a:latin typeface="Arial"/>
              <a:ea typeface="Arial"/>
              <a:cs typeface="Arial"/>
              <a:sym typeface="Arial"/>
            </a:endParaRPr>
          </a:p>
          <a:p>
            <a:pPr indent="-355600" lvl="0" marL="457200" marR="0" rtl="0" algn="just">
              <a:lnSpc>
                <a:spcPct val="115000"/>
              </a:lnSpc>
              <a:spcBef>
                <a:spcPts val="0"/>
              </a:spcBef>
              <a:spcAft>
                <a:spcPts val="0"/>
              </a:spcAft>
              <a:buSzPts val="1600"/>
              <a:buNone/>
            </a:pPr>
            <a:r>
              <a:t/>
            </a:r>
            <a:endParaRPr b="1" sz="1000">
              <a:latin typeface="Arial"/>
              <a:ea typeface="Arial"/>
              <a:cs typeface="Arial"/>
              <a:sym typeface="Arial"/>
            </a:endParaRPr>
          </a:p>
          <a:p>
            <a:pPr indent="-355600" lvl="0" marL="457200" marR="0" rtl="0" algn="just">
              <a:lnSpc>
                <a:spcPct val="115000"/>
              </a:lnSpc>
              <a:spcBef>
                <a:spcPts val="0"/>
              </a:spcBef>
              <a:spcAft>
                <a:spcPts val="0"/>
              </a:spcAft>
              <a:buSzPts val="1600"/>
              <a:buNone/>
            </a:pPr>
            <a:r>
              <a:t/>
            </a:r>
            <a:endParaRPr b="1" sz="1000">
              <a:latin typeface="Arial"/>
              <a:ea typeface="Arial"/>
              <a:cs typeface="Arial"/>
              <a:sym typeface="Arial"/>
            </a:endParaRPr>
          </a:p>
          <a:p>
            <a:pPr indent="-355600" lvl="0" marL="457200" marR="0" rtl="0" algn="just">
              <a:lnSpc>
                <a:spcPct val="115000"/>
              </a:lnSpc>
              <a:spcBef>
                <a:spcPts val="0"/>
              </a:spcBef>
              <a:spcAft>
                <a:spcPts val="0"/>
              </a:spcAft>
              <a:buSzPts val="1600"/>
              <a:buNone/>
            </a:pPr>
            <a:r>
              <a:t/>
            </a:r>
            <a:endParaRPr b="1" sz="1000">
              <a:latin typeface="Arial"/>
              <a:ea typeface="Arial"/>
              <a:cs typeface="Arial"/>
              <a:sym typeface="Arial"/>
            </a:endParaRPr>
          </a:p>
          <a:p>
            <a:pPr indent="-355600" lvl="0" marL="457200" marR="0" rtl="0" algn="just">
              <a:lnSpc>
                <a:spcPct val="115000"/>
              </a:lnSpc>
              <a:spcBef>
                <a:spcPts val="0"/>
              </a:spcBef>
              <a:spcAft>
                <a:spcPts val="0"/>
              </a:spcAft>
              <a:buSzPts val="1600"/>
              <a:buNone/>
            </a:pPr>
            <a:r>
              <a:t/>
            </a:r>
            <a:endParaRPr b="1" sz="1000">
              <a:latin typeface="Arial"/>
              <a:ea typeface="Arial"/>
              <a:cs typeface="Arial"/>
              <a:sym typeface="Arial"/>
            </a:endParaRPr>
          </a:p>
          <a:p>
            <a:pPr indent="-355600" lvl="0" marL="457200" marR="0" rtl="0" algn="just">
              <a:lnSpc>
                <a:spcPct val="115000"/>
              </a:lnSpc>
              <a:spcBef>
                <a:spcPts val="0"/>
              </a:spcBef>
              <a:spcAft>
                <a:spcPts val="0"/>
              </a:spcAft>
              <a:buSzPts val="1600"/>
              <a:buNone/>
            </a:pPr>
            <a:r>
              <a:t/>
            </a:r>
            <a:endParaRPr b="1" sz="1000">
              <a:latin typeface="Arial"/>
              <a:ea typeface="Arial"/>
              <a:cs typeface="Arial"/>
              <a:sym typeface="Arial"/>
            </a:endParaRPr>
          </a:p>
          <a:p>
            <a:pPr indent="-355600" lvl="0" marL="457200" marR="0" rtl="0" algn="just">
              <a:lnSpc>
                <a:spcPct val="115000"/>
              </a:lnSpc>
              <a:spcBef>
                <a:spcPts val="0"/>
              </a:spcBef>
              <a:spcAft>
                <a:spcPts val="0"/>
              </a:spcAft>
              <a:buSzPts val="1600"/>
              <a:buNone/>
            </a:pPr>
            <a:r>
              <a:t/>
            </a:r>
            <a:endParaRPr b="1" sz="1000">
              <a:latin typeface="Arial"/>
              <a:ea typeface="Arial"/>
              <a:cs typeface="Arial"/>
              <a:sym typeface="Arial"/>
            </a:endParaRPr>
          </a:p>
          <a:p>
            <a:pPr indent="-355600" lvl="0" marL="457200" marR="0" rtl="0" algn="just">
              <a:lnSpc>
                <a:spcPct val="115000"/>
              </a:lnSpc>
              <a:spcBef>
                <a:spcPts val="0"/>
              </a:spcBef>
              <a:spcAft>
                <a:spcPts val="0"/>
              </a:spcAft>
              <a:buSzPts val="1600"/>
              <a:buNone/>
            </a:pPr>
            <a:r>
              <a:t/>
            </a:r>
            <a:endParaRPr b="1" sz="1000">
              <a:latin typeface="Arial"/>
              <a:ea typeface="Arial"/>
              <a:cs typeface="Arial"/>
              <a:sym typeface="Arial"/>
            </a:endParaRPr>
          </a:p>
          <a:p>
            <a:pPr indent="-355600" lvl="0" marL="457200" marR="0" rtl="0" algn="just">
              <a:lnSpc>
                <a:spcPct val="115000"/>
              </a:lnSpc>
              <a:spcBef>
                <a:spcPts val="0"/>
              </a:spcBef>
              <a:spcAft>
                <a:spcPts val="0"/>
              </a:spcAft>
              <a:buSzPts val="1600"/>
              <a:buNone/>
            </a:pPr>
            <a:r>
              <a:t/>
            </a:r>
            <a:endParaRPr b="1" sz="1000">
              <a:latin typeface="Arial"/>
              <a:ea typeface="Arial"/>
              <a:cs typeface="Arial"/>
              <a:sym typeface="Arial"/>
            </a:endParaRPr>
          </a:p>
          <a:p>
            <a:pPr indent="0" lvl="0" marL="0" marR="218440" rtl="0" algn="just">
              <a:lnSpc>
                <a:spcPct val="115000"/>
              </a:lnSpc>
              <a:spcBef>
                <a:spcPts val="0"/>
              </a:spcBef>
              <a:spcAft>
                <a:spcPts val="0"/>
              </a:spcAft>
              <a:buSzPts val="1600"/>
              <a:buNone/>
            </a:pPr>
            <a:r>
              <a:rPr b="1" lang="en-US" sz="1000">
                <a:latin typeface="Arial"/>
                <a:ea typeface="Arial"/>
                <a:cs typeface="Arial"/>
                <a:sym typeface="Arial"/>
              </a:rPr>
              <a:t>	</a:t>
            </a:r>
            <a:r>
              <a:rPr lang="en-US" sz="1000">
                <a:latin typeface="Arial"/>
                <a:ea typeface="Arial"/>
                <a:cs typeface="Arial"/>
                <a:sym typeface="Arial"/>
              </a:rPr>
              <a:t>BIBLIOGRAFIA</a:t>
            </a:r>
            <a:endParaRPr b="1" i="1" sz="1000">
              <a:latin typeface="Arial"/>
              <a:ea typeface="Arial"/>
              <a:cs typeface="Arial"/>
              <a:sym typeface="Arial"/>
            </a:endParaRPr>
          </a:p>
          <a:p>
            <a:pPr indent="101600" lvl="0" marL="0" marR="221615" rtl="0" algn="just">
              <a:lnSpc>
                <a:spcPct val="115000"/>
              </a:lnSpc>
              <a:spcBef>
                <a:spcPts val="5"/>
              </a:spcBef>
              <a:spcAft>
                <a:spcPts val="0"/>
              </a:spcAft>
              <a:buSzPts val="1600"/>
              <a:buNone/>
            </a:pPr>
            <a:r>
              <a:t/>
            </a:r>
            <a:endParaRPr b="1" i="1" sz="1000">
              <a:latin typeface="Arial"/>
              <a:ea typeface="Arial"/>
              <a:cs typeface="Arial"/>
              <a:sym typeface="Arial"/>
            </a:endParaRPr>
          </a:p>
          <a:p>
            <a:pPr indent="-257810" lvl="0" marL="582930" marR="243840" rtl="0" algn="l">
              <a:lnSpc>
                <a:spcPct val="98000"/>
              </a:lnSpc>
              <a:spcBef>
                <a:spcPts val="0"/>
              </a:spcBef>
              <a:spcAft>
                <a:spcPts val="0"/>
              </a:spcAft>
              <a:buSzPts val="1600"/>
              <a:buNone/>
            </a:pPr>
            <a:r>
              <a:t/>
            </a:r>
            <a:endParaRPr b="1" sz="1000">
              <a:latin typeface="Arial"/>
              <a:ea typeface="Arial"/>
              <a:cs typeface="Arial"/>
              <a:sym typeface="Arial"/>
            </a:endParaRPr>
          </a:p>
          <a:p>
            <a:pPr indent="-257810" lvl="0" marL="582930" marR="243840" rtl="0" algn="l">
              <a:lnSpc>
                <a:spcPct val="98000"/>
              </a:lnSpc>
              <a:spcBef>
                <a:spcPts val="0"/>
              </a:spcBef>
              <a:spcAft>
                <a:spcPts val="0"/>
              </a:spcAft>
              <a:buSzPts val="1600"/>
              <a:buNone/>
            </a:pPr>
            <a:r>
              <a:t/>
            </a:r>
            <a:endParaRPr b="1" sz="1000">
              <a:latin typeface="Arial"/>
              <a:ea typeface="Arial"/>
              <a:cs typeface="Arial"/>
              <a:sym typeface="Arial"/>
            </a:endParaRPr>
          </a:p>
          <a:p>
            <a:pPr indent="0" lvl="0" marL="223520" marR="243840" rtl="0" algn="l">
              <a:lnSpc>
                <a:spcPct val="98000"/>
              </a:lnSpc>
              <a:spcBef>
                <a:spcPts val="0"/>
              </a:spcBef>
              <a:spcAft>
                <a:spcPts val="0"/>
              </a:spcAft>
              <a:buSzPts val="1600"/>
              <a:buNone/>
            </a:pPr>
            <a:r>
              <a:t/>
            </a:r>
            <a:endParaRPr b="1" sz="1000">
              <a:latin typeface="Arial"/>
              <a:ea typeface="Arial"/>
              <a:cs typeface="Arial"/>
              <a:sym typeface="Arial"/>
            </a:endParaRPr>
          </a:p>
          <a:p>
            <a:pPr indent="-257810" lvl="0" marL="582930" marR="243840" rtl="0" algn="l">
              <a:lnSpc>
                <a:spcPct val="98000"/>
              </a:lnSpc>
              <a:spcBef>
                <a:spcPts val="0"/>
              </a:spcBef>
              <a:spcAft>
                <a:spcPts val="0"/>
              </a:spcAft>
              <a:buSzPts val="1600"/>
              <a:buNone/>
            </a:pPr>
            <a:r>
              <a:t/>
            </a:r>
            <a:endParaRPr b="1" sz="1000">
              <a:latin typeface="Arial"/>
              <a:ea typeface="Arial"/>
              <a:cs typeface="Arial"/>
              <a:sym typeface="Arial"/>
            </a:endParaRPr>
          </a:p>
          <a:p>
            <a:pPr indent="0" lvl="0" marL="0" marR="218440" rtl="0" algn="just">
              <a:lnSpc>
                <a:spcPct val="120000"/>
              </a:lnSpc>
              <a:spcBef>
                <a:spcPts val="600"/>
              </a:spcBef>
              <a:spcAft>
                <a:spcPts val="0"/>
              </a:spcAft>
              <a:buSzPts val="1600"/>
              <a:buNone/>
            </a:pPr>
            <a:r>
              <a:rPr b="1" lang="en-US" sz="1000">
                <a:latin typeface="Arial"/>
                <a:ea typeface="Arial"/>
                <a:cs typeface="Arial"/>
                <a:sym typeface="Arial"/>
              </a:rPr>
              <a:t>	</a:t>
            </a:r>
            <a:endParaRPr/>
          </a:p>
          <a:p>
            <a:pPr indent="0" lvl="0" marL="0" marR="0" rtl="0" algn="just">
              <a:lnSpc>
                <a:spcPct val="115000"/>
              </a:lnSpc>
              <a:spcBef>
                <a:spcPts val="0"/>
              </a:spcBef>
              <a:spcAft>
                <a:spcPts val="0"/>
              </a:spcAft>
              <a:buSzPts val="1600"/>
              <a:buNone/>
            </a:pPr>
            <a:r>
              <a:rPr b="1" lang="en-US" sz="1000">
                <a:latin typeface="Arial"/>
                <a:ea typeface="Arial"/>
                <a:cs typeface="Arial"/>
                <a:sym typeface="Arial"/>
              </a:rPr>
              <a:t>	</a:t>
            </a:r>
            <a:endParaRPr/>
          </a:p>
          <a:p>
            <a:pPr indent="0" lvl="0" marL="0" marR="0" rtl="0" algn="just">
              <a:lnSpc>
                <a:spcPct val="115000"/>
              </a:lnSpc>
              <a:spcBef>
                <a:spcPts val="0"/>
              </a:spcBef>
              <a:spcAft>
                <a:spcPts val="0"/>
              </a:spcAft>
              <a:buSzPts val="1600"/>
              <a:buNone/>
            </a:pPr>
            <a:r>
              <a:rPr b="1" lang="en-US" sz="1000">
                <a:latin typeface="Arial"/>
                <a:ea typeface="Arial"/>
                <a:cs typeface="Arial"/>
                <a:sym typeface="Arial"/>
              </a:rPr>
              <a:t>	</a:t>
            </a:r>
            <a:endParaRPr/>
          </a:p>
          <a:p>
            <a:pPr indent="0" lvl="0" marL="0" marR="0" rtl="0" algn="just">
              <a:lnSpc>
                <a:spcPct val="115000"/>
              </a:lnSpc>
              <a:spcBef>
                <a:spcPts val="0"/>
              </a:spcBef>
              <a:spcAft>
                <a:spcPts val="0"/>
              </a:spcAft>
              <a:buSzPts val="1600"/>
              <a:buNone/>
            </a:pPr>
            <a:r>
              <a:t/>
            </a:r>
            <a:endParaRPr b="1" sz="1000">
              <a:latin typeface="Arial"/>
              <a:ea typeface="Arial"/>
              <a:cs typeface="Arial"/>
              <a:sym typeface="Arial"/>
            </a:endParaRPr>
          </a:p>
          <a:p>
            <a:pPr indent="0" lvl="0" marL="0" marR="0" rtl="0" algn="just">
              <a:lnSpc>
                <a:spcPct val="115000"/>
              </a:lnSpc>
              <a:spcBef>
                <a:spcPts val="0"/>
              </a:spcBef>
              <a:spcAft>
                <a:spcPts val="0"/>
              </a:spcAft>
              <a:buSzPts val="1600"/>
              <a:buNone/>
            </a:pPr>
            <a:r>
              <a:t/>
            </a:r>
            <a:endParaRPr b="1" sz="1000">
              <a:latin typeface="Arial"/>
              <a:ea typeface="Arial"/>
              <a:cs typeface="Arial"/>
              <a:sym typeface="Arial"/>
            </a:endParaRPr>
          </a:p>
          <a:p>
            <a:pPr indent="0" lvl="0" marL="0" marR="0" rtl="0" algn="just">
              <a:lnSpc>
                <a:spcPct val="115000"/>
              </a:lnSpc>
              <a:spcBef>
                <a:spcPts val="0"/>
              </a:spcBef>
              <a:spcAft>
                <a:spcPts val="0"/>
              </a:spcAft>
              <a:buSzPts val="1600"/>
              <a:buNone/>
            </a:pPr>
            <a:r>
              <a:t/>
            </a:r>
            <a:endParaRPr b="1" sz="1000">
              <a:latin typeface="Arial"/>
              <a:ea typeface="Arial"/>
              <a:cs typeface="Arial"/>
              <a:sym typeface="Arial"/>
            </a:endParaRPr>
          </a:p>
          <a:p>
            <a:pPr indent="0" lvl="0" marL="0" marR="0" rtl="0" algn="just">
              <a:lnSpc>
                <a:spcPct val="115000"/>
              </a:lnSpc>
              <a:spcBef>
                <a:spcPts val="0"/>
              </a:spcBef>
              <a:spcAft>
                <a:spcPts val="0"/>
              </a:spcAft>
              <a:buSzPts val="1600"/>
              <a:buNone/>
            </a:pPr>
            <a:r>
              <a:rPr b="1" lang="en-US" sz="1000">
                <a:latin typeface="Arial"/>
                <a:ea typeface="Arial"/>
                <a:cs typeface="Arial"/>
                <a:sym typeface="Arial"/>
              </a:rPr>
              <a:t>	</a:t>
            </a:r>
            <a:endParaRPr sz="1000">
              <a:latin typeface="Arial"/>
              <a:ea typeface="Arial"/>
              <a:cs typeface="Arial"/>
              <a:sym typeface="Arial"/>
            </a:endParaRPr>
          </a:p>
          <a:p>
            <a:pPr indent="0" lvl="0" marL="0" marR="221615" rtl="0" algn="just">
              <a:lnSpc>
                <a:spcPct val="115000"/>
              </a:lnSpc>
              <a:spcBef>
                <a:spcPts val="5"/>
              </a:spcBef>
              <a:spcAft>
                <a:spcPts val="0"/>
              </a:spcAft>
              <a:buSzPts val="1600"/>
              <a:buNone/>
            </a:pPr>
            <a:r>
              <a:rPr b="1" lang="en-US" sz="1000">
                <a:latin typeface="Arial"/>
                <a:ea typeface="Arial"/>
                <a:cs typeface="Arial"/>
                <a:sym typeface="Arial"/>
              </a:rPr>
              <a:t>	</a:t>
            </a:r>
            <a:endParaRPr sz="1000">
              <a:latin typeface="Arial"/>
              <a:ea typeface="Arial"/>
              <a:cs typeface="Arial"/>
              <a:sym typeface="Arial"/>
            </a:endParaRPr>
          </a:p>
          <a:p>
            <a:pPr indent="0" lvl="0" marL="0" rtl="0" algn="just">
              <a:lnSpc>
                <a:spcPct val="115000"/>
              </a:lnSpc>
              <a:spcBef>
                <a:spcPts val="0"/>
              </a:spcBef>
              <a:spcAft>
                <a:spcPts val="0"/>
              </a:spcAft>
              <a:buSzPts val="1600"/>
              <a:buNone/>
            </a:pPr>
            <a:r>
              <a:t/>
            </a:r>
            <a:endParaRPr b="1" sz="1000">
              <a:latin typeface="Arial"/>
              <a:ea typeface="Arial"/>
              <a:cs typeface="Arial"/>
              <a:sym typeface="Arial"/>
            </a:endParaRPr>
          </a:p>
          <a:p>
            <a:pPr indent="0" lvl="0" marL="0" rtl="0" algn="just">
              <a:lnSpc>
                <a:spcPct val="115000"/>
              </a:lnSpc>
              <a:spcBef>
                <a:spcPts val="0"/>
              </a:spcBef>
              <a:spcAft>
                <a:spcPts val="0"/>
              </a:spcAft>
              <a:buSzPts val="1600"/>
              <a:buNone/>
            </a:pPr>
            <a:r>
              <a:t/>
            </a:r>
            <a:endParaRPr b="1" sz="1000">
              <a:latin typeface="Arial"/>
              <a:ea typeface="Arial"/>
              <a:cs typeface="Arial"/>
              <a:sym typeface="Arial"/>
            </a:endParaRPr>
          </a:p>
          <a:p>
            <a:pPr indent="0" lvl="0" marL="0" rtl="0" algn="just">
              <a:lnSpc>
                <a:spcPct val="115000"/>
              </a:lnSpc>
              <a:spcBef>
                <a:spcPts val="0"/>
              </a:spcBef>
              <a:spcAft>
                <a:spcPts val="0"/>
              </a:spcAft>
              <a:buSzPts val="1600"/>
              <a:buNone/>
            </a:pPr>
            <a:r>
              <a:t/>
            </a:r>
            <a:endParaRPr b="1" sz="1000">
              <a:latin typeface="Arial"/>
              <a:ea typeface="Arial"/>
              <a:cs typeface="Arial"/>
              <a:sym typeface="Arial"/>
            </a:endParaRPr>
          </a:p>
          <a:p>
            <a:pPr indent="0" lvl="0" marL="0" marR="0" rtl="0" algn="l">
              <a:lnSpc>
                <a:spcPct val="115000"/>
              </a:lnSpc>
              <a:spcBef>
                <a:spcPts val="0"/>
              </a:spcBef>
              <a:spcAft>
                <a:spcPts val="0"/>
              </a:spcAft>
              <a:buSzPts val="1600"/>
              <a:buNone/>
            </a:pPr>
            <a:r>
              <a:rPr b="1" lang="en-US" sz="1000">
                <a:latin typeface="Arial"/>
                <a:ea typeface="Arial"/>
                <a:cs typeface="Arial"/>
                <a:sym typeface="Arial"/>
              </a:rPr>
              <a:t>	</a:t>
            </a:r>
            <a:endParaRPr/>
          </a:p>
          <a:p>
            <a:pPr indent="0" lvl="0" marL="0" marR="0" rtl="0" algn="l">
              <a:lnSpc>
                <a:spcPct val="115000"/>
              </a:lnSpc>
              <a:spcBef>
                <a:spcPts val="0"/>
              </a:spcBef>
              <a:spcAft>
                <a:spcPts val="0"/>
              </a:spcAft>
              <a:buSzPts val="1600"/>
              <a:buNone/>
            </a:pPr>
            <a:r>
              <a:t/>
            </a:r>
            <a:endParaRPr b="1" sz="1000">
              <a:latin typeface="Arial"/>
              <a:ea typeface="Arial"/>
              <a:cs typeface="Arial"/>
              <a:sym typeface="Arial"/>
            </a:endParaRPr>
          </a:p>
          <a:p>
            <a:pPr indent="0" lvl="0" marL="0" marR="0" rtl="0" algn="l">
              <a:lnSpc>
                <a:spcPct val="115000"/>
              </a:lnSpc>
              <a:spcBef>
                <a:spcPts val="0"/>
              </a:spcBef>
              <a:spcAft>
                <a:spcPts val="0"/>
              </a:spcAft>
              <a:buSzPts val="1600"/>
              <a:buNone/>
            </a:pPr>
            <a:r>
              <a:rPr b="1" lang="en-US" sz="1000">
                <a:latin typeface="Arial"/>
                <a:ea typeface="Arial"/>
                <a:cs typeface="Arial"/>
                <a:sym typeface="Arial"/>
              </a:rPr>
              <a:t>	</a:t>
            </a:r>
            <a:endParaRPr sz="1000">
              <a:latin typeface="Arial"/>
              <a:ea typeface="Arial"/>
              <a:cs typeface="Arial"/>
              <a:sym typeface="Arial"/>
            </a:endParaRPr>
          </a:p>
          <a:p>
            <a:pPr indent="0" lvl="0" marL="0" rtl="0" algn="ctr">
              <a:lnSpc>
                <a:spcPct val="115000"/>
              </a:lnSpc>
              <a:spcBef>
                <a:spcPts val="0"/>
              </a:spcBef>
              <a:spcAft>
                <a:spcPts val="0"/>
              </a:spcAft>
              <a:buSzPts val="1600"/>
              <a:buNone/>
            </a:pPr>
            <a:r>
              <a:t/>
            </a:r>
            <a:endParaRPr b="1" sz="1000">
              <a:latin typeface="Arial"/>
              <a:ea typeface="Arial"/>
              <a:cs typeface="Arial"/>
              <a:sym typeface="Arial"/>
            </a:endParaRPr>
          </a:p>
          <a:p>
            <a:pPr indent="0" lvl="0" marL="0" rtl="0" algn="ctr">
              <a:lnSpc>
                <a:spcPct val="115000"/>
              </a:lnSpc>
              <a:spcBef>
                <a:spcPts val="0"/>
              </a:spcBef>
              <a:spcAft>
                <a:spcPts val="0"/>
              </a:spcAft>
              <a:buSzPts val="1600"/>
              <a:buNone/>
            </a:pPr>
            <a:r>
              <a:t/>
            </a:r>
            <a:endParaRPr b="1" sz="1000">
              <a:latin typeface="Arial"/>
              <a:ea typeface="Arial"/>
              <a:cs typeface="Arial"/>
              <a:sym typeface="Arial"/>
            </a:endParaRPr>
          </a:p>
          <a:p>
            <a:pPr indent="0" lvl="0" marL="0" rtl="0" algn="l">
              <a:lnSpc>
                <a:spcPct val="120000"/>
              </a:lnSpc>
              <a:spcBef>
                <a:spcPts val="0"/>
              </a:spcBef>
              <a:spcAft>
                <a:spcPts val="0"/>
              </a:spcAft>
              <a:buSzPts val="1600"/>
              <a:buNone/>
            </a:pPr>
            <a:r>
              <a:t/>
            </a:r>
            <a:endParaRPr sz="1000">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8"/>
          <p:cNvSpPr/>
          <p:nvPr/>
        </p:nvSpPr>
        <p:spPr>
          <a:xfrm>
            <a:off x="2483768" y="5805264"/>
            <a:ext cx="613636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100">
                <a:solidFill>
                  <a:schemeClr val="lt1"/>
                </a:solidFill>
                <a:latin typeface="Arial"/>
                <a:ea typeface="Arial"/>
                <a:cs typeface="Arial"/>
                <a:sym typeface="Arial"/>
              </a:rPr>
              <a:t>Proiect cofinanțat de Uniunea Europeană din Fondul Social European </a:t>
            </a:r>
            <a:br>
              <a:rPr b="1" i="1" lang="en-US" sz="1100">
                <a:solidFill>
                  <a:schemeClr val="lt1"/>
                </a:solidFill>
                <a:latin typeface="Arial"/>
                <a:ea typeface="Arial"/>
                <a:cs typeface="Arial"/>
                <a:sym typeface="Arial"/>
              </a:rPr>
            </a:br>
            <a:r>
              <a:rPr b="1" i="1" lang="en-US" sz="1100">
                <a:solidFill>
                  <a:schemeClr val="lt1"/>
                </a:solidFill>
                <a:latin typeface="Arial"/>
                <a:ea typeface="Arial"/>
                <a:cs typeface="Arial"/>
                <a:sym typeface="Arial"/>
              </a:rPr>
              <a:t>prin Programul Operațional Capital Uman 2014-2020</a:t>
            </a:r>
            <a:endParaRPr b="1" sz="1100">
              <a:solidFill>
                <a:schemeClr val="lt1"/>
              </a:solidFill>
              <a:latin typeface="Arial"/>
              <a:ea typeface="Arial"/>
              <a:cs typeface="Arial"/>
              <a:sym typeface="Arial"/>
            </a:endParaRPr>
          </a:p>
        </p:txBody>
      </p:sp>
      <p:pic>
        <p:nvPicPr>
          <p:cNvPr id="233" name="Google Shape;233;p8"/>
          <p:cNvPicPr preferRelativeResize="0"/>
          <p:nvPr/>
        </p:nvPicPr>
        <p:blipFill rotWithShape="1">
          <a:blip r:embed="rId3">
            <a:alphaModFix/>
          </a:blip>
          <a:srcRect b="0" l="0" r="0" t="0"/>
          <a:stretch/>
        </p:blipFill>
        <p:spPr>
          <a:xfrm>
            <a:off x="971600" y="360216"/>
            <a:ext cx="1080120" cy="991869"/>
          </a:xfrm>
          <a:prstGeom prst="rect">
            <a:avLst/>
          </a:prstGeom>
          <a:noFill/>
          <a:ln>
            <a:noFill/>
          </a:ln>
        </p:spPr>
      </p:pic>
      <p:pic>
        <p:nvPicPr>
          <p:cNvPr id="234" name="Google Shape;234;p8"/>
          <p:cNvPicPr preferRelativeResize="0"/>
          <p:nvPr/>
        </p:nvPicPr>
        <p:blipFill rotWithShape="1">
          <a:blip r:embed="rId4">
            <a:alphaModFix/>
          </a:blip>
          <a:srcRect b="0" l="0" r="0" t="0"/>
          <a:stretch/>
        </p:blipFill>
        <p:spPr>
          <a:xfrm>
            <a:off x="3779912" y="315794"/>
            <a:ext cx="1080120" cy="991869"/>
          </a:xfrm>
          <a:prstGeom prst="rect">
            <a:avLst/>
          </a:prstGeom>
          <a:noFill/>
          <a:ln>
            <a:noFill/>
          </a:ln>
        </p:spPr>
      </p:pic>
      <p:pic>
        <p:nvPicPr>
          <p:cNvPr id="235" name="Google Shape;235;p8"/>
          <p:cNvPicPr preferRelativeResize="0"/>
          <p:nvPr/>
        </p:nvPicPr>
        <p:blipFill rotWithShape="1">
          <a:blip r:embed="rId5">
            <a:alphaModFix/>
          </a:blip>
          <a:srcRect b="0" l="0" r="0" t="0"/>
          <a:stretch/>
        </p:blipFill>
        <p:spPr>
          <a:xfrm>
            <a:off x="6588224" y="315794"/>
            <a:ext cx="1080120" cy="1008232"/>
          </a:xfrm>
          <a:prstGeom prst="rect">
            <a:avLst/>
          </a:prstGeom>
          <a:noFill/>
          <a:ln>
            <a:noFill/>
          </a:ln>
        </p:spPr>
      </p:pic>
      <p:pic>
        <p:nvPicPr>
          <p:cNvPr id="236" name="Google Shape;236;p8"/>
          <p:cNvPicPr preferRelativeResize="0"/>
          <p:nvPr/>
        </p:nvPicPr>
        <p:blipFill rotWithShape="1">
          <a:blip r:embed="rId6">
            <a:alphaModFix/>
          </a:blip>
          <a:srcRect b="0" l="0" r="0" t="0"/>
          <a:stretch/>
        </p:blipFill>
        <p:spPr>
          <a:xfrm>
            <a:off x="284772" y="5737497"/>
            <a:ext cx="2072640" cy="566420"/>
          </a:xfrm>
          <a:prstGeom prst="rect">
            <a:avLst/>
          </a:prstGeom>
          <a:noFill/>
          <a:ln>
            <a:noFill/>
          </a:ln>
        </p:spPr>
      </p:pic>
      <p:sp>
        <p:nvSpPr>
          <p:cNvPr id="237" name="Google Shape;237;p8"/>
          <p:cNvSpPr txBox="1"/>
          <p:nvPr>
            <p:ph idx="1" type="body"/>
          </p:nvPr>
        </p:nvSpPr>
        <p:spPr>
          <a:xfrm>
            <a:off x="514351" y="1484784"/>
            <a:ext cx="7797662" cy="4032448"/>
          </a:xfrm>
          <a:prstGeom prst="rect">
            <a:avLst/>
          </a:prstGeom>
          <a:noFill/>
          <a:ln>
            <a:noFill/>
          </a:ln>
        </p:spPr>
        <p:txBody>
          <a:bodyPr anchorCtr="0" anchor="ctr" bIns="45700" lIns="91425" spcFirstLastPara="1" rIns="91425" wrap="square" tIns="45700">
            <a:normAutofit fontScale="25000" lnSpcReduction="20000"/>
          </a:bodyPr>
          <a:lstStyle/>
          <a:p>
            <a:pPr indent="0" lvl="0" marL="0" rtl="0" algn="just">
              <a:lnSpc>
                <a:spcPct val="120000"/>
              </a:lnSpc>
              <a:spcBef>
                <a:spcPts val="0"/>
              </a:spcBef>
              <a:spcAft>
                <a:spcPts val="0"/>
              </a:spcAft>
              <a:buSzPct val="160000"/>
              <a:buNone/>
            </a:pPr>
            <a:r>
              <a:t/>
            </a:r>
            <a:endParaRPr b="1" sz="2800">
              <a:solidFill>
                <a:srgbClr val="000000"/>
              </a:solidFill>
              <a:latin typeface="Arial"/>
              <a:ea typeface="Arial"/>
              <a:cs typeface="Arial"/>
              <a:sym typeface="Arial"/>
            </a:endParaRPr>
          </a:p>
          <a:p>
            <a:pPr indent="0" lvl="0" marL="0" rtl="0" algn="just">
              <a:lnSpc>
                <a:spcPct val="120000"/>
              </a:lnSpc>
              <a:spcBef>
                <a:spcPts val="0"/>
              </a:spcBef>
              <a:spcAft>
                <a:spcPts val="0"/>
              </a:spcAft>
              <a:buSzPct val="160000"/>
              <a:buNone/>
            </a:pPr>
            <a:r>
              <a:t/>
            </a:r>
            <a:endParaRPr b="1" sz="2800">
              <a:solidFill>
                <a:srgbClr val="000000"/>
              </a:solidFill>
              <a:latin typeface="Arial"/>
              <a:ea typeface="Arial"/>
              <a:cs typeface="Arial"/>
              <a:sym typeface="Arial"/>
            </a:endParaRPr>
          </a:p>
          <a:p>
            <a:pPr indent="0" lvl="0" marL="0" rtl="0" algn="just">
              <a:lnSpc>
                <a:spcPct val="120000"/>
              </a:lnSpc>
              <a:spcBef>
                <a:spcPts val="0"/>
              </a:spcBef>
              <a:spcAft>
                <a:spcPts val="0"/>
              </a:spcAft>
              <a:buSzPct val="160000"/>
              <a:buNone/>
            </a:pPr>
            <a:r>
              <a:t/>
            </a:r>
            <a:endParaRPr b="1" sz="2800">
              <a:solidFill>
                <a:srgbClr val="000000"/>
              </a:solidFill>
              <a:latin typeface="Arial"/>
              <a:ea typeface="Arial"/>
              <a:cs typeface="Arial"/>
              <a:sym typeface="Arial"/>
            </a:endParaRPr>
          </a:p>
          <a:p>
            <a:pPr indent="0" lvl="0" marL="0" rtl="0" algn="just">
              <a:lnSpc>
                <a:spcPct val="120000"/>
              </a:lnSpc>
              <a:spcBef>
                <a:spcPts val="0"/>
              </a:spcBef>
              <a:spcAft>
                <a:spcPts val="0"/>
              </a:spcAft>
              <a:buSzPct val="160000"/>
              <a:buNone/>
            </a:pPr>
            <a:r>
              <a:t/>
            </a:r>
            <a:endParaRPr b="1" sz="2800">
              <a:solidFill>
                <a:srgbClr val="000000"/>
              </a:solidFill>
              <a:latin typeface="Arial"/>
              <a:ea typeface="Arial"/>
              <a:cs typeface="Arial"/>
              <a:sym typeface="Arial"/>
            </a:endParaRPr>
          </a:p>
          <a:p>
            <a:pPr indent="0" lvl="0" marL="0" rtl="0" algn="just">
              <a:lnSpc>
                <a:spcPct val="120000"/>
              </a:lnSpc>
              <a:spcBef>
                <a:spcPts val="0"/>
              </a:spcBef>
              <a:spcAft>
                <a:spcPts val="0"/>
              </a:spcAft>
              <a:buSzPct val="160000"/>
              <a:buNone/>
            </a:pPr>
            <a:r>
              <a:t/>
            </a:r>
            <a:endParaRPr b="1" sz="2800">
              <a:solidFill>
                <a:srgbClr val="000000"/>
              </a:solidFill>
              <a:latin typeface="Arial"/>
              <a:ea typeface="Arial"/>
              <a:cs typeface="Arial"/>
              <a:sym typeface="Arial"/>
            </a:endParaRPr>
          </a:p>
          <a:p>
            <a:pPr indent="0" lvl="0" marL="0" rtl="0" algn="just">
              <a:lnSpc>
                <a:spcPct val="120000"/>
              </a:lnSpc>
              <a:spcBef>
                <a:spcPts val="0"/>
              </a:spcBef>
              <a:spcAft>
                <a:spcPts val="0"/>
              </a:spcAft>
              <a:buSzPct val="160000"/>
              <a:buNone/>
            </a:pPr>
            <a:r>
              <a:rPr b="1" lang="en-US" sz="4800">
                <a:solidFill>
                  <a:schemeClr val="accent1"/>
                </a:solidFill>
                <a:latin typeface="Arial"/>
                <a:ea typeface="Arial"/>
                <a:cs typeface="Arial"/>
                <a:sym typeface="Arial"/>
              </a:rPr>
              <a:t>	8. EFECTELE PANDEMIEI COVID-19 ASUPRA PIEȚEI MUNCII</a:t>
            </a:r>
            <a:endParaRPr b="1" sz="4800">
              <a:solidFill>
                <a:schemeClr val="accent1"/>
              </a:solidFill>
              <a:latin typeface="Arial"/>
              <a:ea typeface="Arial"/>
              <a:cs typeface="Arial"/>
              <a:sym typeface="Arial"/>
            </a:endParaRPr>
          </a:p>
          <a:p>
            <a:pPr indent="0" lvl="0" marL="0" rtl="0" algn="just">
              <a:lnSpc>
                <a:spcPct val="120000"/>
              </a:lnSpc>
              <a:spcBef>
                <a:spcPts val="0"/>
              </a:spcBef>
              <a:spcAft>
                <a:spcPts val="0"/>
              </a:spcAft>
              <a:buSzPct val="160000"/>
              <a:buNone/>
            </a:pPr>
            <a:r>
              <a:rPr lang="en-US" sz="4800">
                <a:solidFill>
                  <a:srgbClr val="000000"/>
                </a:solidFill>
                <a:latin typeface="Arial"/>
                <a:ea typeface="Arial"/>
                <a:cs typeface="Arial"/>
                <a:sym typeface="Arial"/>
              </a:rPr>
              <a:t> </a:t>
            </a:r>
            <a:endParaRPr/>
          </a:p>
          <a:p>
            <a:pPr indent="0" lvl="0" marL="0" rtl="0" algn="just">
              <a:lnSpc>
                <a:spcPct val="120000"/>
              </a:lnSpc>
              <a:spcBef>
                <a:spcPts val="0"/>
              </a:spcBef>
              <a:spcAft>
                <a:spcPts val="0"/>
              </a:spcAft>
              <a:buSzPct val="160000"/>
              <a:buNone/>
            </a:pPr>
            <a:r>
              <a:rPr lang="en-US" sz="4800">
                <a:solidFill>
                  <a:srgbClr val="000000"/>
                </a:solidFill>
                <a:latin typeface="Arial"/>
                <a:ea typeface="Arial"/>
                <a:cs typeface="Arial"/>
                <a:sym typeface="Arial"/>
              </a:rPr>
              <a:t>	URMARE A EXTINDERII PANDEMIEI COVID-19,  MULTE ȚĂRI AU INIȚIAT POLITICI DE DISTANȚARE SOCIALĂ PENTRU A ÎNCETINI RĂSPÂNDIREA VIRUSULUI, CU SCOPUL DE A EVITA REZULTATELE CATASTROFALE PENTRU SISTEMELE NAȚIONALE DE SĂNĂTATE ȘI DE A REDUCE NUMĂRUL DE PIERDERI DE VIEȚI OMENEȘTI. </a:t>
            </a:r>
            <a:endParaRPr/>
          </a:p>
          <a:p>
            <a:pPr indent="0" lvl="0" marL="0" rtl="0" algn="just">
              <a:lnSpc>
                <a:spcPct val="120000"/>
              </a:lnSpc>
              <a:spcBef>
                <a:spcPts val="0"/>
              </a:spcBef>
              <a:spcAft>
                <a:spcPts val="0"/>
              </a:spcAft>
              <a:buSzPct val="160000"/>
              <a:buNone/>
            </a:pPr>
            <a:r>
              <a:rPr lang="en-US" sz="4800">
                <a:solidFill>
                  <a:srgbClr val="000000"/>
                </a:solidFill>
                <a:latin typeface="Arial"/>
                <a:ea typeface="Arial"/>
                <a:cs typeface="Arial"/>
                <a:sym typeface="Arial"/>
              </a:rPr>
              <a:t>	ÎN CAZUL PIEȚEI MUNCII, MULTE MILIOANE DE LUCRĂTORI, DINTR-UN NUMĂR MARE DE ȚĂRI, AU FOST DIRECT AFECTAȚI DE MĂSURILE ADOPTATE DE FIECARE ȚARĂ ÎN PARTE. REDUCERILE PUTERNICE ȘI NEPREVĂZUTE ALE ACTIVITĂȚII ECONOMICE DETERMINĂ O SCĂDERE DRAMATICĂ A OCUPĂRII FORȚEI DE MUNCĂ, ATÂT DIN PUNCT DE VEDERE AL NUMĂRULUI DE LOCURI DE MUNCĂ, CÂT ȘI AL ORELOR DE MUNCĂ AGREGATE. </a:t>
            </a:r>
            <a:endParaRPr/>
          </a:p>
          <a:p>
            <a:pPr indent="0" lvl="0" marL="0" rtl="0" algn="just">
              <a:lnSpc>
                <a:spcPct val="115000"/>
              </a:lnSpc>
              <a:spcBef>
                <a:spcPts val="0"/>
              </a:spcBef>
              <a:spcAft>
                <a:spcPts val="0"/>
              </a:spcAft>
              <a:buSzPct val="160000"/>
              <a:buNone/>
            </a:pPr>
            <a:r>
              <a:rPr lang="en-US" sz="4800">
                <a:latin typeface="Arial"/>
                <a:ea typeface="Arial"/>
                <a:cs typeface="Arial"/>
                <a:sym typeface="Arial"/>
              </a:rPr>
              <a:t>	CRIZA A GENERAT DEJA UN ȘOC LA NIVELUL ÎNTREGII ECONOMII ȘI PE PIAȚA MUNCII, AFECTÂND NU NUMAI OFERTA (PRODUCȚIA DE BUNURI ȘI SERVICII), CI ȘI CEREREA (CONSUMUL ȘI INVESTIȚIILE).</a:t>
            </a:r>
            <a:endParaRPr/>
          </a:p>
          <a:p>
            <a:pPr indent="0" lvl="0" marL="0" rtl="0" algn="just">
              <a:lnSpc>
                <a:spcPct val="115000"/>
              </a:lnSpc>
              <a:spcBef>
                <a:spcPts val="0"/>
              </a:spcBef>
              <a:spcAft>
                <a:spcPts val="0"/>
              </a:spcAft>
              <a:buSzPct val="160000"/>
              <a:buNone/>
            </a:pPr>
            <a:r>
              <a:rPr lang="en-US" sz="4800">
                <a:latin typeface="Arial"/>
                <a:ea typeface="Arial"/>
                <a:cs typeface="Arial"/>
                <a:sym typeface="Arial"/>
              </a:rPr>
              <a:t>	REZULTATUL MĂSURILOR ADOPTATE POATE AFECTA ÎNSĂ PE O PERIOADĂ MAI LUNGĂ CEREREA ȘI OFERTA, CRIZA CARE POATE FI GENERATĂ FIIND MAI DIFICIL DE TRATAT DECÂT O RECESIUNE NORMALĂ. PROBLEMELE CARE SE RIDICĂ ÎN ACEASTĂ CONJUNCTURĂ SE REFERĂ PRACTIC LA DOUĂ ASPECTE: „APLATIZAREA” CURBEI EPIDEMIEI SAU „APLATIZAREA” CURBA RECESIUNII  REZOLVAREA SIMULTANĂ A AMBELOR PROBLEME ESTE PUȚIN PROBABILĂ ŞI, ÎN ACEST CONTEXT, TREBUIE ACCEPTATE O SERIE DE COMPROMISURI PENTRU IEŞIREA DIN CRIZĂ.</a:t>
            </a:r>
            <a:endParaRPr/>
          </a:p>
          <a:p>
            <a:pPr indent="0" lvl="0" marL="0" rtl="0" algn="just">
              <a:lnSpc>
                <a:spcPct val="120000"/>
              </a:lnSpc>
              <a:spcBef>
                <a:spcPts val="0"/>
              </a:spcBef>
              <a:spcAft>
                <a:spcPts val="0"/>
              </a:spcAft>
              <a:buSzPct val="160000"/>
              <a:buNone/>
            </a:pPr>
            <a:r>
              <a:rPr lang="en-US" sz="4800">
                <a:solidFill>
                  <a:srgbClr val="000000"/>
                </a:solidFill>
                <a:latin typeface="Arial"/>
                <a:ea typeface="Arial"/>
                <a:cs typeface="Arial"/>
                <a:sym typeface="Arial"/>
              </a:rPr>
              <a:t>	</a:t>
            </a:r>
            <a:endParaRPr b="1" i="1" sz="4800">
              <a:latin typeface="Arial"/>
              <a:ea typeface="Arial"/>
              <a:cs typeface="Arial"/>
              <a:sym typeface="Arial"/>
            </a:endParaRPr>
          </a:p>
          <a:p>
            <a:pPr indent="0" lvl="0" marL="0" rtl="0" algn="l">
              <a:lnSpc>
                <a:spcPct val="120000"/>
              </a:lnSpc>
              <a:spcBef>
                <a:spcPts val="1000"/>
              </a:spcBef>
              <a:spcAft>
                <a:spcPts val="0"/>
              </a:spcAft>
              <a:buSzPct val="1600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9"/>
          <p:cNvSpPr/>
          <p:nvPr/>
        </p:nvSpPr>
        <p:spPr>
          <a:xfrm>
            <a:off x="2483768" y="5805264"/>
            <a:ext cx="613636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100">
                <a:solidFill>
                  <a:schemeClr val="lt1"/>
                </a:solidFill>
                <a:latin typeface="Arial"/>
                <a:ea typeface="Arial"/>
                <a:cs typeface="Arial"/>
                <a:sym typeface="Arial"/>
              </a:rPr>
              <a:t>Proiect cofinanțat de Uniunea Europeană din Fondul Social European </a:t>
            </a:r>
            <a:br>
              <a:rPr b="1" i="1" lang="en-US" sz="1100">
                <a:solidFill>
                  <a:schemeClr val="lt1"/>
                </a:solidFill>
                <a:latin typeface="Arial"/>
                <a:ea typeface="Arial"/>
                <a:cs typeface="Arial"/>
                <a:sym typeface="Arial"/>
              </a:rPr>
            </a:br>
            <a:r>
              <a:rPr b="1" i="1" lang="en-US" sz="1100">
                <a:solidFill>
                  <a:schemeClr val="lt1"/>
                </a:solidFill>
                <a:latin typeface="Arial"/>
                <a:ea typeface="Arial"/>
                <a:cs typeface="Arial"/>
                <a:sym typeface="Arial"/>
              </a:rPr>
              <a:t>prin Programul Operațional Capital Uman 2014-2020</a:t>
            </a:r>
            <a:endParaRPr b="1" sz="1100">
              <a:solidFill>
                <a:schemeClr val="lt1"/>
              </a:solidFill>
              <a:latin typeface="Arial"/>
              <a:ea typeface="Arial"/>
              <a:cs typeface="Arial"/>
              <a:sym typeface="Arial"/>
            </a:endParaRPr>
          </a:p>
        </p:txBody>
      </p:sp>
      <p:pic>
        <p:nvPicPr>
          <p:cNvPr id="243" name="Google Shape;243;p9"/>
          <p:cNvPicPr preferRelativeResize="0"/>
          <p:nvPr/>
        </p:nvPicPr>
        <p:blipFill rotWithShape="1">
          <a:blip r:embed="rId3">
            <a:alphaModFix/>
          </a:blip>
          <a:srcRect b="0" l="0" r="0" t="0"/>
          <a:stretch/>
        </p:blipFill>
        <p:spPr>
          <a:xfrm>
            <a:off x="971600" y="360216"/>
            <a:ext cx="1080120" cy="991869"/>
          </a:xfrm>
          <a:prstGeom prst="rect">
            <a:avLst/>
          </a:prstGeom>
          <a:noFill/>
          <a:ln>
            <a:noFill/>
          </a:ln>
        </p:spPr>
      </p:pic>
      <p:pic>
        <p:nvPicPr>
          <p:cNvPr id="244" name="Google Shape;244;p9"/>
          <p:cNvPicPr preferRelativeResize="0"/>
          <p:nvPr/>
        </p:nvPicPr>
        <p:blipFill rotWithShape="1">
          <a:blip r:embed="rId4">
            <a:alphaModFix/>
          </a:blip>
          <a:srcRect b="0" l="0" r="0" t="0"/>
          <a:stretch/>
        </p:blipFill>
        <p:spPr>
          <a:xfrm>
            <a:off x="3779912" y="315794"/>
            <a:ext cx="1080120" cy="991869"/>
          </a:xfrm>
          <a:prstGeom prst="rect">
            <a:avLst/>
          </a:prstGeom>
          <a:noFill/>
          <a:ln>
            <a:noFill/>
          </a:ln>
        </p:spPr>
      </p:pic>
      <p:pic>
        <p:nvPicPr>
          <p:cNvPr id="245" name="Google Shape;245;p9"/>
          <p:cNvPicPr preferRelativeResize="0"/>
          <p:nvPr/>
        </p:nvPicPr>
        <p:blipFill rotWithShape="1">
          <a:blip r:embed="rId5">
            <a:alphaModFix/>
          </a:blip>
          <a:srcRect b="0" l="0" r="0" t="0"/>
          <a:stretch/>
        </p:blipFill>
        <p:spPr>
          <a:xfrm>
            <a:off x="6588224" y="315794"/>
            <a:ext cx="1080120" cy="1008232"/>
          </a:xfrm>
          <a:prstGeom prst="rect">
            <a:avLst/>
          </a:prstGeom>
          <a:noFill/>
          <a:ln>
            <a:noFill/>
          </a:ln>
        </p:spPr>
      </p:pic>
      <p:pic>
        <p:nvPicPr>
          <p:cNvPr id="246" name="Google Shape;246;p9"/>
          <p:cNvPicPr preferRelativeResize="0"/>
          <p:nvPr/>
        </p:nvPicPr>
        <p:blipFill rotWithShape="1">
          <a:blip r:embed="rId6">
            <a:alphaModFix/>
          </a:blip>
          <a:srcRect b="0" l="0" r="0" t="0"/>
          <a:stretch/>
        </p:blipFill>
        <p:spPr>
          <a:xfrm>
            <a:off x="284772" y="5737497"/>
            <a:ext cx="2072640" cy="566420"/>
          </a:xfrm>
          <a:prstGeom prst="rect">
            <a:avLst/>
          </a:prstGeom>
          <a:noFill/>
          <a:ln>
            <a:noFill/>
          </a:ln>
        </p:spPr>
      </p:pic>
      <p:sp>
        <p:nvSpPr>
          <p:cNvPr id="247" name="Google Shape;247;p9"/>
          <p:cNvSpPr txBox="1"/>
          <p:nvPr>
            <p:ph idx="1" type="body"/>
          </p:nvPr>
        </p:nvSpPr>
        <p:spPr>
          <a:xfrm>
            <a:off x="514351" y="1352085"/>
            <a:ext cx="7797662" cy="4237155"/>
          </a:xfrm>
          <a:prstGeom prst="rect">
            <a:avLst/>
          </a:prstGeom>
          <a:noFill/>
          <a:ln>
            <a:noFill/>
          </a:ln>
        </p:spPr>
        <p:txBody>
          <a:bodyPr anchorCtr="0" anchor="ctr" bIns="45700" lIns="91425" spcFirstLastPara="1" rIns="91425" wrap="square" tIns="45700">
            <a:normAutofit fontScale="25000" lnSpcReduction="20000"/>
          </a:bodyPr>
          <a:lstStyle/>
          <a:p>
            <a:pPr indent="0" lvl="0" marL="0" rtl="0" algn="just">
              <a:lnSpc>
                <a:spcPct val="120000"/>
              </a:lnSpc>
              <a:spcBef>
                <a:spcPts val="0"/>
              </a:spcBef>
              <a:spcAft>
                <a:spcPts val="0"/>
              </a:spcAft>
              <a:buSzPct val="160000"/>
              <a:buNone/>
            </a:pPr>
            <a:r>
              <a:t/>
            </a:r>
            <a:endParaRPr b="1" sz="2800">
              <a:solidFill>
                <a:srgbClr val="000000"/>
              </a:solidFill>
              <a:latin typeface="Arial"/>
              <a:ea typeface="Arial"/>
              <a:cs typeface="Arial"/>
              <a:sym typeface="Arial"/>
            </a:endParaRPr>
          </a:p>
          <a:p>
            <a:pPr indent="0" lvl="0" marL="0" rtl="0" algn="just">
              <a:lnSpc>
                <a:spcPct val="120000"/>
              </a:lnSpc>
              <a:spcBef>
                <a:spcPts val="0"/>
              </a:spcBef>
              <a:spcAft>
                <a:spcPts val="0"/>
              </a:spcAft>
              <a:buSzPct val="160000"/>
              <a:buNone/>
            </a:pPr>
            <a:r>
              <a:t/>
            </a:r>
            <a:endParaRPr b="1" sz="2800">
              <a:solidFill>
                <a:srgbClr val="000000"/>
              </a:solidFill>
              <a:latin typeface="Arial"/>
              <a:ea typeface="Arial"/>
              <a:cs typeface="Arial"/>
              <a:sym typeface="Arial"/>
            </a:endParaRPr>
          </a:p>
          <a:p>
            <a:pPr indent="0" lvl="0" marL="0" rtl="0" algn="just">
              <a:lnSpc>
                <a:spcPct val="120000"/>
              </a:lnSpc>
              <a:spcBef>
                <a:spcPts val="0"/>
              </a:spcBef>
              <a:spcAft>
                <a:spcPts val="0"/>
              </a:spcAft>
              <a:buSzPct val="160000"/>
              <a:buNone/>
            </a:pPr>
            <a:r>
              <a:t/>
            </a:r>
            <a:endParaRPr b="1" sz="2800">
              <a:solidFill>
                <a:srgbClr val="000000"/>
              </a:solidFill>
              <a:latin typeface="Arial"/>
              <a:ea typeface="Arial"/>
              <a:cs typeface="Arial"/>
              <a:sym typeface="Arial"/>
            </a:endParaRPr>
          </a:p>
          <a:p>
            <a:pPr indent="0" lvl="0" marL="0" rtl="0" algn="just">
              <a:lnSpc>
                <a:spcPct val="120000"/>
              </a:lnSpc>
              <a:spcBef>
                <a:spcPts val="0"/>
              </a:spcBef>
              <a:spcAft>
                <a:spcPts val="0"/>
              </a:spcAft>
              <a:buSzPct val="160000"/>
              <a:buNone/>
            </a:pPr>
            <a:r>
              <a:t/>
            </a:r>
            <a:endParaRPr b="1" sz="4800">
              <a:solidFill>
                <a:srgbClr val="000000"/>
              </a:solidFill>
              <a:latin typeface="Arial"/>
              <a:ea typeface="Arial"/>
              <a:cs typeface="Arial"/>
              <a:sym typeface="Arial"/>
            </a:endParaRPr>
          </a:p>
          <a:p>
            <a:pPr indent="0" lvl="0" marL="0" marR="0" rtl="0" algn="just">
              <a:lnSpc>
                <a:spcPct val="120000"/>
              </a:lnSpc>
              <a:spcBef>
                <a:spcPts val="0"/>
              </a:spcBef>
              <a:spcAft>
                <a:spcPts val="0"/>
              </a:spcAft>
              <a:buSzPct val="160000"/>
              <a:buNone/>
            </a:pPr>
            <a:r>
              <a:rPr lang="en-US" sz="4800">
                <a:solidFill>
                  <a:srgbClr val="000000"/>
                </a:solidFill>
                <a:latin typeface="Arial"/>
                <a:ea typeface="Arial"/>
                <a:cs typeface="Arial"/>
                <a:sym typeface="Arial"/>
              </a:rPr>
              <a:t>	SECTOARELE CU CEL MAI MARE RISC DE RESTRÂNGERE/ÎNCHIDERE A ACTIVITĂȚII ŞI IMPLICIT DE REDUCEREA A NUMĂRULUI DE ANGAJAȚI SUNT:  </a:t>
            </a:r>
            <a:endParaRPr/>
          </a:p>
          <a:p>
            <a:pPr indent="-228600" lvl="2" marL="1143000" rtl="0" algn="just">
              <a:lnSpc>
                <a:spcPct val="120000"/>
              </a:lnSpc>
              <a:spcBef>
                <a:spcPts val="0"/>
              </a:spcBef>
              <a:spcAft>
                <a:spcPts val="0"/>
              </a:spcAft>
              <a:buSzPct val="160000"/>
              <a:buChar char="•"/>
            </a:pPr>
            <a:r>
              <a:rPr lang="en-US" sz="4800">
                <a:solidFill>
                  <a:srgbClr val="000000"/>
                </a:solidFill>
                <a:latin typeface="Arial"/>
                <a:ea typeface="Arial"/>
                <a:cs typeface="Arial"/>
                <a:sym typeface="Arial"/>
              </a:rPr>
              <a:t>UNITĂȚILE DE CAZARE ȘI SERVICIILE ALIMENTARE; </a:t>
            </a:r>
            <a:endParaRPr/>
          </a:p>
          <a:p>
            <a:pPr indent="-228600" lvl="2" marL="1143000" rtl="0" algn="just">
              <a:lnSpc>
                <a:spcPct val="120000"/>
              </a:lnSpc>
              <a:spcBef>
                <a:spcPts val="0"/>
              </a:spcBef>
              <a:spcAft>
                <a:spcPts val="0"/>
              </a:spcAft>
              <a:buSzPct val="160000"/>
              <a:buChar char="•"/>
            </a:pPr>
            <a:r>
              <a:rPr lang="en-US" sz="4800">
                <a:solidFill>
                  <a:srgbClr val="000000"/>
                </a:solidFill>
                <a:latin typeface="Arial"/>
                <a:ea typeface="Arial"/>
                <a:cs typeface="Arial"/>
                <a:sym typeface="Arial"/>
              </a:rPr>
              <a:t>TRANZACȚII IMOBILIARE;</a:t>
            </a:r>
            <a:endParaRPr/>
          </a:p>
          <a:p>
            <a:pPr indent="-228600" lvl="2" marL="1143000" rtl="0" algn="just">
              <a:lnSpc>
                <a:spcPct val="120000"/>
              </a:lnSpc>
              <a:spcBef>
                <a:spcPts val="0"/>
              </a:spcBef>
              <a:spcAft>
                <a:spcPts val="0"/>
              </a:spcAft>
              <a:buSzPct val="160000"/>
              <a:buChar char="•"/>
            </a:pPr>
            <a:r>
              <a:rPr lang="en-US" sz="4800">
                <a:solidFill>
                  <a:srgbClr val="000000"/>
                </a:solidFill>
                <a:latin typeface="Arial"/>
                <a:ea typeface="Arial"/>
                <a:cs typeface="Arial"/>
                <a:sym typeface="Arial"/>
              </a:rPr>
              <a:t>ACTIVITĂȚI COMERCIALE ȘI ADMINISTRATIVE; </a:t>
            </a:r>
            <a:endParaRPr/>
          </a:p>
          <a:p>
            <a:pPr indent="-228600" lvl="2" marL="1143000" rtl="0" algn="just">
              <a:lnSpc>
                <a:spcPct val="120000"/>
              </a:lnSpc>
              <a:spcBef>
                <a:spcPts val="0"/>
              </a:spcBef>
              <a:spcAft>
                <a:spcPts val="0"/>
              </a:spcAft>
              <a:buSzPct val="160000"/>
              <a:buChar char="•"/>
            </a:pPr>
            <a:r>
              <a:rPr lang="en-US" sz="4800">
                <a:solidFill>
                  <a:srgbClr val="000000"/>
                </a:solidFill>
                <a:latin typeface="Arial"/>
                <a:ea typeface="Arial"/>
                <a:cs typeface="Arial"/>
                <a:sym typeface="Arial"/>
              </a:rPr>
              <a:t>INDUSTRIA PRELUCRĂTOARE; </a:t>
            </a:r>
            <a:endParaRPr/>
          </a:p>
          <a:p>
            <a:pPr indent="-228600" lvl="2" marL="1143000" rtl="0" algn="just">
              <a:lnSpc>
                <a:spcPct val="120000"/>
              </a:lnSpc>
              <a:spcBef>
                <a:spcPts val="0"/>
              </a:spcBef>
              <a:spcAft>
                <a:spcPts val="0"/>
              </a:spcAft>
              <a:buSzPct val="160000"/>
              <a:buChar char="•"/>
            </a:pPr>
            <a:r>
              <a:rPr lang="en-US" sz="4800">
                <a:solidFill>
                  <a:srgbClr val="000000"/>
                </a:solidFill>
                <a:latin typeface="Arial"/>
                <a:ea typeface="Arial"/>
                <a:cs typeface="Arial"/>
                <a:sym typeface="Arial"/>
              </a:rPr>
              <a:t>COMERȚ CU RIDICATA ŞI CU AMĂNUNTUL,</a:t>
            </a:r>
            <a:endParaRPr/>
          </a:p>
          <a:p>
            <a:pPr indent="-228600" lvl="2" marL="1143000" rtl="0" algn="just">
              <a:lnSpc>
                <a:spcPct val="120000"/>
              </a:lnSpc>
              <a:spcBef>
                <a:spcPts val="0"/>
              </a:spcBef>
              <a:spcAft>
                <a:spcPts val="0"/>
              </a:spcAft>
              <a:buSzPct val="160000"/>
              <a:buChar char="•"/>
            </a:pPr>
            <a:r>
              <a:rPr lang="en-US" sz="4800">
                <a:solidFill>
                  <a:srgbClr val="000000"/>
                </a:solidFill>
                <a:latin typeface="Arial"/>
                <a:ea typeface="Arial"/>
                <a:cs typeface="Arial"/>
                <a:sym typeface="Arial"/>
              </a:rPr>
              <a:t>PREPARAREA AUTOVEHICULELOR ŞI MOTOCICLETELOR.</a:t>
            </a:r>
            <a:endParaRPr/>
          </a:p>
          <a:p>
            <a:pPr indent="0" lvl="0" marL="0" marR="0" rtl="0" algn="just">
              <a:lnSpc>
                <a:spcPct val="115000"/>
              </a:lnSpc>
              <a:spcBef>
                <a:spcPts val="0"/>
              </a:spcBef>
              <a:spcAft>
                <a:spcPts val="0"/>
              </a:spcAft>
              <a:buSzPct val="160000"/>
              <a:buNone/>
            </a:pPr>
            <a:r>
              <a:rPr b="0" lang="en-US" sz="4800">
                <a:latin typeface="Arial"/>
                <a:ea typeface="Arial"/>
                <a:cs typeface="Arial"/>
                <a:sym typeface="Arial"/>
              </a:rPr>
              <a:t> </a:t>
            </a:r>
            <a:r>
              <a:rPr lang="en-US" sz="4800">
                <a:latin typeface="Arial"/>
                <a:ea typeface="Arial"/>
                <a:cs typeface="Arial"/>
                <a:sym typeface="Arial"/>
              </a:rPr>
              <a:t>	</a:t>
            </a:r>
            <a:r>
              <a:rPr b="0" lang="en-US" sz="4800">
                <a:solidFill>
                  <a:srgbClr val="000000"/>
                </a:solidFill>
                <a:latin typeface="Arial"/>
                <a:ea typeface="Arial"/>
                <a:cs typeface="Arial"/>
                <a:sym typeface="Arial"/>
              </a:rPr>
              <a:t>TURISMUL ESTE UNUL DINTRE CELE MAI AFECTATE SECTOARE LA NIVEL MONDIAL, CA URMARE A RESTRICŢIILOR IMPUSE ÎN PERIOADA PANDEMIEI COVID, DAR ŞI A RETICENŢEI CONSUMATORILOR DE A CĂLĂTORI.</a:t>
            </a:r>
            <a:endParaRPr sz="4800">
              <a:latin typeface="Arial"/>
              <a:ea typeface="Arial"/>
              <a:cs typeface="Arial"/>
              <a:sym typeface="Arial"/>
            </a:endParaRPr>
          </a:p>
          <a:p>
            <a:pPr indent="0" lvl="0" marL="0" marR="0" rtl="0" algn="just">
              <a:lnSpc>
                <a:spcPct val="115000"/>
              </a:lnSpc>
              <a:spcBef>
                <a:spcPts val="0"/>
              </a:spcBef>
              <a:spcAft>
                <a:spcPts val="0"/>
              </a:spcAft>
              <a:buSzPct val="160000"/>
              <a:buNone/>
            </a:pPr>
            <a:r>
              <a:rPr lang="en-US" sz="4800">
                <a:solidFill>
                  <a:srgbClr val="000000"/>
                </a:solidFill>
                <a:latin typeface="Arial"/>
                <a:ea typeface="Arial"/>
                <a:cs typeface="Arial"/>
                <a:sym typeface="Arial"/>
              </a:rPr>
              <a:t> 	</a:t>
            </a:r>
            <a:r>
              <a:rPr lang="en-US" sz="4800">
                <a:latin typeface="Arial"/>
                <a:ea typeface="Arial"/>
                <a:cs typeface="Arial"/>
                <a:sym typeface="Arial"/>
              </a:rPr>
              <a:t>PUTEM SPUNE CĂ EFECTELE PANDEMIEI COVID-19 AU DETERMINAT PE PIAȚA MUNCII O SERIE DE :</a:t>
            </a:r>
            <a:endParaRPr/>
          </a:p>
          <a:p>
            <a:pPr indent="-228600" lvl="2" marL="1143000" rtl="0" algn="just">
              <a:lnSpc>
                <a:spcPct val="115000"/>
              </a:lnSpc>
              <a:spcBef>
                <a:spcPts val="0"/>
              </a:spcBef>
              <a:spcAft>
                <a:spcPts val="0"/>
              </a:spcAft>
              <a:buSzPct val="160000"/>
              <a:buChar char="•"/>
            </a:pPr>
            <a:r>
              <a:rPr lang="en-US" sz="4400">
                <a:latin typeface="Arial"/>
                <a:ea typeface="Arial"/>
                <a:cs typeface="Arial"/>
                <a:sym typeface="Arial"/>
              </a:rPr>
              <a:t>CONSTRÂNGERI, </a:t>
            </a:r>
            <a:endParaRPr/>
          </a:p>
          <a:p>
            <a:pPr indent="-228600" lvl="2" marL="1143000" rtl="0" algn="just">
              <a:lnSpc>
                <a:spcPct val="115000"/>
              </a:lnSpc>
              <a:spcBef>
                <a:spcPts val="0"/>
              </a:spcBef>
              <a:spcAft>
                <a:spcPts val="0"/>
              </a:spcAft>
              <a:buSzPct val="160000"/>
              <a:buChar char="•"/>
            </a:pPr>
            <a:r>
              <a:rPr lang="en-US" sz="4400">
                <a:latin typeface="Arial"/>
                <a:ea typeface="Arial"/>
                <a:cs typeface="Arial"/>
                <a:sym typeface="Arial"/>
              </a:rPr>
              <a:t>OPORTUNITĂȚI </a:t>
            </a:r>
            <a:endParaRPr/>
          </a:p>
          <a:p>
            <a:pPr indent="-228600" lvl="2" marL="1143000" rtl="0" algn="just">
              <a:lnSpc>
                <a:spcPct val="115000"/>
              </a:lnSpc>
              <a:spcBef>
                <a:spcPts val="0"/>
              </a:spcBef>
              <a:spcAft>
                <a:spcPts val="0"/>
              </a:spcAft>
              <a:buSzPct val="160000"/>
              <a:buChar char="•"/>
            </a:pPr>
            <a:r>
              <a:rPr lang="en-US" sz="4400">
                <a:latin typeface="Arial"/>
                <a:ea typeface="Arial"/>
                <a:cs typeface="Arial"/>
                <a:sym typeface="Arial"/>
              </a:rPr>
              <a:t>COSTURI:</a:t>
            </a:r>
            <a:endParaRPr/>
          </a:p>
          <a:p>
            <a:pPr indent="-134620" lvl="0" marL="228600" marR="0" rtl="0" algn="just">
              <a:lnSpc>
                <a:spcPct val="115000"/>
              </a:lnSpc>
              <a:spcBef>
                <a:spcPts val="0"/>
              </a:spcBef>
              <a:spcAft>
                <a:spcPts val="0"/>
              </a:spcAft>
              <a:buSzPct val="160000"/>
              <a:buNone/>
            </a:pPr>
            <a:r>
              <a:t/>
            </a:r>
            <a:endParaRPr sz="3700">
              <a:latin typeface="Arial"/>
              <a:ea typeface="Arial"/>
              <a:cs typeface="Arial"/>
              <a:sym typeface="Arial"/>
            </a:endParaRPr>
          </a:p>
          <a:p>
            <a:pPr indent="0" lvl="0" marL="0" rtl="0" algn="just">
              <a:lnSpc>
                <a:spcPct val="120000"/>
              </a:lnSpc>
              <a:spcBef>
                <a:spcPts val="0"/>
              </a:spcBef>
              <a:spcAft>
                <a:spcPts val="0"/>
              </a:spcAft>
              <a:buSzPct val="160000"/>
              <a:buNone/>
            </a:pPr>
            <a:r>
              <a:t/>
            </a:r>
            <a:endParaRPr sz="3700">
              <a:solidFill>
                <a:srgbClr val="000000"/>
              </a:solidFill>
              <a:latin typeface="Arial"/>
              <a:ea typeface="Arial"/>
              <a:cs typeface="Arial"/>
              <a:sym typeface="Arial"/>
            </a:endParaRPr>
          </a:p>
          <a:p>
            <a:pPr indent="0" lvl="0" marL="0" rtl="0" algn="just">
              <a:lnSpc>
                <a:spcPct val="120000"/>
              </a:lnSpc>
              <a:spcBef>
                <a:spcPts val="0"/>
              </a:spcBef>
              <a:spcAft>
                <a:spcPts val="0"/>
              </a:spcAft>
              <a:buSzPct val="160000"/>
              <a:buNone/>
            </a:pPr>
            <a:r>
              <a:rPr lang="en-US" sz="3700">
                <a:solidFill>
                  <a:srgbClr val="000000"/>
                </a:solidFill>
                <a:latin typeface="Arial"/>
                <a:ea typeface="Arial"/>
                <a:cs typeface="Arial"/>
                <a:sym typeface="Arial"/>
              </a:rPr>
              <a:t>	</a:t>
            </a:r>
            <a:endParaRPr sz="3700"/>
          </a:p>
        </p:txBody>
      </p:sp>
    </p:spTree>
  </p:cSld>
  <p:clrMapOvr>
    <a:masterClrMapping/>
  </p:clrMapOvr>
</p:sld>
</file>

<file path=ppt/theme/theme1.xml><?xml version="1.0" encoding="utf-8"?>
<a:theme xmlns:a="http://schemas.openxmlformats.org/drawingml/2006/main" xmlns:r="http://schemas.openxmlformats.org/officeDocument/2006/relationships" name="Main Event">
  <a:themeElements>
    <a:clrScheme name="Violet II">
      <a:dk1>
        <a:srgbClr val="000000"/>
      </a:dk1>
      <a:lt1>
        <a:srgbClr val="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2020-09-16T10:37:50Z</dcterms:created>
  <dc:creator>Admin</dc:creator>
</cp:coreProperties>
</file>